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theme/themeOverride2.xml" ContentType="application/vnd.openxmlformats-officedocument.themeOverride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.xml" ContentType="application/vnd.openxmlformats-officedocument.themeOverride+xml"/>
  <Override PartName="/ppt/theme/themeOverride30.xml" ContentType="application/vnd.openxmlformats-officedocument.themeOverride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402" r:id="rId4"/>
    <p:sldId id="404" r:id="rId6"/>
    <p:sldId id="434" r:id="rId7"/>
    <p:sldId id="435" r:id="rId8"/>
    <p:sldId id="257" r:id="rId9"/>
    <p:sldId id="403" r:id="rId10"/>
    <p:sldId id="258" r:id="rId11"/>
    <p:sldId id="310" r:id="rId12"/>
    <p:sldId id="313" r:id="rId13"/>
    <p:sldId id="294" r:id="rId14"/>
    <p:sldId id="312" r:id="rId15"/>
    <p:sldId id="314" r:id="rId16"/>
    <p:sldId id="316" r:id="rId17"/>
    <p:sldId id="317" r:id="rId18"/>
    <p:sldId id="384" r:id="rId19"/>
    <p:sldId id="319" r:id="rId20"/>
    <p:sldId id="320" r:id="rId21"/>
    <p:sldId id="322" r:id="rId22"/>
    <p:sldId id="370" r:id="rId23"/>
    <p:sldId id="261" r:id="rId24"/>
    <p:sldId id="325" r:id="rId25"/>
    <p:sldId id="324" r:id="rId26"/>
    <p:sldId id="326" r:id="rId27"/>
    <p:sldId id="365" r:id="rId28"/>
    <p:sldId id="329" r:id="rId29"/>
    <p:sldId id="366" r:id="rId30"/>
    <p:sldId id="367" r:id="rId31"/>
    <p:sldId id="368" r:id="rId32"/>
    <p:sldId id="369" r:id="rId33"/>
    <p:sldId id="268" r:id="rId34"/>
    <p:sldId id="272" r:id="rId35"/>
    <p:sldId id="260" r:id="rId3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E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4660"/>
  </p:normalViewPr>
  <p:slideViewPr>
    <p:cSldViewPr snapToGrid="0">
      <p:cViewPr>
        <p:scale>
          <a:sx n="40" d="100"/>
          <a:sy n="40" d="100"/>
        </p:scale>
        <p:origin x="1086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 lvl="0" algn="l">
              <a:buClrTx/>
              <a:buSzTx/>
              <a:buFontTx/>
            </a:pPr>
            <a:endParaRPr lang="zh-CN" altLang="en-US" dirty="0">
              <a:solidFill>
                <a:schemeClr val="tx1"/>
              </a:solidFill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altLang="en-US" dirty="0">
              <a:solidFill>
                <a:schemeClr val="tx1"/>
              </a:solidFill>
              <a:sym typeface="+mn-ea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 lvl="0" algn="l">
              <a:buClrTx/>
              <a:buSzTx/>
              <a:buFontTx/>
            </a:pPr>
            <a:endParaRPr lang="zh-CN" altLang="en-US" dirty="0">
              <a:solidFill>
                <a:schemeClr val="tx1"/>
              </a:solidFill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altLang="en-US" dirty="0">
              <a:solidFill>
                <a:schemeClr val="tx1"/>
              </a:solidFill>
              <a:sym typeface="+mn-ea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pPr lvl="0" algn="l">
              <a:buClrTx/>
              <a:buSzTx/>
              <a:buFontTx/>
            </a:pPr>
            <a:endParaRPr lang="zh-CN" altLang="en-US" dirty="0">
              <a:solidFill>
                <a:schemeClr val="tx1"/>
              </a:solidFill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altLang="en-US" dirty="0">
              <a:solidFill>
                <a:schemeClr val="tx1"/>
              </a:solidFill>
              <a:sym typeface="+mn-ea"/>
            </a:endParaRPr>
          </a:p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emf"/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962527" y="1399674"/>
            <a:ext cx="10266947" cy="4058653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accent4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997005" y="1413000"/>
            <a:ext cx="72000" cy="3996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 userDrawn="1"/>
        </p:nvSpPr>
        <p:spPr>
          <a:xfrm rot="5400000">
            <a:off x="5933077" y="440891"/>
            <a:ext cx="72000" cy="9900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/>
          <a:srcRect b="1841"/>
          <a:stretch>
            <a:fillRect/>
          </a:stretch>
        </p:blipFill>
        <p:spPr>
          <a:xfrm>
            <a:off x="10220497" y="3010121"/>
            <a:ext cx="2017951" cy="3847879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13306" y="5952549"/>
            <a:ext cx="731254" cy="104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47675" y="371475"/>
            <a:ext cx="11296650" cy="6115050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accent4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485775" y="409575"/>
            <a:ext cx="72000" cy="604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 rot="5400000">
            <a:off x="6060000" y="807229"/>
            <a:ext cx="72000" cy="11232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/>
          <a:srcRect r="-7421" b="9192"/>
          <a:stretch>
            <a:fillRect/>
          </a:stretch>
        </p:blipFill>
        <p:spPr>
          <a:xfrm>
            <a:off x="11304343" y="5077326"/>
            <a:ext cx="1056097" cy="178067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278" y="5582653"/>
            <a:ext cx="731254" cy="104148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47675" y="371475"/>
            <a:ext cx="11296650" cy="6115050"/>
          </a:xfrm>
          <a:prstGeom prst="rect">
            <a:avLst/>
          </a:prstGeom>
          <a:solidFill>
            <a:schemeClr val="bg1"/>
          </a:solidFill>
          <a:ln w="22225" cmpd="thickThin">
            <a:solidFill>
              <a:schemeClr val="accent4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485775" y="409575"/>
            <a:ext cx="72000" cy="604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 rot="5400000">
            <a:off x="6060000" y="807229"/>
            <a:ext cx="72000" cy="11232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/>
          <a:srcRect r="-7421" b="9192"/>
          <a:stretch>
            <a:fillRect/>
          </a:stretch>
        </p:blipFill>
        <p:spPr>
          <a:xfrm>
            <a:off x="11304343" y="5077326"/>
            <a:ext cx="1056097" cy="178067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41891" y="5902487"/>
            <a:ext cx="731254" cy="104148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1060" y="5895473"/>
            <a:ext cx="839167" cy="104148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DnDiag">
          <a:fgClr>
            <a:schemeClr val="accent3">
              <a:lumMod val="20000"/>
              <a:lumOff val="80000"/>
            </a:schemeClr>
          </a:fgClr>
          <a:bgClr>
            <a:srgbClr val="E1EEEF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hemeOverride" Target="../theme/themeOverride1.xml"/><Relationship Id="rId6" Type="http://schemas.openxmlformats.org/officeDocument/2006/relationships/tags" Target="../tags/tag5.xml"/><Relationship Id="rId5" Type="http://schemas.openxmlformats.org/officeDocument/2006/relationships/image" Target="../media/image5.png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hemeOverride" Target="../theme/themeOverride10.xml"/><Relationship Id="rId7" Type="http://schemas.openxmlformats.org/officeDocument/2006/relationships/tags" Target="../tags/tag92.xml"/><Relationship Id="rId6" Type="http://schemas.openxmlformats.org/officeDocument/2006/relationships/image" Target="../media/image22.png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hemeOverride" Target="../theme/themeOverride11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image" Target="../media/image23.png"/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hemeOverride" Target="../theme/themeOverride12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1" Type="http://schemas.openxmlformats.org/officeDocument/2006/relationships/notesSlide" Target="../notesSlides/notesSlide5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9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2.xml"/><Relationship Id="rId6" Type="http://schemas.openxmlformats.org/officeDocument/2006/relationships/themeOverride" Target="../theme/themeOverride13.xml"/><Relationship Id="rId5" Type="http://schemas.openxmlformats.org/officeDocument/2006/relationships/tags" Target="../tags/tag109.xml"/><Relationship Id="rId4" Type="http://schemas.openxmlformats.org/officeDocument/2006/relationships/image" Target="../media/image24.png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hemeOverride" Target="../theme/themeOverride14.xml"/><Relationship Id="rId8" Type="http://schemas.openxmlformats.org/officeDocument/2006/relationships/tags" Target="../tags/tag116.xml"/><Relationship Id="rId7" Type="http://schemas.openxmlformats.org/officeDocument/2006/relationships/tags" Target="../tags/tag115.xml"/><Relationship Id="rId6" Type="http://schemas.openxmlformats.org/officeDocument/2006/relationships/image" Target="../media/image25.png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110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2.xml"/><Relationship Id="rId5" Type="http://schemas.openxmlformats.org/officeDocument/2006/relationships/themeOverride" Target="../theme/themeOverride15.xml"/><Relationship Id="rId4" Type="http://schemas.openxmlformats.org/officeDocument/2006/relationships/tags" Target="../tags/tag119.xml"/><Relationship Id="rId3" Type="http://schemas.openxmlformats.org/officeDocument/2006/relationships/tags" Target="../tags/tag118.xml"/><Relationship Id="rId2" Type="http://schemas.openxmlformats.org/officeDocument/2006/relationships/image" Target="../media/image26.png"/><Relationship Id="rId1" Type="http://schemas.openxmlformats.org/officeDocument/2006/relationships/tags" Target="../tags/tag117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jpeg"/><Relationship Id="rId8" Type="http://schemas.openxmlformats.org/officeDocument/2006/relationships/tags" Target="../tags/tag125.xml"/><Relationship Id="rId7" Type="http://schemas.openxmlformats.org/officeDocument/2006/relationships/tags" Target="../tags/tag124.xml"/><Relationship Id="rId6" Type="http://schemas.openxmlformats.org/officeDocument/2006/relationships/tags" Target="../tags/tag123.xml"/><Relationship Id="rId5" Type="http://schemas.openxmlformats.org/officeDocument/2006/relationships/image" Target="../media/image28.png"/><Relationship Id="rId4" Type="http://schemas.openxmlformats.org/officeDocument/2006/relationships/tags" Target="../tags/tag122.xml"/><Relationship Id="rId3" Type="http://schemas.openxmlformats.org/officeDocument/2006/relationships/image" Target="../media/image27.jpeg"/><Relationship Id="rId24" Type="http://schemas.openxmlformats.org/officeDocument/2006/relationships/slideLayout" Target="../slideLayouts/slideLayout2.xml"/><Relationship Id="rId23" Type="http://schemas.openxmlformats.org/officeDocument/2006/relationships/themeOverride" Target="../theme/themeOverride16.xml"/><Relationship Id="rId22" Type="http://schemas.openxmlformats.org/officeDocument/2006/relationships/tags" Target="../tags/tag132.xml"/><Relationship Id="rId21" Type="http://schemas.openxmlformats.org/officeDocument/2006/relationships/image" Target="../media/image35.jpeg"/><Relationship Id="rId20" Type="http://schemas.openxmlformats.org/officeDocument/2006/relationships/tags" Target="../tags/tag131.xml"/><Relationship Id="rId2" Type="http://schemas.openxmlformats.org/officeDocument/2006/relationships/tags" Target="../tags/tag121.xml"/><Relationship Id="rId19" Type="http://schemas.openxmlformats.org/officeDocument/2006/relationships/image" Target="../media/image34.jpeg"/><Relationship Id="rId18" Type="http://schemas.openxmlformats.org/officeDocument/2006/relationships/tags" Target="../tags/tag130.xml"/><Relationship Id="rId17" Type="http://schemas.openxmlformats.org/officeDocument/2006/relationships/image" Target="../media/image33.jpeg"/><Relationship Id="rId16" Type="http://schemas.openxmlformats.org/officeDocument/2006/relationships/tags" Target="../tags/tag129.xml"/><Relationship Id="rId15" Type="http://schemas.openxmlformats.org/officeDocument/2006/relationships/image" Target="../media/image32.jpeg"/><Relationship Id="rId14" Type="http://schemas.openxmlformats.org/officeDocument/2006/relationships/tags" Target="../tags/tag128.xml"/><Relationship Id="rId13" Type="http://schemas.openxmlformats.org/officeDocument/2006/relationships/image" Target="../media/image31.jpeg"/><Relationship Id="rId12" Type="http://schemas.openxmlformats.org/officeDocument/2006/relationships/tags" Target="../tags/tag127.xml"/><Relationship Id="rId11" Type="http://schemas.openxmlformats.org/officeDocument/2006/relationships/image" Target="../media/image30.jpeg"/><Relationship Id="rId10" Type="http://schemas.openxmlformats.org/officeDocument/2006/relationships/tags" Target="../tags/tag126.xml"/><Relationship Id="rId1" Type="http://schemas.openxmlformats.org/officeDocument/2006/relationships/tags" Target="../tags/tag12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hemeOverride" Target="../theme/themeOverride17.xml"/><Relationship Id="rId6" Type="http://schemas.openxmlformats.org/officeDocument/2006/relationships/tags" Target="../tags/tag137.xml"/><Relationship Id="rId5" Type="http://schemas.openxmlformats.org/officeDocument/2006/relationships/tags" Target="../tags/tag136.xml"/><Relationship Id="rId4" Type="http://schemas.openxmlformats.org/officeDocument/2006/relationships/image" Target="../media/image21.png"/><Relationship Id="rId3" Type="http://schemas.openxmlformats.org/officeDocument/2006/relationships/tags" Target="../tags/tag135.xml"/><Relationship Id="rId2" Type="http://schemas.openxmlformats.org/officeDocument/2006/relationships/tags" Target="../tags/tag134.xml"/><Relationship Id="rId1" Type="http://schemas.openxmlformats.org/officeDocument/2006/relationships/tags" Target="../tags/tag133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146.xml"/><Relationship Id="rId8" Type="http://schemas.openxmlformats.org/officeDocument/2006/relationships/tags" Target="../tags/tag145.xml"/><Relationship Id="rId7" Type="http://schemas.openxmlformats.org/officeDocument/2006/relationships/tags" Target="../tags/tag144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38" Type="http://schemas.openxmlformats.org/officeDocument/2006/relationships/slideLayout" Target="../slideLayouts/slideLayout2.xml"/><Relationship Id="rId37" Type="http://schemas.openxmlformats.org/officeDocument/2006/relationships/themeOverride" Target="../theme/themeOverride18.xml"/><Relationship Id="rId36" Type="http://schemas.openxmlformats.org/officeDocument/2006/relationships/tags" Target="../tags/tag173.xml"/><Relationship Id="rId35" Type="http://schemas.openxmlformats.org/officeDocument/2006/relationships/tags" Target="../tags/tag172.xml"/><Relationship Id="rId34" Type="http://schemas.openxmlformats.org/officeDocument/2006/relationships/tags" Target="../tags/tag171.xml"/><Relationship Id="rId33" Type="http://schemas.openxmlformats.org/officeDocument/2006/relationships/tags" Target="../tags/tag170.xml"/><Relationship Id="rId32" Type="http://schemas.openxmlformats.org/officeDocument/2006/relationships/tags" Target="../tags/tag169.xml"/><Relationship Id="rId31" Type="http://schemas.openxmlformats.org/officeDocument/2006/relationships/tags" Target="../tags/tag168.xml"/><Relationship Id="rId30" Type="http://schemas.openxmlformats.org/officeDocument/2006/relationships/tags" Target="../tags/tag167.xml"/><Relationship Id="rId3" Type="http://schemas.openxmlformats.org/officeDocument/2006/relationships/tags" Target="../tags/tag140.xml"/><Relationship Id="rId29" Type="http://schemas.openxmlformats.org/officeDocument/2006/relationships/tags" Target="../tags/tag166.xml"/><Relationship Id="rId28" Type="http://schemas.openxmlformats.org/officeDocument/2006/relationships/tags" Target="../tags/tag165.xml"/><Relationship Id="rId27" Type="http://schemas.openxmlformats.org/officeDocument/2006/relationships/tags" Target="../tags/tag164.xml"/><Relationship Id="rId26" Type="http://schemas.openxmlformats.org/officeDocument/2006/relationships/tags" Target="../tags/tag163.xml"/><Relationship Id="rId25" Type="http://schemas.openxmlformats.org/officeDocument/2006/relationships/tags" Target="../tags/tag162.xml"/><Relationship Id="rId24" Type="http://schemas.openxmlformats.org/officeDocument/2006/relationships/tags" Target="../tags/tag161.xml"/><Relationship Id="rId23" Type="http://schemas.openxmlformats.org/officeDocument/2006/relationships/tags" Target="../tags/tag160.xml"/><Relationship Id="rId22" Type="http://schemas.openxmlformats.org/officeDocument/2006/relationships/tags" Target="../tags/tag159.xml"/><Relationship Id="rId21" Type="http://schemas.openxmlformats.org/officeDocument/2006/relationships/tags" Target="../tags/tag158.xml"/><Relationship Id="rId20" Type="http://schemas.openxmlformats.org/officeDocument/2006/relationships/tags" Target="../tags/tag157.xml"/><Relationship Id="rId2" Type="http://schemas.openxmlformats.org/officeDocument/2006/relationships/tags" Target="../tags/tag139.xml"/><Relationship Id="rId19" Type="http://schemas.openxmlformats.org/officeDocument/2006/relationships/tags" Target="../tags/tag156.xml"/><Relationship Id="rId18" Type="http://schemas.openxmlformats.org/officeDocument/2006/relationships/tags" Target="../tags/tag155.xml"/><Relationship Id="rId17" Type="http://schemas.openxmlformats.org/officeDocument/2006/relationships/tags" Target="../tags/tag154.xml"/><Relationship Id="rId16" Type="http://schemas.openxmlformats.org/officeDocument/2006/relationships/tags" Target="../tags/tag153.xml"/><Relationship Id="rId15" Type="http://schemas.openxmlformats.org/officeDocument/2006/relationships/tags" Target="../tags/tag152.xml"/><Relationship Id="rId14" Type="http://schemas.openxmlformats.org/officeDocument/2006/relationships/tags" Target="../tags/tag151.xml"/><Relationship Id="rId13" Type="http://schemas.openxmlformats.org/officeDocument/2006/relationships/tags" Target="../tags/tag150.xml"/><Relationship Id="rId12" Type="http://schemas.openxmlformats.org/officeDocument/2006/relationships/tags" Target="../tags/tag149.xml"/><Relationship Id="rId11" Type="http://schemas.openxmlformats.org/officeDocument/2006/relationships/tags" Target="../tags/tag148.xml"/><Relationship Id="rId10" Type="http://schemas.openxmlformats.org/officeDocument/2006/relationships/tags" Target="../tags/tag147.xml"/><Relationship Id="rId1" Type="http://schemas.openxmlformats.org/officeDocument/2006/relationships/tags" Target="../tags/tag13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hemeOverride" Target="../theme/themeOverride19.xml"/><Relationship Id="rId6" Type="http://schemas.openxmlformats.org/officeDocument/2006/relationships/tags" Target="../tags/tag178.xml"/><Relationship Id="rId5" Type="http://schemas.openxmlformats.org/officeDocument/2006/relationships/tags" Target="../tags/tag177.xml"/><Relationship Id="rId4" Type="http://schemas.openxmlformats.org/officeDocument/2006/relationships/image" Target="../media/image21.png"/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hemeOverride" Target="../theme/themeOverride2.xml"/><Relationship Id="rId8" Type="http://schemas.openxmlformats.org/officeDocument/2006/relationships/tags" Target="../tags/tag12.xml"/><Relationship Id="rId7" Type="http://schemas.openxmlformats.org/officeDocument/2006/relationships/image" Target="../media/image6.png"/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tags" Target="../tags/tag186.xml"/><Relationship Id="rId8" Type="http://schemas.openxmlformats.org/officeDocument/2006/relationships/image" Target="../media/image36.jpeg"/><Relationship Id="rId7" Type="http://schemas.openxmlformats.org/officeDocument/2006/relationships/tags" Target="../tags/tag185.xml"/><Relationship Id="rId6" Type="http://schemas.openxmlformats.org/officeDocument/2006/relationships/tags" Target="../tags/tag184.xml"/><Relationship Id="rId5" Type="http://schemas.openxmlformats.org/officeDocument/2006/relationships/tags" Target="../tags/tag183.xml"/><Relationship Id="rId4" Type="http://schemas.openxmlformats.org/officeDocument/2006/relationships/tags" Target="../tags/tag182.xml"/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1" Type="http://schemas.openxmlformats.org/officeDocument/2006/relationships/slideLayout" Target="../slideLayouts/slideLayout2.xml"/><Relationship Id="rId10" Type="http://schemas.openxmlformats.org/officeDocument/2006/relationships/themeOverride" Target="../theme/themeOverride20.xml"/><Relationship Id="rId1" Type="http://schemas.openxmlformats.org/officeDocument/2006/relationships/tags" Target="../tags/tag179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192.xml"/><Relationship Id="rId8" Type="http://schemas.openxmlformats.org/officeDocument/2006/relationships/tags" Target="../tags/tag191.xml"/><Relationship Id="rId7" Type="http://schemas.openxmlformats.org/officeDocument/2006/relationships/image" Target="../media/image37.png"/><Relationship Id="rId6" Type="http://schemas.openxmlformats.org/officeDocument/2006/relationships/tags" Target="../tags/tag190.xml"/><Relationship Id="rId5" Type="http://schemas.microsoft.com/office/2007/relationships/media" Target="../media/media1.mp4"/><Relationship Id="rId4" Type="http://schemas.openxmlformats.org/officeDocument/2006/relationships/video" Target="../media/media1.mp4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1" Type="http://schemas.openxmlformats.org/officeDocument/2006/relationships/slideLayout" Target="../slideLayouts/slideLayout2.xml"/><Relationship Id="rId10" Type="http://schemas.openxmlformats.org/officeDocument/2006/relationships/themeOverride" Target="../theme/themeOverride21.xml"/><Relationship Id="rId1" Type="http://schemas.openxmlformats.org/officeDocument/2006/relationships/tags" Target="../tags/tag187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201.xml"/><Relationship Id="rId8" Type="http://schemas.openxmlformats.org/officeDocument/2006/relationships/tags" Target="../tags/tag200.xml"/><Relationship Id="rId7" Type="http://schemas.openxmlformats.org/officeDocument/2006/relationships/tags" Target="../tags/tag199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3" Type="http://schemas.openxmlformats.org/officeDocument/2006/relationships/tags" Target="../tags/tag195.xml"/><Relationship Id="rId20" Type="http://schemas.openxmlformats.org/officeDocument/2006/relationships/slideLayout" Target="../slideLayouts/slideLayout2.xml"/><Relationship Id="rId2" Type="http://schemas.openxmlformats.org/officeDocument/2006/relationships/tags" Target="../tags/tag194.xml"/><Relationship Id="rId19" Type="http://schemas.openxmlformats.org/officeDocument/2006/relationships/themeOverride" Target="../theme/themeOverride22.xml"/><Relationship Id="rId18" Type="http://schemas.openxmlformats.org/officeDocument/2006/relationships/tags" Target="../tags/tag210.xml"/><Relationship Id="rId17" Type="http://schemas.openxmlformats.org/officeDocument/2006/relationships/tags" Target="../tags/tag209.xml"/><Relationship Id="rId16" Type="http://schemas.openxmlformats.org/officeDocument/2006/relationships/tags" Target="../tags/tag208.xml"/><Relationship Id="rId15" Type="http://schemas.openxmlformats.org/officeDocument/2006/relationships/tags" Target="../tags/tag207.xml"/><Relationship Id="rId14" Type="http://schemas.openxmlformats.org/officeDocument/2006/relationships/tags" Target="../tags/tag206.xml"/><Relationship Id="rId13" Type="http://schemas.openxmlformats.org/officeDocument/2006/relationships/tags" Target="../tags/tag205.xml"/><Relationship Id="rId12" Type="http://schemas.openxmlformats.org/officeDocument/2006/relationships/tags" Target="../tags/tag204.xml"/><Relationship Id="rId11" Type="http://schemas.openxmlformats.org/officeDocument/2006/relationships/tags" Target="../tags/tag203.xml"/><Relationship Id="rId10" Type="http://schemas.openxmlformats.org/officeDocument/2006/relationships/tags" Target="../tags/tag202.xml"/><Relationship Id="rId1" Type="http://schemas.openxmlformats.org/officeDocument/2006/relationships/tags" Target="../tags/tag19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hemeOverride" Target="../theme/themeOverride23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38.png"/><Relationship Id="rId2" Type="http://schemas.openxmlformats.org/officeDocument/2006/relationships/tags" Target="../tags/tag212.xml"/><Relationship Id="rId1" Type="http://schemas.openxmlformats.org/officeDocument/2006/relationships/tags" Target="../tags/tag211.xml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hemeOverride" Target="../theme/themeOverride24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39.png"/><Relationship Id="rId2" Type="http://schemas.openxmlformats.org/officeDocument/2006/relationships/tags" Target="../tags/tag217.xml"/><Relationship Id="rId1" Type="http://schemas.openxmlformats.org/officeDocument/2006/relationships/tags" Target="../tags/tag216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png"/><Relationship Id="rId8" Type="http://schemas.openxmlformats.org/officeDocument/2006/relationships/tags" Target="../tags/tag225.xml"/><Relationship Id="rId7" Type="http://schemas.openxmlformats.org/officeDocument/2006/relationships/tags" Target="../tags/tag224.xml"/><Relationship Id="rId6" Type="http://schemas.openxmlformats.org/officeDocument/2006/relationships/image" Target="../media/image41.png"/><Relationship Id="rId5" Type="http://schemas.openxmlformats.org/officeDocument/2006/relationships/tags" Target="../tags/tag223.xml"/><Relationship Id="rId4" Type="http://schemas.openxmlformats.org/officeDocument/2006/relationships/image" Target="../media/image40.png"/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2" Type="http://schemas.openxmlformats.org/officeDocument/2006/relationships/slideLayout" Target="../slideLayouts/slideLayout2.xml"/><Relationship Id="rId11" Type="http://schemas.openxmlformats.org/officeDocument/2006/relationships/themeOverride" Target="../theme/themeOverride25.xml"/><Relationship Id="rId10" Type="http://schemas.openxmlformats.org/officeDocument/2006/relationships/tags" Target="../tags/tag226.xml"/><Relationship Id="rId1" Type="http://schemas.openxmlformats.org/officeDocument/2006/relationships/tags" Target="../tags/tag220.xml"/></Relationships>
</file>

<file path=ppt/slides/_rels/slide2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hemeOverride" Target="../theme/themeOverride26.xml"/><Relationship Id="rId5" Type="http://schemas.openxmlformats.org/officeDocument/2006/relationships/tags" Target="../tags/tag230.xml"/><Relationship Id="rId4" Type="http://schemas.openxmlformats.org/officeDocument/2006/relationships/tags" Target="../tags/tag229.xml"/><Relationship Id="rId3" Type="http://schemas.openxmlformats.org/officeDocument/2006/relationships/image" Target="../media/image43.png"/><Relationship Id="rId2" Type="http://schemas.openxmlformats.org/officeDocument/2006/relationships/tags" Target="../tags/tag228.xml"/><Relationship Id="rId1" Type="http://schemas.openxmlformats.org/officeDocument/2006/relationships/tags" Target="../tags/tag2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hemeOverride" Target="../theme/themeOverride27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openxmlformats.org/officeDocument/2006/relationships/image" Target="../media/image21.png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tags" Target="../tags/tag231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tags" Target="../tags/tag242.xml"/><Relationship Id="rId8" Type="http://schemas.openxmlformats.org/officeDocument/2006/relationships/image" Target="../media/image45.png"/><Relationship Id="rId7" Type="http://schemas.openxmlformats.org/officeDocument/2006/relationships/tags" Target="../tags/tag241.xml"/><Relationship Id="rId6" Type="http://schemas.openxmlformats.org/officeDocument/2006/relationships/image" Target="../media/image44.png"/><Relationship Id="rId5" Type="http://schemas.openxmlformats.org/officeDocument/2006/relationships/tags" Target="../tags/tag240.xml"/><Relationship Id="rId4" Type="http://schemas.openxmlformats.org/officeDocument/2006/relationships/tags" Target="../tags/tag239.xml"/><Relationship Id="rId3" Type="http://schemas.openxmlformats.org/officeDocument/2006/relationships/tags" Target="../tags/tag238.xml"/><Relationship Id="rId2" Type="http://schemas.openxmlformats.org/officeDocument/2006/relationships/tags" Target="../tags/tag237.xml"/><Relationship Id="rId19" Type="http://schemas.openxmlformats.org/officeDocument/2006/relationships/slideLayout" Target="../slideLayouts/slideLayout2.xml"/><Relationship Id="rId18" Type="http://schemas.openxmlformats.org/officeDocument/2006/relationships/themeOverride" Target="../theme/themeOverride28.xml"/><Relationship Id="rId17" Type="http://schemas.openxmlformats.org/officeDocument/2006/relationships/tags" Target="../tags/tag248.xml"/><Relationship Id="rId16" Type="http://schemas.openxmlformats.org/officeDocument/2006/relationships/tags" Target="../tags/tag247.xml"/><Relationship Id="rId15" Type="http://schemas.openxmlformats.org/officeDocument/2006/relationships/tags" Target="../tags/tag246.xml"/><Relationship Id="rId14" Type="http://schemas.openxmlformats.org/officeDocument/2006/relationships/image" Target="../media/image47.png"/><Relationship Id="rId13" Type="http://schemas.openxmlformats.org/officeDocument/2006/relationships/tags" Target="../tags/tag245.xml"/><Relationship Id="rId12" Type="http://schemas.openxmlformats.org/officeDocument/2006/relationships/tags" Target="../tags/tag244.xml"/><Relationship Id="rId11" Type="http://schemas.openxmlformats.org/officeDocument/2006/relationships/tags" Target="../tags/tag243.xml"/><Relationship Id="rId10" Type="http://schemas.openxmlformats.org/officeDocument/2006/relationships/image" Target="../media/image46.png"/><Relationship Id="rId1" Type="http://schemas.openxmlformats.org/officeDocument/2006/relationships/tags" Target="../tags/tag236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257.xml"/><Relationship Id="rId8" Type="http://schemas.openxmlformats.org/officeDocument/2006/relationships/tags" Target="../tags/tag256.xml"/><Relationship Id="rId71" Type="http://schemas.openxmlformats.org/officeDocument/2006/relationships/slideLayout" Target="../slideLayouts/slideLayout2.xml"/><Relationship Id="rId70" Type="http://schemas.openxmlformats.org/officeDocument/2006/relationships/themeOverride" Target="../theme/themeOverride29.xml"/><Relationship Id="rId7" Type="http://schemas.openxmlformats.org/officeDocument/2006/relationships/tags" Target="../tags/tag255.xml"/><Relationship Id="rId69" Type="http://schemas.openxmlformats.org/officeDocument/2006/relationships/tags" Target="../tags/tag317.xml"/><Relationship Id="rId68" Type="http://schemas.openxmlformats.org/officeDocument/2006/relationships/tags" Target="../tags/tag316.xml"/><Relationship Id="rId67" Type="http://schemas.openxmlformats.org/officeDocument/2006/relationships/tags" Target="../tags/tag315.xml"/><Relationship Id="rId66" Type="http://schemas.openxmlformats.org/officeDocument/2006/relationships/tags" Target="../tags/tag314.xml"/><Relationship Id="rId65" Type="http://schemas.openxmlformats.org/officeDocument/2006/relationships/tags" Target="../tags/tag313.xml"/><Relationship Id="rId64" Type="http://schemas.openxmlformats.org/officeDocument/2006/relationships/tags" Target="../tags/tag312.xml"/><Relationship Id="rId63" Type="http://schemas.openxmlformats.org/officeDocument/2006/relationships/tags" Target="../tags/tag311.xml"/><Relationship Id="rId62" Type="http://schemas.openxmlformats.org/officeDocument/2006/relationships/tags" Target="../tags/tag310.xml"/><Relationship Id="rId61" Type="http://schemas.openxmlformats.org/officeDocument/2006/relationships/tags" Target="../tags/tag309.xml"/><Relationship Id="rId60" Type="http://schemas.openxmlformats.org/officeDocument/2006/relationships/tags" Target="../tags/tag308.xml"/><Relationship Id="rId6" Type="http://schemas.openxmlformats.org/officeDocument/2006/relationships/tags" Target="../tags/tag254.xml"/><Relationship Id="rId59" Type="http://schemas.openxmlformats.org/officeDocument/2006/relationships/tags" Target="../tags/tag307.xml"/><Relationship Id="rId58" Type="http://schemas.openxmlformats.org/officeDocument/2006/relationships/tags" Target="../tags/tag306.xml"/><Relationship Id="rId57" Type="http://schemas.openxmlformats.org/officeDocument/2006/relationships/tags" Target="../tags/tag305.xml"/><Relationship Id="rId56" Type="http://schemas.openxmlformats.org/officeDocument/2006/relationships/tags" Target="../tags/tag304.xml"/><Relationship Id="rId55" Type="http://schemas.openxmlformats.org/officeDocument/2006/relationships/tags" Target="../tags/tag303.xml"/><Relationship Id="rId54" Type="http://schemas.openxmlformats.org/officeDocument/2006/relationships/tags" Target="../tags/tag302.xml"/><Relationship Id="rId53" Type="http://schemas.openxmlformats.org/officeDocument/2006/relationships/tags" Target="../tags/tag301.xml"/><Relationship Id="rId52" Type="http://schemas.openxmlformats.org/officeDocument/2006/relationships/tags" Target="../tags/tag300.xml"/><Relationship Id="rId51" Type="http://schemas.openxmlformats.org/officeDocument/2006/relationships/tags" Target="../tags/tag299.xml"/><Relationship Id="rId50" Type="http://schemas.openxmlformats.org/officeDocument/2006/relationships/tags" Target="../tags/tag298.xml"/><Relationship Id="rId5" Type="http://schemas.openxmlformats.org/officeDocument/2006/relationships/tags" Target="../tags/tag253.xml"/><Relationship Id="rId49" Type="http://schemas.openxmlformats.org/officeDocument/2006/relationships/tags" Target="../tags/tag297.xml"/><Relationship Id="rId48" Type="http://schemas.openxmlformats.org/officeDocument/2006/relationships/tags" Target="../tags/tag296.xml"/><Relationship Id="rId47" Type="http://schemas.openxmlformats.org/officeDocument/2006/relationships/tags" Target="../tags/tag295.xml"/><Relationship Id="rId46" Type="http://schemas.openxmlformats.org/officeDocument/2006/relationships/tags" Target="../tags/tag294.xml"/><Relationship Id="rId45" Type="http://schemas.openxmlformats.org/officeDocument/2006/relationships/tags" Target="../tags/tag293.xml"/><Relationship Id="rId44" Type="http://schemas.openxmlformats.org/officeDocument/2006/relationships/tags" Target="../tags/tag292.xml"/><Relationship Id="rId43" Type="http://schemas.openxmlformats.org/officeDocument/2006/relationships/tags" Target="../tags/tag291.xml"/><Relationship Id="rId42" Type="http://schemas.openxmlformats.org/officeDocument/2006/relationships/tags" Target="../tags/tag290.xml"/><Relationship Id="rId41" Type="http://schemas.openxmlformats.org/officeDocument/2006/relationships/tags" Target="../tags/tag289.xml"/><Relationship Id="rId40" Type="http://schemas.openxmlformats.org/officeDocument/2006/relationships/tags" Target="../tags/tag288.xml"/><Relationship Id="rId4" Type="http://schemas.openxmlformats.org/officeDocument/2006/relationships/tags" Target="../tags/tag252.xml"/><Relationship Id="rId39" Type="http://schemas.openxmlformats.org/officeDocument/2006/relationships/tags" Target="../tags/tag287.xml"/><Relationship Id="rId38" Type="http://schemas.openxmlformats.org/officeDocument/2006/relationships/tags" Target="../tags/tag286.xml"/><Relationship Id="rId37" Type="http://schemas.openxmlformats.org/officeDocument/2006/relationships/tags" Target="../tags/tag285.xml"/><Relationship Id="rId36" Type="http://schemas.openxmlformats.org/officeDocument/2006/relationships/tags" Target="../tags/tag284.xml"/><Relationship Id="rId35" Type="http://schemas.openxmlformats.org/officeDocument/2006/relationships/tags" Target="../tags/tag283.xml"/><Relationship Id="rId34" Type="http://schemas.openxmlformats.org/officeDocument/2006/relationships/tags" Target="../tags/tag282.xml"/><Relationship Id="rId33" Type="http://schemas.openxmlformats.org/officeDocument/2006/relationships/tags" Target="../tags/tag281.xml"/><Relationship Id="rId32" Type="http://schemas.openxmlformats.org/officeDocument/2006/relationships/tags" Target="../tags/tag280.xml"/><Relationship Id="rId31" Type="http://schemas.openxmlformats.org/officeDocument/2006/relationships/tags" Target="../tags/tag279.xml"/><Relationship Id="rId30" Type="http://schemas.openxmlformats.org/officeDocument/2006/relationships/tags" Target="../tags/tag278.xml"/><Relationship Id="rId3" Type="http://schemas.openxmlformats.org/officeDocument/2006/relationships/tags" Target="../tags/tag251.xml"/><Relationship Id="rId29" Type="http://schemas.openxmlformats.org/officeDocument/2006/relationships/tags" Target="../tags/tag277.xml"/><Relationship Id="rId28" Type="http://schemas.openxmlformats.org/officeDocument/2006/relationships/tags" Target="../tags/tag276.xml"/><Relationship Id="rId27" Type="http://schemas.openxmlformats.org/officeDocument/2006/relationships/tags" Target="../tags/tag275.xml"/><Relationship Id="rId26" Type="http://schemas.openxmlformats.org/officeDocument/2006/relationships/tags" Target="../tags/tag274.xml"/><Relationship Id="rId25" Type="http://schemas.openxmlformats.org/officeDocument/2006/relationships/tags" Target="../tags/tag273.xml"/><Relationship Id="rId24" Type="http://schemas.openxmlformats.org/officeDocument/2006/relationships/tags" Target="../tags/tag272.xml"/><Relationship Id="rId23" Type="http://schemas.openxmlformats.org/officeDocument/2006/relationships/tags" Target="../tags/tag271.xml"/><Relationship Id="rId22" Type="http://schemas.openxmlformats.org/officeDocument/2006/relationships/tags" Target="../tags/tag270.xml"/><Relationship Id="rId21" Type="http://schemas.openxmlformats.org/officeDocument/2006/relationships/tags" Target="../tags/tag269.xml"/><Relationship Id="rId20" Type="http://schemas.openxmlformats.org/officeDocument/2006/relationships/tags" Target="../tags/tag268.xml"/><Relationship Id="rId2" Type="http://schemas.openxmlformats.org/officeDocument/2006/relationships/tags" Target="../tags/tag250.xml"/><Relationship Id="rId19" Type="http://schemas.openxmlformats.org/officeDocument/2006/relationships/tags" Target="../tags/tag267.xml"/><Relationship Id="rId18" Type="http://schemas.openxmlformats.org/officeDocument/2006/relationships/tags" Target="../tags/tag266.xml"/><Relationship Id="rId17" Type="http://schemas.openxmlformats.org/officeDocument/2006/relationships/tags" Target="../tags/tag265.xml"/><Relationship Id="rId16" Type="http://schemas.openxmlformats.org/officeDocument/2006/relationships/tags" Target="../tags/tag264.xml"/><Relationship Id="rId15" Type="http://schemas.openxmlformats.org/officeDocument/2006/relationships/tags" Target="../tags/tag263.xml"/><Relationship Id="rId14" Type="http://schemas.openxmlformats.org/officeDocument/2006/relationships/tags" Target="../tags/tag262.xml"/><Relationship Id="rId13" Type="http://schemas.openxmlformats.org/officeDocument/2006/relationships/tags" Target="../tags/tag261.xml"/><Relationship Id="rId12" Type="http://schemas.openxmlformats.org/officeDocument/2006/relationships/tags" Target="../tags/tag260.xml"/><Relationship Id="rId11" Type="http://schemas.openxmlformats.org/officeDocument/2006/relationships/tags" Target="../tags/tag259.xml"/><Relationship Id="rId10" Type="http://schemas.openxmlformats.org/officeDocument/2006/relationships/tags" Target="../tags/tag258.xml"/><Relationship Id="rId1" Type="http://schemas.openxmlformats.org/officeDocument/2006/relationships/tags" Target="../tags/tag249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image" Target="../media/image8.jpeg"/><Relationship Id="rId7" Type="http://schemas.openxmlformats.org/officeDocument/2006/relationships/tags" Target="../tags/tag18.xml"/><Relationship Id="rId6" Type="http://schemas.openxmlformats.org/officeDocument/2006/relationships/image" Target="../media/image7.jpeg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4" Type="http://schemas.openxmlformats.org/officeDocument/2006/relationships/notesSlide" Target="../notesSlides/notesSlide2.xml"/><Relationship Id="rId13" Type="http://schemas.openxmlformats.org/officeDocument/2006/relationships/slideLayout" Target="../slideLayouts/slideLayout2.xml"/><Relationship Id="rId12" Type="http://schemas.openxmlformats.org/officeDocument/2006/relationships/themeOverride" Target="../theme/themeOverride3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tags" Target="../tags/tag13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326.xml"/><Relationship Id="rId8" Type="http://schemas.openxmlformats.org/officeDocument/2006/relationships/tags" Target="../tags/tag325.xml"/><Relationship Id="rId7" Type="http://schemas.openxmlformats.org/officeDocument/2006/relationships/tags" Target="../tags/tag324.xml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7" Type="http://schemas.openxmlformats.org/officeDocument/2006/relationships/slideLayout" Target="../slideLayouts/slideLayout2.xml"/><Relationship Id="rId26" Type="http://schemas.openxmlformats.org/officeDocument/2006/relationships/themeOverride" Target="../theme/themeOverride30.xml"/><Relationship Id="rId25" Type="http://schemas.openxmlformats.org/officeDocument/2006/relationships/tags" Target="../tags/tag340.xml"/><Relationship Id="rId24" Type="http://schemas.openxmlformats.org/officeDocument/2006/relationships/tags" Target="../tags/tag339.xml"/><Relationship Id="rId23" Type="http://schemas.openxmlformats.org/officeDocument/2006/relationships/image" Target="../media/image49.jpeg"/><Relationship Id="rId22" Type="http://schemas.openxmlformats.org/officeDocument/2006/relationships/tags" Target="../tags/tag338.xml"/><Relationship Id="rId21" Type="http://schemas.openxmlformats.org/officeDocument/2006/relationships/tags" Target="../tags/tag337.xml"/><Relationship Id="rId20" Type="http://schemas.openxmlformats.org/officeDocument/2006/relationships/tags" Target="../tags/tag336.xml"/><Relationship Id="rId2" Type="http://schemas.openxmlformats.org/officeDocument/2006/relationships/tags" Target="../tags/tag319.xml"/><Relationship Id="rId19" Type="http://schemas.openxmlformats.org/officeDocument/2006/relationships/tags" Target="../tags/tag335.xml"/><Relationship Id="rId18" Type="http://schemas.openxmlformats.org/officeDocument/2006/relationships/tags" Target="../tags/tag334.xml"/><Relationship Id="rId17" Type="http://schemas.openxmlformats.org/officeDocument/2006/relationships/tags" Target="../tags/tag333.xml"/><Relationship Id="rId16" Type="http://schemas.openxmlformats.org/officeDocument/2006/relationships/tags" Target="../tags/tag332.xml"/><Relationship Id="rId15" Type="http://schemas.openxmlformats.org/officeDocument/2006/relationships/tags" Target="../tags/tag331.xml"/><Relationship Id="rId14" Type="http://schemas.openxmlformats.org/officeDocument/2006/relationships/tags" Target="../tags/tag330.xml"/><Relationship Id="rId13" Type="http://schemas.openxmlformats.org/officeDocument/2006/relationships/image" Target="../media/image48.jpeg"/><Relationship Id="rId12" Type="http://schemas.openxmlformats.org/officeDocument/2006/relationships/tags" Target="../tags/tag329.xml"/><Relationship Id="rId11" Type="http://schemas.openxmlformats.org/officeDocument/2006/relationships/tags" Target="../tags/tag328.xml"/><Relationship Id="rId10" Type="http://schemas.openxmlformats.org/officeDocument/2006/relationships/tags" Target="../tags/tag327.xml"/><Relationship Id="rId1" Type="http://schemas.openxmlformats.org/officeDocument/2006/relationships/tags" Target="../tags/tag318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2" Type="http://schemas.openxmlformats.org/officeDocument/2006/relationships/slideLayout" Target="../slideLayouts/slideLayout2.xml"/><Relationship Id="rId11" Type="http://schemas.openxmlformats.org/officeDocument/2006/relationships/themeOverride" Target="../theme/themeOverride31.xml"/><Relationship Id="rId10" Type="http://schemas.openxmlformats.org/officeDocument/2006/relationships/tags" Target="../tags/tag350.xml"/><Relationship Id="rId1" Type="http://schemas.openxmlformats.org/officeDocument/2006/relationships/tags" Target="../tags/tag341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359.xml"/><Relationship Id="rId8" Type="http://schemas.openxmlformats.org/officeDocument/2006/relationships/tags" Target="../tags/tag358.xml"/><Relationship Id="rId7" Type="http://schemas.openxmlformats.org/officeDocument/2006/relationships/tags" Target="../tags/tag357.xml"/><Relationship Id="rId6" Type="http://schemas.openxmlformats.org/officeDocument/2006/relationships/tags" Target="../tags/tag356.xml"/><Relationship Id="rId5" Type="http://schemas.openxmlformats.org/officeDocument/2006/relationships/tags" Target="../tags/tag355.xml"/><Relationship Id="rId4" Type="http://schemas.openxmlformats.org/officeDocument/2006/relationships/tags" Target="../tags/tag354.xml"/><Relationship Id="rId3" Type="http://schemas.openxmlformats.org/officeDocument/2006/relationships/tags" Target="../tags/tag353.xml"/><Relationship Id="rId2" Type="http://schemas.openxmlformats.org/officeDocument/2006/relationships/tags" Target="../tags/tag352.xml"/><Relationship Id="rId19" Type="http://schemas.openxmlformats.org/officeDocument/2006/relationships/slideLayout" Target="../slideLayouts/slideLayout2.xml"/><Relationship Id="rId18" Type="http://schemas.openxmlformats.org/officeDocument/2006/relationships/themeOverride" Target="../theme/themeOverride32.xml"/><Relationship Id="rId17" Type="http://schemas.openxmlformats.org/officeDocument/2006/relationships/tags" Target="../tags/tag367.xml"/><Relationship Id="rId16" Type="http://schemas.openxmlformats.org/officeDocument/2006/relationships/tags" Target="../tags/tag366.xml"/><Relationship Id="rId15" Type="http://schemas.openxmlformats.org/officeDocument/2006/relationships/tags" Target="../tags/tag365.xml"/><Relationship Id="rId14" Type="http://schemas.openxmlformats.org/officeDocument/2006/relationships/tags" Target="../tags/tag364.xml"/><Relationship Id="rId13" Type="http://schemas.openxmlformats.org/officeDocument/2006/relationships/tags" Target="../tags/tag363.xml"/><Relationship Id="rId12" Type="http://schemas.openxmlformats.org/officeDocument/2006/relationships/tags" Target="../tags/tag362.xml"/><Relationship Id="rId11" Type="http://schemas.openxmlformats.org/officeDocument/2006/relationships/tags" Target="../tags/tag361.xml"/><Relationship Id="rId10" Type="http://schemas.openxmlformats.org/officeDocument/2006/relationships/tags" Target="../tags/tag360.xml"/><Relationship Id="rId1" Type="http://schemas.openxmlformats.org/officeDocument/2006/relationships/tags" Target="../tags/tag351.xml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hemeOverride" Target="../theme/themeOverride33.xml"/><Relationship Id="rId5" Type="http://schemas.openxmlformats.org/officeDocument/2006/relationships/tags" Target="../tags/tag370.xml"/><Relationship Id="rId4" Type="http://schemas.openxmlformats.org/officeDocument/2006/relationships/image" Target="../media/image5.png"/><Relationship Id="rId3" Type="http://schemas.openxmlformats.org/officeDocument/2006/relationships/image" Target="../media/image50.png"/><Relationship Id="rId2" Type="http://schemas.openxmlformats.org/officeDocument/2006/relationships/tags" Target="../tags/tag369.xml"/><Relationship Id="rId1" Type="http://schemas.openxmlformats.org/officeDocument/2006/relationships/tags" Target="../tags/tag36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jpeg"/><Relationship Id="rId8" Type="http://schemas.openxmlformats.org/officeDocument/2006/relationships/image" Target="../media/image10.jpeg"/><Relationship Id="rId7" Type="http://schemas.openxmlformats.org/officeDocument/2006/relationships/image" Target="../media/image9.jpeg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3" Type="http://schemas.openxmlformats.org/officeDocument/2006/relationships/notesSlide" Target="../notesSlides/notesSlide3.xml"/><Relationship Id="rId12" Type="http://schemas.openxmlformats.org/officeDocument/2006/relationships/slideLayout" Target="../slideLayouts/slideLayout2.xml"/><Relationship Id="rId11" Type="http://schemas.openxmlformats.org/officeDocument/2006/relationships/themeOverride" Target="../theme/themeOverride4.xml"/><Relationship Id="rId10" Type="http://schemas.openxmlformats.org/officeDocument/2006/relationships/tags" Target="../tags/tag28.xml"/><Relationship Id="rId1" Type="http://schemas.openxmlformats.org/officeDocument/2006/relationships/tags" Target="../tags/tag22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5.png"/><Relationship Id="rId8" Type="http://schemas.openxmlformats.org/officeDocument/2006/relationships/tags" Target="../tags/tag33.xml"/><Relationship Id="rId7" Type="http://schemas.openxmlformats.org/officeDocument/2006/relationships/image" Target="../media/image14.jpeg"/><Relationship Id="rId6" Type="http://schemas.openxmlformats.org/officeDocument/2006/relationships/tags" Target="../tags/tag32.xml"/><Relationship Id="rId5" Type="http://schemas.openxmlformats.org/officeDocument/2006/relationships/image" Target="../media/image13.jpeg"/><Relationship Id="rId4" Type="http://schemas.openxmlformats.org/officeDocument/2006/relationships/tags" Target="../tags/tag31.xml"/><Relationship Id="rId3" Type="http://schemas.openxmlformats.org/officeDocument/2006/relationships/image" Target="../media/image12.jpeg"/><Relationship Id="rId2" Type="http://schemas.openxmlformats.org/officeDocument/2006/relationships/tags" Target="../tags/tag30.xml"/><Relationship Id="rId17" Type="http://schemas.openxmlformats.org/officeDocument/2006/relationships/notesSlide" Target="../notesSlides/notesSlide4.xml"/><Relationship Id="rId16" Type="http://schemas.openxmlformats.org/officeDocument/2006/relationships/slideLayout" Target="../slideLayouts/slideLayout2.xml"/><Relationship Id="rId15" Type="http://schemas.openxmlformats.org/officeDocument/2006/relationships/themeOverride" Target="../theme/themeOverride5.xml"/><Relationship Id="rId14" Type="http://schemas.openxmlformats.org/officeDocument/2006/relationships/tags" Target="../tags/tag36.xml"/><Relationship Id="rId13" Type="http://schemas.openxmlformats.org/officeDocument/2006/relationships/image" Target="../media/image17.jpeg"/><Relationship Id="rId12" Type="http://schemas.openxmlformats.org/officeDocument/2006/relationships/tags" Target="../tags/tag35.xml"/><Relationship Id="rId11" Type="http://schemas.openxmlformats.org/officeDocument/2006/relationships/image" Target="../media/image16.png"/><Relationship Id="rId10" Type="http://schemas.openxmlformats.org/officeDocument/2006/relationships/tags" Target="../tags/tag34.xml"/><Relationship Id="rId1" Type="http://schemas.openxmlformats.org/officeDocument/2006/relationships/tags" Target="../tags/tag2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44.xml"/><Relationship Id="rId8" Type="http://schemas.openxmlformats.org/officeDocument/2006/relationships/tags" Target="../tags/tag43.xml"/><Relationship Id="rId7" Type="http://schemas.openxmlformats.org/officeDocument/2006/relationships/tags" Target="../tags/tag42.xml"/><Relationship Id="rId6" Type="http://schemas.openxmlformats.org/officeDocument/2006/relationships/image" Target="../media/image18.emf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9" Type="http://schemas.openxmlformats.org/officeDocument/2006/relationships/slideLayout" Target="../slideLayouts/slideLayout2.xml"/><Relationship Id="rId18" Type="http://schemas.openxmlformats.org/officeDocument/2006/relationships/themeOverride" Target="../theme/themeOverride6.xml"/><Relationship Id="rId17" Type="http://schemas.openxmlformats.org/officeDocument/2006/relationships/tags" Target="../tags/tag52.xml"/><Relationship Id="rId16" Type="http://schemas.openxmlformats.org/officeDocument/2006/relationships/tags" Target="../tags/tag51.xml"/><Relationship Id="rId15" Type="http://schemas.openxmlformats.org/officeDocument/2006/relationships/tags" Target="../tags/tag50.xml"/><Relationship Id="rId14" Type="http://schemas.openxmlformats.org/officeDocument/2006/relationships/tags" Target="../tags/tag49.xml"/><Relationship Id="rId13" Type="http://schemas.openxmlformats.org/officeDocument/2006/relationships/tags" Target="../tags/tag48.xml"/><Relationship Id="rId12" Type="http://schemas.openxmlformats.org/officeDocument/2006/relationships/tags" Target="../tags/tag47.xml"/><Relationship Id="rId11" Type="http://schemas.openxmlformats.org/officeDocument/2006/relationships/tags" Target="../tags/tag46.xml"/><Relationship Id="rId10" Type="http://schemas.openxmlformats.org/officeDocument/2006/relationships/tags" Target="../tags/tag45.xml"/><Relationship Id="rId1" Type="http://schemas.openxmlformats.org/officeDocument/2006/relationships/tags" Target="../tags/tag37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9.xml"/><Relationship Id="rId8" Type="http://schemas.openxmlformats.org/officeDocument/2006/relationships/image" Target="../media/image20.png"/><Relationship Id="rId7" Type="http://schemas.openxmlformats.org/officeDocument/2006/relationships/tags" Target="../tags/tag58.xml"/><Relationship Id="rId6" Type="http://schemas.openxmlformats.org/officeDocument/2006/relationships/image" Target="../media/image19.jpeg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4" Type="http://schemas.openxmlformats.org/officeDocument/2006/relationships/slideLayout" Target="../slideLayouts/slideLayout2.xml"/><Relationship Id="rId13" Type="http://schemas.openxmlformats.org/officeDocument/2006/relationships/themeOverride" Target="../theme/themeOverride7.xml"/><Relationship Id="rId12" Type="http://schemas.openxmlformats.org/officeDocument/2006/relationships/tags" Target="../tags/tag62.xml"/><Relationship Id="rId11" Type="http://schemas.openxmlformats.org/officeDocument/2006/relationships/tags" Target="../tags/tag61.xml"/><Relationship Id="rId10" Type="http://schemas.openxmlformats.org/officeDocument/2006/relationships/tags" Target="../tags/tag60.xml"/><Relationship Id="rId1" Type="http://schemas.openxmlformats.org/officeDocument/2006/relationships/tags" Target="../tags/tag5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.xml"/><Relationship Id="rId7" Type="http://schemas.openxmlformats.org/officeDocument/2006/relationships/themeOverride" Target="../theme/themeOverride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image" Target="../media/image21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tags" Target="../tags/tag75.xml"/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tags" Target="../tags/tag71.xml"/><Relationship Id="rId3" Type="http://schemas.openxmlformats.org/officeDocument/2006/relationships/tags" Target="../tags/tag70.xml"/><Relationship Id="rId21" Type="http://schemas.openxmlformats.org/officeDocument/2006/relationships/slideLayout" Target="../slideLayouts/slideLayout2.xml"/><Relationship Id="rId20" Type="http://schemas.openxmlformats.org/officeDocument/2006/relationships/themeOverride" Target="../theme/themeOverride9.xml"/><Relationship Id="rId2" Type="http://schemas.openxmlformats.org/officeDocument/2006/relationships/tags" Target="../tags/tag69.xml"/><Relationship Id="rId19" Type="http://schemas.openxmlformats.org/officeDocument/2006/relationships/tags" Target="../tags/tag86.xml"/><Relationship Id="rId18" Type="http://schemas.openxmlformats.org/officeDocument/2006/relationships/tags" Target="../tags/tag85.xml"/><Relationship Id="rId17" Type="http://schemas.openxmlformats.org/officeDocument/2006/relationships/tags" Target="../tags/tag84.xml"/><Relationship Id="rId16" Type="http://schemas.openxmlformats.org/officeDocument/2006/relationships/tags" Target="../tags/tag83.xml"/><Relationship Id="rId15" Type="http://schemas.openxmlformats.org/officeDocument/2006/relationships/tags" Target="../tags/tag82.xml"/><Relationship Id="rId14" Type="http://schemas.openxmlformats.org/officeDocument/2006/relationships/tags" Target="../tags/tag81.xml"/><Relationship Id="rId13" Type="http://schemas.openxmlformats.org/officeDocument/2006/relationships/tags" Target="../tags/tag80.xml"/><Relationship Id="rId12" Type="http://schemas.openxmlformats.org/officeDocument/2006/relationships/tags" Target="../tags/tag79.xml"/><Relationship Id="rId11" Type="http://schemas.openxmlformats.org/officeDocument/2006/relationships/tags" Target="../tags/tag78.xml"/><Relationship Id="rId10" Type="http://schemas.openxmlformats.org/officeDocument/2006/relationships/tags" Target="../tags/tag77.xml"/><Relationship Id="rId1" Type="http://schemas.openxmlformats.org/officeDocument/2006/relationships/tags" Target="../tags/tag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032125" y="2508869"/>
            <a:ext cx="61277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4000" b="1" dirty="0">
                <a:solidFill>
                  <a:schemeClr val="tx1"/>
                </a:solidFill>
              </a:rPr>
              <a:t>意大利瑞吉欧的幼儿教育</a:t>
            </a:r>
            <a:endParaRPr lang="zh-CN" altLang="en-US" sz="4000" b="1" dirty="0">
              <a:solidFill>
                <a:schemeClr val="tx1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3096895" y="3334385"/>
            <a:ext cx="5998845" cy="463550"/>
            <a:chOff x="4699" y="5401"/>
            <a:chExt cx="9447" cy="486"/>
          </a:xfrm>
        </p:grpSpPr>
        <p:sp>
          <p:nvSpPr>
            <p:cNvPr id="4" name="圆角矩形 6"/>
            <p:cNvSpPr/>
            <p:nvPr>
              <p:custDataLst>
                <p:tags r:id="rId2"/>
              </p:custDataLst>
            </p:nvPr>
          </p:nvSpPr>
          <p:spPr>
            <a:xfrm>
              <a:off x="4699" y="5401"/>
              <a:ext cx="9447" cy="486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>
              <p:custDataLst>
                <p:tags r:id="rId3"/>
              </p:custDataLst>
            </p:nvPr>
          </p:nvSpPr>
          <p:spPr>
            <a:xfrm>
              <a:off x="5036" y="5451"/>
              <a:ext cx="8773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dist"/>
              <a:r>
                <a:rPr lang="en-US" altLang="zh-CN">
                  <a:latin typeface="Arial Black" panose="020B0A04020102020204" charset="0"/>
                  <a:cs typeface="Arial Black" panose="020B0A04020102020204" charset="0"/>
                </a:rPr>
                <a:t>The Reggio Emilia Approach</a:t>
              </a:r>
              <a:endParaRPr lang="en-US" altLang="zh-CN" dirty="0">
                <a:solidFill>
                  <a:schemeClr val="bg1"/>
                </a:solidFill>
                <a:latin typeface="Arial Black" panose="020B0A04020102020204" charset="0"/>
                <a:cs typeface="Arial Black" panose="020B0A04020102020204" charset="0"/>
              </a:endParaRPr>
            </a:p>
          </p:txBody>
        </p:sp>
      </p:grpSp>
      <p:sp>
        <p:nvSpPr>
          <p:cNvPr id="18" name="PA-文本框 3"/>
          <p:cNvSpPr txBox="1"/>
          <p:nvPr>
            <p:custDataLst>
              <p:tags r:id="rId4"/>
            </p:custDataLst>
          </p:nvPr>
        </p:nvSpPr>
        <p:spPr>
          <a:xfrm>
            <a:off x="4373880" y="4128135"/>
            <a:ext cx="3444240" cy="737235"/>
          </a:xfrm>
          <a:prstGeom prst="rect">
            <a:avLst/>
          </a:prstGeom>
          <a:noFill/>
        </p:spPr>
        <p:txBody>
          <a:bodyPr vert="horz" wrap="none" rtlCol="0" anchor="t">
            <a:noAutofit/>
          </a:bodyPr>
          <a:lstStyle/>
          <a:p>
            <a:pPr lvl="0" algn="ctr"/>
            <a:r>
              <a:rPr lang="zh-CN" altLang="en-US">
                <a:sym typeface="+mn-ea"/>
              </a:rPr>
              <a:t>泰州学院</a:t>
            </a:r>
            <a:r>
              <a:rPr lang="en-US" altLang="zh-CN">
                <a:sym typeface="+mn-ea"/>
              </a:rPr>
              <a:t>    </a:t>
            </a:r>
            <a:r>
              <a:rPr lang="zh-CN" altLang="en-US">
                <a:sym typeface="+mn-ea"/>
              </a:rPr>
              <a:t>教育科学学院</a:t>
            </a:r>
            <a:r>
              <a:rPr lang="en-US" altLang="zh-CN">
                <a:sym typeface="+mn-ea"/>
              </a:rPr>
              <a:t>    </a:t>
            </a:r>
            <a:r>
              <a:rPr lang="zh-CN" altLang="en-US">
                <a:sym typeface="+mn-ea"/>
              </a:rPr>
              <a:t>学前教育系</a:t>
            </a:r>
            <a:r>
              <a:rPr lang="en-US" altLang="zh-CN">
                <a:sym typeface="+mn-ea"/>
              </a:rPr>
              <a:t>    </a:t>
            </a:r>
            <a:endParaRPr lang="en-US" altLang="zh-CN">
              <a:solidFill>
                <a:schemeClr val="tx1"/>
              </a:solidFill>
            </a:endParaRPr>
          </a:p>
          <a:p>
            <a:pPr lvl="0" algn="ctr"/>
            <a:endParaRPr lang="zh-CN" altLang="en-US">
              <a:solidFill>
                <a:schemeClr val="tx1"/>
              </a:solidFill>
            </a:endParaRPr>
          </a:p>
          <a:p>
            <a:pPr lvl="0" algn="ctr"/>
            <a:r>
              <a:rPr lang="zh-CN" altLang="en-US">
                <a:sym typeface="+mn-ea"/>
              </a:rPr>
              <a:t>王敏</a:t>
            </a:r>
            <a:endParaRPr lang="zh-CN" altLang="en-US">
              <a:sym typeface="+mn-ea"/>
            </a:endParaRPr>
          </a:p>
        </p:txBody>
      </p:sp>
      <p:pic>
        <p:nvPicPr>
          <p:cNvPr id="8" name="图片 7" descr="2校徽中英文标准字（横式组合）-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8515" y="235585"/>
            <a:ext cx="3469005" cy="101790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0" presetClass="entr" presetSubtype="0" decel="7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428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5*sin(rand(0-360)+0)+2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1" dur="499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499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500000" y="50000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23" dur="357" fill="hold">
                                          <p:stCondLst>
                                            <p:cond delay="143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357" fill="hold">
                                          <p:stCondLst>
                                            <p:cond delay="143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-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一、起步</a:t>
            </a:r>
            <a:r>
              <a:rPr lang="zh-CN" altLang="en-US" sz="3200" dirty="0">
                <a:latin typeface="+mj-ea"/>
                <a:ea typeface="+mj-ea"/>
              </a:rPr>
              <a:t>阶段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 rot="0">
            <a:off x="657225" y="2265680"/>
            <a:ext cx="5426075" cy="2807335"/>
            <a:chOff x="657444" y="1713091"/>
            <a:chExt cx="5426074" cy="2303462"/>
          </a:xfrm>
        </p:grpSpPr>
        <p:sp>
          <p:nvSpPr>
            <p:cNvPr id="10" name="îšľîḑé"/>
            <p:cNvSpPr/>
            <p:nvPr>
              <p:custDataLst>
                <p:tags r:id="rId3"/>
              </p:custDataLst>
            </p:nvPr>
          </p:nvSpPr>
          <p:spPr bwMode="auto">
            <a:xfrm>
              <a:off x="657444" y="1713091"/>
              <a:ext cx="5426074" cy="2303462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11" name="iṧ1íḍé"/>
            <p:cNvSpPr txBox="1"/>
            <p:nvPr>
              <p:custDataLst>
                <p:tags r:id="rId4"/>
              </p:custDataLst>
            </p:nvPr>
          </p:nvSpPr>
          <p:spPr>
            <a:xfrm>
              <a:off x="770474" y="1754912"/>
              <a:ext cx="5200015" cy="2190750"/>
            </a:xfrm>
            <a:prstGeom prst="rect">
              <a:avLst/>
            </a:prstGeom>
            <a:noFill/>
          </p:spPr>
          <p:txBody>
            <a:bodyPr wrap="square" lIns="90000" tIns="46800" rIns="90000" bIns="46800" rtlCol="0"/>
            <a:lstStyle/>
            <a:p>
              <a:pPr marL="457200" indent="-457200" algn="just">
                <a:buFont typeface="Arial" panose="020B0604020202020204" pitchFamily="34" charset="0"/>
                <a:buChar char="•"/>
              </a:pPr>
              <a:r>
                <a:rPr lang="en-US" altLang="zh-CN" sz="2800">
                  <a:ln>
                    <a:noFill/>
                  </a:ln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1945</a:t>
              </a:r>
              <a:r>
                <a:rPr lang="zh-CN" altLang="zh-CN" sz="2800">
                  <a:ln>
                    <a:noFill/>
                  </a:ln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年，在距离瑞吉欧几英里路程之外的一个叫</a:t>
              </a:r>
              <a:r>
                <a:rPr lang="zh-CN" altLang="zh-CN" sz="280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维拉</a:t>
              </a:r>
              <a:r>
                <a:rPr lang="zh-CN" altLang="en-US" sz="280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塞</a:t>
              </a:r>
              <a:r>
                <a:rPr lang="zh-CN" altLang="zh-CN" sz="280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拉</a:t>
              </a:r>
              <a:r>
                <a:rPr lang="zh-CN" altLang="zh-CN" sz="2800">
                  <a:ln>
                    <a:noFill/>
                  </a:ln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的小村庄，</a:t>
              </a:r>
              <a:r>
                <a:rPr lang="zh-CN" altLang="zh-CN" sz="280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马拉古奇</a:t>
              </a:r>
              <a:r>
                <a:rPr lang="zh-CN" altLang="zh-CN" sz="2800">
                  <a:ln>
                    <a:noFill/>
                  </a:ln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带领着当地居民，用变卖“战后”遗留物品的钱筹建了第一所幼儿学校。</a:t>
              </a:r>
              <a:endParaRPr lang="zh-CN" altLang="zh-CN" sz="280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-简" charset="-122"/>
                <a:ea typeface="黑体-简" charset="-122"/>
                <a:sym typeface="+mn-ea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lum bright="-12000"/>
          </a:blip>
          <a:stretch>
            <a:fillRect/>
          </a:stretch>
        </p:blipFill>
        <p:spPr>
          <a:xfrm>
            <a:off x="6179185" y="1877060"/>
            <a:ext cx="5055235" cy="378015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969010" y="1730375"/>
            <a:ext cx="10266680" cy="3169285"/>
            <a:chOff x="1493" y="4069"/>
            <a:chExt cx="16168" cy="4991"/>
          </a:xfrm>
        </p:grpSpPr>
        <p:sp>
          <p:nvSpPr>
            <p:cNvPr id="20" name="文本框 19"/>
            <p:cNvSpPr txBox="1"/>
            <p:nvPr>
              <p:custDataLst>
                <p:tags r:id="rId1"/>
              </p:custDataLst>
            </p:nvPr>
          </p:nvSpPr>
          <p:spPr>
            <a:xfrm>
              <a:off x="12773" y="4069"/>
              <a:ext cx="4888" cy="4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indent="0" algn="l" defTabSz="914400" rtl="0" eaLnBrk="1" fontAlgn="base" latinLnBrk="0" hangingPunct="1">
                <a:lnSpc>
                  <a:spcPct val="12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200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幼圆" panose="02010509060101010101" charset="-122"/>
                  <a:ea typeface="幼圆" panose="02010509060101010101" charset="-122"/>
                  <a:cs typeface="幼圆" panose="02010509060101010101" charset="-122"/>
                  <a:sym typeface="+mn-ea"/>
                </a:rPr>
                <a:t>    </a:t>
              </a:r>
              <a:r>
                <a:rPr lang="zh-CN" altLang="en-US" sz="200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幼圆" panose="02010509060101010101" charset="-122"/>
                  <a:ea typeface="幼圆" panose="02010509060101010101" charset="-122"/>
                  <a:cs typeface="幼圆" panose="02010509060101010101" charset="-122"/>
                  <a:sym typeface="+mn-ea"/>
                </a:rPr>
                <a:t>居民向我解释：“我们利用晚上和星期天的时间来盖这所学校。这块地是一个农民捐的，砖块和横梁是从被炮火轰炸过的房屋内找出来的，沙子直接从河里挖。我们的工作全靠自愿，没有报酬。”</a:t>
              </a:r>
              <a:endParaRPr lang="zh-CN" altLang="en-US" sz="200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幼圆" panose="02010509060101010101" charset="-122"/>
                <a:ea typeface="幼圆" panose="02010509060101010101" charset="-122"/>
                <a:cs typeface="幼圆" panose="02010509060101010101" charset="-122"/>
                <a:sym typeface="+mn-ea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2"/>
              </p:custDataLst>
            </p:nvPr>
          </p:nvSpPr>
          <p:spPr>
            <a:xfrm>
              <a:off x="1493" y="4069"/>
              <a:ext cx="4872" cy="4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zh-CN" sz="200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ea"/>
                  <a:cs typeface="+mn-ea"/>
                  <a:sym typeface="+mn-ea"/>
                </a:rPr>
                <a:t>    </a:t>
              </a:r>
              <a:r>
                <a:rPr lang="zh-CN" altLang="zh-CN" sz="200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+mn-ea"/>
                  <a:cs typeface="+mn-ea"/>
                  <a:sym typeface="+mn-ea"/>
                </a:rPr>
                <a:t>我骑着自行车来到了维拉塞拉。在村庄外遇到了一位农民，他向我证实了这个消息并给我指出了前方那个地方。那里堆满了沙石和砖块，有一个装满锤子、铲子和锄头的手推车。在一个用来遮阳的毛毯窗帘的后面，两名妇女正在敲去砖块上的泥灰。</a:t>
              </a:r>
              <a:endParaRPr lang="en-US" altLang="zh-CN" sz="200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ea"/>
                <a:cs typeface="+mn-ea"/>
                <a:sym typeface="+mn-ea"/>
              </a:endParaRPr>
            </a:p>
          </p:txBody>
        </p:sp>
      </p:grp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b="10657"/>
          <a:stretch>
            <a:fillRect/>
          </a:stretch>
        </p:blipFill>
        <p:spPr>
          <a:xfrm>
            <a:off x="4493895" y="1697990"/>
            <a:ext cx="3230245" cy="3241675"/>
          </a:xfrm>
          <a:prstGeom prst="ellipse">
            <a:avLst/>
          </a:prstGeom>
        </p:spPr>
      </p:pic>
      <p:sp>
        <p:nvSpPr>
          <p:cNvPr id="11" name="文本框 10"/>
          <p:cNvSpPr txBox="1"/>
          <p:nvPr>
            <p:custDataLst>
              <p:tags r:id="rId5"/>
            </p:custDataLst>
          </p:nvPr>
        </p:nvSpPr>
        <p:spPr>
          <a:xfrm>
            <a:off x="3547110" y="5147945"/>
            <a:ext cx="5124450" cy="101473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p>
            <a:pPr algn="ctr"/>
            <a:r>
              <a:rPr lang="zh-CN" altLang="en-US" sz="2000" dirty="0">
                <a:latin typeface="+mj-ea"/>
                <a:ea typeface="+mj-ea"/>
              </a:rPr>
              <a:t>瑞吉欧教育体系的创始人</a:t>
            </a:r>
            <a:endParaRPr lang="zh-CN" altLang="en-US" sz="2000" dirty="0">
              <a:latin typeface="+mj-ea"/>
              <a:ea typeface="+mj-ea"/>
            </a:endParaRPr>
          </a:p>
          <a:p>
            <a:pPr algn="ctr"/>
            <a:r>
              <a:rPr lang="zh-CN" altLang="en-US" sz="2000" dirty="0">
                <a:latin typeface="+mj-ea"/>
                <a:ea typeface="+mj-ea"/>
              </a:rPr>
              <a:t>洛里斯</a:t>
            </a:r>
            <a:r>
              <a:rPr lang="en-US" altLang="zh-CN" sz="2000" dirty="0">
                <a:latin typeface="+mj-ea"/>
                <a:ea typeface="+mj-ea"/>
              </a:rPr>
              <a:t>·</a:t>
            </a:r>
            <a:r>
              <a:rPr lang="zh-CN" altLang="en-US" sz="2000" dirty="0">
                <a:latin typeface="+mj-ea"/>
                <a:ea typeface="+mj-ea"/>
              </a:rPr>
              <a:t>马拉古奇</a:t>
            </a:r>
            <a:endParaRPr lang="zh-CN" altLang="en-US" sz="2000" dirty="0">
              <a:latin typeface="+mj-ea"/>
              <a:ea typeface="+mj-ea"/>
            </a:endParaRPr>
          </a:p>
          <a:p>
            <a:pPr algn="ctr"/>
            <a:r>
              <a:rPr lang="en-US" altLang="zh-CN" sz="2000" dirty="0">
                <a:latin typeface="+mj-ea"/>
                <a:ea typeface="+mj-ea"/>
              </a:rPr>
              <a:t>1902-1994</a:t>
            </a:r>
            <a:endParaRPr lang="en-US" altLang="zh-CN" sz="2000" dirty="0">
              <a:latin typeface="+mj-ea"/>
              <a:ea typeface="+mj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二、</a:t>
            </a:r>
            <a:r>
              <a:rPr lang="zh-CN" altLang="en-US" sz="3200" dirty="0">
                <a:latin typeface="+mj-ea"/>
                <a:ea typeface="+mj-ea"/>
              </a:rPr>
              <a:t>探索阶段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îšľîḑé"/>
          <p:cNvSpPr/>
          <p:nvPr>
            <p:custDataLst>
              <p:tags r:id="rId3"/>
            </p:custDataLst>
          </p:nvPr>
        </p:nvSpPr>
        <p:spPr bwMode="auto">
          <a:xfrm>
            <a:off x="1126490" y="1675765"/>
            <a:ext cx="9918065" cy="4099560"/>
          </a:xfrm>
          <a:prstGeom prst="rect">
            <a:avLst/>
          </a:prstGeom>
          <a:solidFill>
            <a:schemeClr val="accent2">
              <a:alpha val="80000"/>
            </a:schemeClr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dk1"/>
              </a:solidFill>
            </a:endParaRPr>
          </a:p>
        </p:txBody>
      </p:sp>
      <p:sp>
        <p:nvSpPr>
          <p:cNvPr id="11" name="iṧ1íḍé"/>
          <p:cNvSpPr txBox="1"/>
          <p:nvPr>
            <p:custDataLst>
              <p:tags r:id="rId4"/>
            </p:custDataLst>
          </p:nvPr>
        </p:nvSpPr>
        <p:spPr>
          <a:xfrm>
            <a:off x="1332865" y="1750060"/>
            <a:ext cx="9504680" cy="1796415"/>
          </a:xfrm>
          <a:prstGeom prst="rect">
            <a:avLst/>
          </a:prstGeom>
          <a:noFill/>
        </p:spPr>
        <p:txBody>
          <a:bodyPr wrap="square" lIns="90000" tIns="46800" rIns="90000" bIns="46800" rtlCol="0"/>
          <a:lstStyle/>
          <a:p>
            <a:pPr marL="457200" indent="-457200" algn="just" eaLnBrk="1" hangingPunct="1">
              <a:buClrTx/>
              <a:buSzTx/>
              <a:buFont typeface="Arial" panose="020B0604020202020204" pitchFamily="34" charset="0"/>
              <a:buChar char="•"/>
            </a:pPr>
            <a:r>
              <a:rPr lang="zh-CN" altLang="zh-CN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20世纪60年代，意大利</a:t>
            </a:r>
            <a:r>
              <a:rPr lang="zh-CN" altLang="zh-CN" sz="280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工业化</a:t>
            </a:r>
            <a:r>
              <a:rPr lang="zh-CN" altLang="zh-CN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程度不断提高，经济发展迅速。妇女纷纷开始参与工作，婴幼儿的看护成为了一种强烈的</a:t>
            </a:r>
            <a:r>
              <a:rPr lang="zh-CN" altLang="zh-CN" sz="280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社会需求</a:t>
            </a:r>
            <a:r>
              <a:rPr lang="zh-CN" altLang="zh-CN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，家庭迫切地希望政府提供服务和支持。</a:t>
            </a:r>
            <a:endParaRPr lang="zh-CN" altLang="zh-CN" sz="2800">
              <a:ln>
                <a:noFill/>
              </a:ln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  <a:p>
            <a:pPr marL="457200" indent="-457200" algn="just" eaLnBrk="1" hangingPunct="1">
              <a:buClrTx/>
              <a:buSzTx/>
              <a:buFont typeface="Arial" panose="020B0604020202020204" pitchFamily="34" charset="0"/>
              <a:buChar char="•"/>
            </a:pPr>
            <a:endParaRPr lang="zh-CN" altLang="zh-CN" sz="2800">
              <a:ln>
                <a:noFill/>
              </a:ln>
              <a:effectLst/>
              <a:uLnTx/>
              <a:uFillTx/>
              <a:latin typeface="黑体-简" charset="-122"/>
              <a:ea typeface="黑体-简" charset="-122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zh-CN" altLang="en-US" sz="280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zh-CN" altLang="zh-CN" sz="280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</p:txBody>
      </p:sp>
      <p:sp>
        <p:nvSpPr>
          <p:cNvPr id="4" name="iṧ1íḍé"/>
          <p:cNvSpPr txBox="1"/>
          <p:nvPr>
            <p:custDataLst>
              <p:tags r:id="rId5"/>
            </p:custDataLst>
          </p:nvPr>
        </p:nvSpPr>
        <p:spPr>
          <a:xfrm>
            <a:off x="1332865" y="3453765"/>
            <a:ext cx="9504680" cy="973455"/>
          </a:xfrm>
          <a:prstGeom prst="rect">
            <a:avLst/>
          </a:prstGeom>
          <a:noFill/>
        </p:spPr>
        <p:txBody>
          <a:bodyPr wrap="square" lIns="90000" tIns="46800" rIns="90000" bIns="46800" rtlCol="0"/>
          <a:p>
            <a:pPr marL="457200" indent="-457200" algn="just" eaLnBrk="1" hangingPunct="1">
              <a:buClrTx/>
              <a:buSzTx/>
              <a:buFont typeface="Arial" panose="020B0604020202020204" pitchFamily="34" charset="0"/>
              <a:buChar char="•"/>
            </a:pPr>
            <a:r>
              <a:rPr lang="zh-CN" altLang="zh-CN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1963年，瑞吉欧设立了</a:t>
            </a:r>
            <a:r>
              <a:rPr lang="zh-CN" altLang="zh-CN" sz="280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第一所</a:t>
            </a:r>
            <a:r>
              <a:rPr lang="zh-CN" altLang="zh-CN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由市政府经营的面向3-6岁幼儿的幼儿学校</a:t>
            </a:r>
            <a:r>
              <a:rPr lang="en-US" altLang="zh-CN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——</a:t>
            </a:r>
            <a:r>
              <a:rPr lang="zh-CN" altLang="en-US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鲁滨逊幼儿园</a:t>
            </a:r>
            <a:r>
              <a:rPr lang="zh-CN" altLang="zh-CN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。</a:t>
            </a:r>
            <a:endParaRPr lang="zh-CN" altLang="zh-CN" sz="2800">
              <a:ln>
                <a:noFill/>
              </a:ln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  <a:p>
            <a:pPr marL="457200" indent="-457200" algn="just" eaLnBrk="1" hangingPunct="1">
              <a:buClrTx/>
              <a:buSzTx/>
              <a:buFont typeface="Arial" panose="020B0604020202020204" pitchFamily="34" charset="0"/>
              <a:buChar char="•"/>
            </a:pPr>
            <a:endParaRPr lang="zh-CN" altLang="zh-CN" sz="2800">
              <a:ln>
                <a:noFill/>
              </a:ln>
              <a:effectLst/>
              <a:uLnTx/>
              <a:uFillTx/>
              <a:latin typeface="黑体-简" charset="-122"/>
              <a:ea typeface="黑体-简" charset="-122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zh-CN" altLang="en-US" sz="280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zh-CN" altLang="zh-CN" sz="280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</p:txBody>
      </p:sp>
      <p:sp>
        <p:nvSpPr>
          <p:cNvPr id="6" name="iṧ1íḍé"/>
          <p:cNvSpPr txBox="1"/>
          <p:nvPr>
            <p:custDataLst>
              <p:tags r:id="rId6"/>
            </p:custDataLst>
          </p:nvPr>
        </p:nvSpPr>
        <p:spPr>
          <a:xfrm>
            <a:off x="1332865" y="4334510"/>
            <a:ext cx="9504680" cy="554990"/>
          </a:xfrm>
          <a:prstGeom prst="rect">
            <a:avLst/>
          </a:prstGeom>
          <a:noFill/>
        </p:spPr>
        <p:txBody>
          <a:bodyPr wrap="square" lIns="90000" tIns="46800" rIns="90000" bIns="46800" rtlCol="0"/>
          <a:p>
            <a:pPr marL="457200" indent="-457200" algn="just" eaLnBrk="1" hangingPunct="1">
              <a:buClrTx/>
              <a:buSzTx/>
              <a:buFont typeface="Arial" panose="020B0604020202020204" pitchFamily="34" charset="0"/>
              <a:buChar char="•"/>
            </a:pPr>
            <a:r>
              <a:rPr lang="en-US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1972</a:t>
            </a:r>
            <a:r>
              <a:rPr lang="zh-CN" altLang="en-US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年，瑞吉欧市议会一致通过新的</a:t>
            </a:r>
            <a:r>
              <a:rPr lang="zh-CN" altLang="en-US" sz="280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幼儿园章程</a:t>
            </a:r>
            <a:r>
              <a:rPr lang="zh-CN" altLang="en-US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。</a:t>
            </a:r>
            <a:endParaRPr lang="zh-CN" altLang="en-US" sz="2800">
              <a:ln>
                <a:noFill/>
              </a:ln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  <a:p>
            <a:pPr marL="457200" indent="-457200" algn="just" eaLnBrk="1" hangingPunct="1">
              <a:buClrTx/>
              <a:buSzTx/>
              <a:buFont typeface="Arial" panose="020B0604020202020204" pitchFamily="34" charset="0"/>
              <a:buChar char="•"/>
            </a:pPr>
            <a:endParaRPr lang="zh-CN" altLang="zh-CN" sz="2800">
              <a:ln>
                <a:noFill/>
              </a:ln>
              <a:effectLst/>
              <a:uLnTx/>
              <a:uFillTx/>
              <a:latin typeface="黑体-简" charset="-122"/>
              <a:ea typeface="黑体-简" charset="-122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zh-CN" altLang="en-US" sz="280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zh-CN" altLang="zh-CN" sz="280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</p:txBody>
      </p:sp>
      <p:sp>
        <p:nvSpPr>
          <p:cNvPr id="8" name="iṧ1íḍé"/>
          <p:cNvSpPr txBox="1"/>
          <p:nvPr>
            <p:custDataLst>
              <p:tags r:id="rId7"/>
            </p:custDataLst>
          </p:nvPr>
        </p:nvSpPr>
        <p:spPr>
          <a:xfrm>
            <a:off x="1343660" y="4796790"/>
            <a:ext cx="9504680" cy="883920"/>
          </a:xfrm>
          <a:prstGeom prst="rect">
            <a:avLst/>
          </a:prstGeom>
          <a:noFill/>
        </p:spPr>
        <p:txBody>
          <a:bodyPr wrap="square" lIns="90000" tIns="46800" rIns="90000" bIns="46800" rtlCol="0"/>
          <a:p>
            <a:pPr marL="457200" indent="-457200" algn="just" eaLnBrk="1" hangingPunct="1"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至</a:t>
            </a:r>
            <a:r>
              <a:rPr lang="en-US" altLang="zh-CN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1980</a:t>
            </a:r>
            <a:r>
              <a:rPr lang="zh-CN" altLang="en-US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年，市政府共经营有</a:t>
            </a:r>
            <a:r>
              <a:rPr lang="en-US" altLang="zh-CN" sz="280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58</a:t>
            </a:r>
            <a:r>
              <a:rPr lang="zh-CN" altLang="en-US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个班，散布于</a:t>
            </a:r>
            <a:r>
              <a:rPr lang="en-US" altLang="zh-CN" sz="280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22</a:t>
            </a:r>
            <a:r>
              <a:rPr lang="zh-CN" altLang="en-US" sz="28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所不同的学校。</a:t>
            </a:r>
            <a:endParaRPr lang="zh-CN" altLang="zh-CN" sz="280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4" grpId="0"/>
      <p:bldP spid="4" grpId="1"/>
      <p:bldP spid="6" grpId="0"/>
      <p:bldP spid="6" grpId="1"/>
      <p:bldP spid="8" grpId="0"/>
      <p:bldP spid="8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 rot="0">
            <a:off x="4878705" y="1913255"/>
            <a:ext cx="6452235" cy="3025140"/>
            <a:chOff x="657444" y="1713091"/>
            <a:chExt cx="5426074" cy="2303462"/>
          </a:xfrm>
        </p:grpSpPr>
        <p:sp>
          <p:nvSpPr>
            <p:cNvPr id="10" name="îšľîḑé"/>
            <p:cNvSpPr/>
            <p:nvPr>
              <p:custDataLst>
                <p:tags r:id="rId1"/>
              </p:custDataLst>
            </p:nvPr>
          </p:nvSpPr>
          <p:spPr bwMode="auto">
            <a:xfrm>
              <a:off x="657444" y="1713091"/>
              <a:ext cx="5426074" cy="2303462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11" name="iṧ1íḍé"/>
            <p:cNvSpPr txBox="1"/>
            <p:nvPr>
              <p:custDataLst>
                <p:tags r:id="rId2"/>
              </p:custDataLst>
            </p:nvPr>
          </p:nvSpPr>
          <p:spPr>
            <a:xfrm>
              <a:off x="770474" y="1754912"/>
              <a:ext cx="5200015" cy="2190750"/>
            </a:xfrm>
            <a:prstGeom prst="rect">
              <a:avLst/>
            </a:prstGeom>
            <a:noFill/>
          </p:spPr>
          <p:txBody>
            <a:bodyPr wrap="square" lIns="90000" tIns="46800" rIns="90000" bIns="46800" rtlCol="0"/>
            <a:lstStyle/>
            <a:p>
              <a:pPr marL="0" marR="0" lvl="0" indent="0" algn="just" defTabSz="914400" rtl="0" eaLnBrk="1" fontAlgn="base" latinLnBrk="0" hangingPunct="1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320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sym typeface="+mn-ea"/>
                </a:rPr>
                <a:t>      </a:t>
              </a:r>
              <a:r>
                <a:rPr lang="zh-CN" altLang="zh-CN" sz="320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sym typeface="+mn-ea"/>
                </a:rPr>
                <a:t>“当时这所学校只有两个教室，能够容纳</a:t>
              </a:r>
              <a:r>
                <a:rPr lang="en-US" altLang="zh-CN" sz="320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sym typeface="+mn-ea"/>
                </a:rPr>
                <a:t>60</a:t>
              </a:r>
              <a:r>
                <a:rPr lang="zh-CN" altLang="zh-CN" sz="320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sym typeface="+mn-ea"/>
                </a:rPr>
                <a:t>位小朋友，我们把它命名为</a:t>
              </a:r>
              <a:r>
                <a:rPr lang="zh-CN" altLang="zh-CN" sz="320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sym typeface="+mn-ea"/>
                </a:rPr>
                <a:t>鲁滨逊</a:t>
              </a:r>
              <a:r>
                <a:rPr lang="zh-CN" altLang="en-US" sz="320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sym typeface="+mn-ea"/>
                </a:rPr>
                <a:t>幼儿园</a:t>
              </a:r>
              <a:r>
                <a:rPr lang="zh-CN" altLang="zh-CN" sz="320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sym typeface="+mn-ea"/>
                </a:rPr>
                <a:t>，是为了纪念英国作家笛福的小说里的英雄人物。”</a:t>
              </a:r>
              <a:endParaRPr lang="zh-CN" altLang="zh-CN" sz="320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黑体-简" charset="-122"/>
                <a:ea typeface="黑体-简" charset="-122"/>
                <a:sym typeface="+mn-ea"/>
              </a:endParaRPr>
            </a:p>
          </p:txBody>
        </p:sp>
      </p:grp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lum bright="-12000"/>
          </a:blip>
          <a:srcRect b="4790"/>
          <a:stretch>
            <a:fillRect/>
          </a:stretch>
        </p:blipFill>
        <p:spPr>
          <a:xfrm>
            <a:off x="1011555" y="1569720"/>
            <a:ext cx="3867150" cy="36728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三、</a:t>
            </a:r>
            <a:r>
              <a:rPr lang="zh-CN" altLang="en-US" sz="3200" dirty="0">
                <a:latin typeface="+mj-ea"/>
                <a:ea typeface="+mj-ea"/>
              </a:rPr>
              <a:t>发展阶段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îšľîḑé"/>
          <p:cNvSpPr/>
          <p:nvPr>
            <p:custDataLst>
              <p:tags r:id="rId3"/>
            </p:custDataLst>
          </p:nvPr>
        </p:nvSpPr>
        <p:spPr bwMode="auto">
          <a:xfrm>
            <a:off x="657225" y="1951990"/>
            <a:ext cx="5426075" cy="3194685"/>
          </a:xfrm>
          <a:prstGeom prst="rect">
            <a:avLst/>
          </a:prstGeom>
          <a:solidFill>
            <a:schemeClr val="accent2">
              <a:alpha val="80000"/>
            </a:schemeClr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dk1"/>
              </a:solidFill>
            </a:endParaRPr>
          </a:p>
        </p:txBody>
      </p:sp>
      <p:sp>
        <p:nvSpPr>
          <p:cNvPr id="11" name="iṧ1íḍé"/>
          <p:cNvSpPr txBox="1"/>
          <p:nvPr>
            <p:custDataLst>
              <p:tags r:id="rId4"/>
            </p:custDataLst>
          </p:nvPr>
        </p:nvSpPr>
        <p:spPr>
          <a:xfrm>
            <a:off x="770255" y="2009775"/>
            <a:ext cx="5200015" cy="1891665"/>
          </a:xfrm>
          <a:prstGeom prst="rect">
            <a:avLst/>
          </a:prstGeom>
          <a:noFill/>
        </p:spPr>
        <p:txBody>
          <a:bodyPr wrap="square" lIns="90000" tIns="46800" rIns="90000" bIns="46800" rtlCol="0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zh-CN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1979年瑞吉欧开始与瑞典的学校交流合作，并于1981年在斯德哥尔摩举办了名为“</a:t>
            </a:r>
            <a:r>
              <a:rPr lang="zh-CN" altLang="en-US" sz="240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假如眼睛跳过墙壁</a:t>
            </a:r>
            <a:r>
              <a:rPr lang="en-US" altLang="zh-CN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”的展览，介绍瑞吉欧前一学年的托幼工作成果。</a:t>
            </a:r>
            <a:endParaRPr lang="zh-CN" altLang="zh-CN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zh-CN" altLang="zh-CN" sz="240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200140" y="1879600"/>
            <a:ext cx="5324475" cy="3295650"/>
          </a:xfrm>
          <a:prstGeom prst="rect">
            <a:avLst/>
          </a:prstGeom>
        </p:spPr>
      </p:pic>
      <p:sp>
        <p:nvSpPr>
          <p:cNvPr id="3" name="iṧ1íḍé"/>
          <p:cNvSpPr txBox="1"/>
          <p:nvPr>
            <p:custDataLst>
              <p:tags r:id="rId7"/>
            </p:custDataLst>
          </p:nvPr>
        </p:nvSpPr>
        <p:spPr>
          <a:xfrm>
            <a:off x="770255" y="3823970"/>
            <a:ext cx="5200015" cy="1224280"/>
          </a:xfrm>
          <a:prstGeom prst="rect">
            <a:avLst/>
          </a:prstGeom>
          <a:noFill/>
        </p:spPr>
        <p:txBody>
          <a:bodyPr wrap="square" lIns="90000" tIns="46800" rIns="90000" bIns="46800" rtlCol="0"/>
          <a:p>
            <a:pPr marL="342900" indent="-342900" algn="just">
              <a:buClrTx/>
              <a:buSzTx/>
              <a:buFont typeface="Arial" panose="020B0604020202020204" pitchFamily="34" charset="0"/>
              <a:buChar char="•"/>
            </a:pPr>
            <a:r>
              <a:rPr lang="en-US" altLang="zh-CN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在美国</a:t>
            </a:r>
            <a:r>
              <a:rPr lang="zh-CN" altLang="en-US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学者</a:t>
            </a:r>
            <a:r>
              <a:rPr lang="en-US" altLang="zh-CN" sz="240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凯兹、爱德华兹</a:t>
            </a:r>
            <a:r>
              <a:rPr lang="en-US" altLang="zh-CN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等</a:t>
            </a:r>
            <a:r>
              <a:rPr lang="zh-CN" altLang="en-US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的</a:t>
            </a:r>
            <a:r>
              <a:rPr lang="en-US" altLang="zh-CN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推广下，瑞吉欧成为一种颇具世界影响力的幼儿教育实践方式。</a:t>
            </a:r>
            <a:endParaRPr lang="en-US" altLang="zh-CN" sz="2400">
              <a:ln>
                <a:noFill/>
              </a:ln>
              <a:effectLst/>
              <a:uLnTx/>
              <a:uFillTx/>
              <a:latin typeface="黑体-简" charset="-122"/>
              <a:ea typeface="黑体-简" charset="-122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zh-CN" altLang="zh-CN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zh-CN" altLang="zh-CN" sz="240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3" grpId="0"/>
      <p:bldP spid="3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45540" y="1558925"/>
            <a:ext cx="3739515" cy="373951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5172075" y="1663065"/>
            <a:ext cx="5829300" cy="35382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algn="just"/>
            <a:r>
              <a:rPr lang="zh-CN" altLang="en-US" sz="2800">
                <a:solidFill>
                  <a:schemeClr val="tx1"/>
                </a:solidFill>
                <a:sym typeface="+mn-ea"/>
              </a:rPr>
              <a:t>眼睛，代表儿童的心智、教学和教育，只有当眼睛跃过由平庸、浮夸、迎合、惰性及怯懦所组成的围墙时，才能真正地开始看，开始推理，开始更新。这意味着，只有冲破传统观念的围墙，才能真正地承认儿童的权利与潜能，实行适合儿童所需的教育。</a:t>
            </a:r>
            <a:endParaRPr lang="zh-CN" altLang="en-US" sz="2800">
              <a:solidFill>
                <a:schemeClr val="tx1"/>
              </a:solidFill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风靡世界的瑞吉欧幼儿教育</a:t>
            </a:r>
            <a:endParaRPr lang="zh-CN" altLang="en-US" sz="3200" dirty="0">
              <a:latin typeface="+mj-ea"/>
              <a:ea typeface="+mj-ea"/>
            </a:endParaRPr>
          </a:p>
        </p:txBody>
      </p:sp>
      <p:pic>
        <p:nvPicPr>
          <p:cNvPr id="17" name="PA-图片 2" descr="C:\Users\2GGTFQ2\Desktop\tuwen(1)\图片\34\scooter-01-1442.jpgscooter-01-144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531" b="531"/>
          <a:stretch>
            <a:fillRect/>
          </a:stretch>
        </p:blipFill>
        <p:spPr>
          <a:xfrm>
            <a:off x="-3391339" y="2311333"/>
            <a:ext cx="3432800" cy="2574423"/>
          </a:xfrm>
          <a:prstGeom prst="rect">
            <a:avLst/>
          </a:prstGeom>
        </p:spPr>
      </p:pic>
      <p:pic>
        <p:nvPicPr>
          <p:cNvPr id="18" name="PA-图片 4" descr="C:\Users\2GGTFQ2\Desktop\tuwen(1)\图片\34\scooter-11-1442.jpgscooter-11-144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5527" r="5527"/>
          <a:stretch>
            <a:fillRect/>
          </a:stretch>
        </p:blipFill>
        <p:spPr>
          <a:xfrm>
            <a:off x="-6975060" y="2311333"/>
            <a:ext cx="3432328" cy="2574423"/>
          </a:xfrm>
          <a:prstGeom prst="rect">
            <a:avLst/>
          </a:prstGeom>
        </p:spPr>
      </p:pic>
      <p:sp>
        <p:nvSpPr>
          <p:cNvPr id="19" name="任意多边形: 形状 6"/>
          <p:cNvSpPr/>
          <p:nvPr>
            <p:custDataLst>
              <p:tags r:id="rId6"/>
            </p:custDataLst>
          </p:nvPr>
        </p:nvSpPr>
        <p:spPr>
          <a:xfrm rot="5400000">
            <a:off x="5837611" y="1189673"/>
            <a:ext cx="415825" cy="540004"/>
          </a:xfrm>
          <a:custGeom>
            <a:avLst/>
            <a:gdLst/>
            <a:ahLst/>
            <a:cxnLst/>
            <a:rect l="0" t="0" r="0" b="0"/>
            <a:pathLst>
              <a:path w="9996139" h="12979042">
                <a:moveTo>
                  <a:pt x="9709758" y="5818291"/>
                </a:moveTo>
                <a:lnTo>
                  <a:pt x="9710070" y="5817979"/>
                </a:lnTo>
                <a:lnTo>
                  <a:pt x="1598039" y="255436"/>
                </a:lnTo>
                <a:lnTo>
                  <a:pt x="1595505" y="257827"/>
                </a:lnTo>
                <a:cubicBezTo>
                  <a:pt x="1427428" y="98224"/>
                  <a:pt x="1199413" y="0"/>
                  <a:pt x="948110" y="0"/>
                </a:cubicBezTo>
                <a:cubicBezTo>
                  <a:pt x="431168" y="0"/>
                  <a:pt x="12125" y="414897"/>
                  <a:pt x="12125" y="927056"/>
                </a:cubicBezTo>
                <a:cubicBezTo>
                  <a:pt x="12125" y="1208341"/>
                  <a:pt x="0" y="1759072"/>
                  <a:pt x="12125" y="1747129"/>
                </a:cubicBezTo>
                <a:lnTo>
                  <a:pt x="12125" y="6489599"/>
                </a:lnTo>
                <a:lnTo>
                  <a:pt x="12125" y="11481605"/>
                </a:lnTo>
                <a:cubicBezTo>
                  <a:pt x="12125" y="11485738"/>
                  <a:pt x="12125" y="11802268"/>
                  <a:pt x="12125" y="12052285"/>
                </a:cubicBezTo>
                <a:cubicBezTo>
                  <a:pt x="12125" y="12564132"/>
                  <a:pt x="431168" y="12979041"/>
                  <a:pt x="948110" y="12979041"/>
                </a:cubicBezTo>
                <a:cubicBezTo>
                  <a:pt x="1200362" y="12979041"/>
                  <a:pt x="1429338" y="12880181"/>
                  <a:pt x="1597402" y="12719121"/>
                </a:cubicBezTo>
                <a:lnTo>
                  <a:pt x="1598039" y="12719446"/>
                </a:lnTo>
                <a:lnTo>
                  <a:pt x="9710070" y="7157073"/>
                </a:lnTo>
                <a:lnTo>
                  <a:pt x="9709758" y="7156579"/>
                </a:lnTo>
                <a:cubicBezTo>
                  <a:pt x="9886114" y="6988046"/>
                  <a:pt x="9996138" y="6751585"/>
                  <a:pt x="9996138" y="6489430"/>
                </a:cubicBezTo>
                <a:cubicBezTo>
                  <a:pt x="9996138" y="6488793"/>
                  <a:pt x="9996138" y="6488312"/>
                  <a:pt x="9996138" y="6487519"/>
                </a:cubicBezTo>
                <a:cubicBezTo>
                  <a:pt x="9996138" y="6486882"/>
                  <a:pt x="9996138" y="6486103"/>
                  <a:pt x="9996138" y="6485622"/>
                </a:cubicBezTo>
                <a:cubicBezTo>
                  <a:pt x="9996138" y="6223441"/>
                  <a:pt x="9886114" y="5986810"/>
                  <a:pt x="9709758" y="581829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0" name="任意多边形: 形状 10"/>
          <p:cNvSpPr/>
          <p:nvPr>
            <p:custDataLst>
              <p:tags r:id="rId7"/>
            </p:custDataLst>
          </p:nvPr>
        </p:nvSpPr>
        <p:spPr>
          <a:xfrm rot="16200000">
            <a:off x="5894380" y="5410644"/>
            <a:ext cx="415825" cy="540004"/>
          </a:xfrm>
          <a:custGeom>
            <a:avLst/>
            <a:gdLst/>
            <a:ahLst/>
            <a:cxnLst/>
            <a:rect l="0" t="0" r="0" b="0"/>
            <a:pathLst>
              <a:path w="9996139" h="12979042">
                <a:moveTo>
                  <a:pt x="9709758" y="5818291"/>
                </a:moveTo>
                <a:lnTo>
                  <a:pt x="9710070" y="5817979"/>
                </a:lnTo>
                <a:lnTo>
                  <a:pt x="1598039" y="255436"/>
                </a:lnTo>
                <a:lnTo>
                  <a:pt x="1595505" y="257827"/>
                </a:lnTo>
                <a:cubicBezTo>
                  <a:pt x="1427428" y="98224"/>
                  <a:pt x="1199413" y="0"/>
                  <a:pt x="948110" y="0"/>
                </a:cubicBezTo>
                <a:cubicBezTo>
                  <a:pt x="431168" y="0"/>
                  <a:pt x="12125" y="414897"/>
                  <a:pt x="12125" y="927056"/>
                </a:cubicBezTo>
                <a:cubicBezTo>
                  <a:pt x="12125" y="1208341"/>
                  <a:pt x="0" y="1759072"/>
                  <a:pt x="12125" y="1747129"/>
                </a:cubicBezTo>
                <a:lnTo>
                  <a:pt x="12125" y="6489599"/>
                </a:lnTo>
                <a:lnTo>
                  <a:pt x="12125" y="11481605"/>
                </a:lnTo>
                <a:cubicBezTo>
                  <a:pt x="12125" y="11485738"/>
                  <a:pt x="12125" y="11802268"/>
                  <a:pt x="12125" y="12052285"/>
                </a:cubicBezTo>
                <a:cubicBezTo>
                  <a:pt x="12125" y="12564132"/>
                  <a:pt x="431168" y="12979041"/>
                  <a:pt x="948110" y="12979041"/>
                </a:cubicBezTo>
                <a:cubicBezTo>
                  <a:pt x="1200362" y="12979041"/>
                  <a:pt x="1429338" y="12880181"/>
                  <a:pt x="1597402" y="12719121"/>
                </a:cubicBezTo>
                <a:lnTo>
                  <a:pt x="1598039" y="12719446"/>
                </a:lnTo>
                <a:lnTo>
                  <a:pt x="9710070" y="7157073"/>
                </a:lnTo>
                <a:lnTo>
                  <a:pt x="9709758" y="7156579"/>
                </a:lnTo>
                <a:cubicBezTo>
                  <a:pt x="9886114" y="6988046"/>
                  <a:pt x="9996138" y="6751585"/>
                  <a:pt x="9996138" y="6489430"/>
                </a:cubicBezTo>
                <a:cubicBezTo>
                  <a:pt x="9996138" y="6488793"/>
                  <a:pt x="9996138" y="6488312"/>
                  <a:pt x="9996138" y="6487519"/>
                </a:cubicBezTo>
                <a:cubicBezTo>
                  <a:pt x="9996138" y="6486882"/>
                  <a:pt x="9996138" y="6486103"/>
                  <a:pt x="9996138" y="6485622"/>
                </a:cubicBezTo>
                <a:cubicBezTo>
                  <a:pt x="9996138" y="6223441"/>
                  <a:pt x="9886114" y="5986810"/>
                  <a:pt x="9709758" y="5818291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21" name="PA-图片 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5576" r="5576"/>
          <a:stretch>
            <a:fillRect/>
          </a:stretch>
        </p:blipFill>
        <p:spPr>
          <a:xfrm>
            <a:off x="-10558780" y="2311333"/>
            <a:ext cx="3430985" cy="2574423"/>
          </a:xfrm>
          <a:prstGeom prst="rect">
            <a:avLst/>
          </a:prstGeom>
        </p:spPr>
      </p:pic>
      <p:pic>
        <p:nvPicPr>
          <p:cNvPr id="22" name="PA-图片 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5576" r="5576"/>
          <a:stretch>
            <a:fillRect/>
          </a:stretch>
        </p:blipFill>
        <p:spPr>
          <a:xfrm>
            <a:off x="192381" y="2311333"/>
            <a:ext cx="3430983" cy="2574423"/>
          </a:xfrm>
          <a:prstGeom prst="rect">
            <a:avLst/>
          </a:prstGeom>
        </p:spPr>
      </p:pic>
      <p:pic>
        <p:nvPicPr>
          <p:cNvPr id="23" name="PA-图片 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l="5576" r="5576"/>
          <a:stretch>
            <a:fillRect/>
          </a:stretch>
        </p:blipFill>
        <p:spPr>
          <a:xfrm>
            <a:off x="3776101" y="1858920"/>
            <a:ext cx="4636862" cy="3479249"/>
          </a:xfrm>
          <a:prstGeom prst="rect">
            <a:avLst/>
          </a:prstGeom>
        </p:spPr>
      </p:pic>
      <p:pic>
        <p:nvPicPr>
          <p:cNvPr id="24" name="PA-图片 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rcRect l="5576" r="5576"/>
          <a:stretch>
            <a:fillRect/>
          </a:stretch>
        </p:blipFill>
        <p:spPr>
          <a:xfrm>
            <a:off x="8569658" y="2311333"/>
            <a:ext cx="3428145" cy="2572294"/>
          </a:xfrm>
          <a:prstGeom prst="rect">
            <a:avLst/>
          </a:prstGeom>
        </p:spPr>
      </p:pic>
      <p:pic>
        <p:nvPicPr>
          <p:cNvPr id="25" name="PA-图片 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rcRect l="5576" r="5576"/>
          <a:stretch>
            <a:fillRect/>
          </a:stretch>
        </p:blipFill>
        <p:spPr>
          <a:xfrm>
            <a:off x="12154498" y="2311333"/>
            <a:ext cx="3430983" cy="2574423"/>
          </a:xfrm>
          <a:prstGeom prst="rect">
            <a:avLst/>
          </a:prstGeom>
        </p:spPr>
      </p:pic>
      <p:pic>
        <p:nvPicPr>
          <p:cNvPr id="26" name="PA-图片 3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rcRect l="5576" r="5576"/>
          <a:stretch>
            <a:fillRect/>
          </a:stretch>
        </p:blipFill>
        <p:spPr>
          <a:xfrm>
            <a:off x="15740362" y="2311333"/>
            <a:ext cx="3430983" cy="2574423"/>
          </a:xfrm>
          <a:prstGeom prst="rect">
            <a:avLst/>
          </a:prstGeom>
        </p:spPr>
      </p:pic>
      <p:pic>
        <p:nvPicPr>
          <p:cNvPr id="27" name="PA-图片 3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rcRect l="5576" r="5576"/>
          <a:stretch>
            <a:fillRect/>
          </a:stretch>
        </p:blipFill>
        <p:spPr>
          <a:xfrm>
            <a:off x="19326227" y="2311333"/>
            <a:ext cx="3430983" cy="2574423"/>
          </a:xfrm>
          <a:prstGeom prst="rect">
            <a:avLst/>
          </a:prstGeom>
        </p:spPr>
      </p:pic>
    </p:spTree>
    <p:custDataLst>
      <p:tags r:id="rId22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9399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11014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939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3.87192e-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9386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14905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34339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98907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34360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-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99140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132248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9414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2327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9411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9411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40000">
                                          <p:val>
                                            <p:fltVal val="1.28141"/>
                                          </p:val>
                                        </p:tav>
                                        <p:tav tm="50000">
                                          <p:val>
                                            <p:fltVal val="1.28141"/>
                                          </p:val>
                                        </p:tav>
                                        <p:tav tm="55000">
                                          <p:val>
                                            <p:fltVal val="-0.281413"/>
                                          </p:val>
                                        </p:tav>
                                        <p:tav tm="60000">
                                          <p:val>
                                            <p:fltVal val="-0.281413"/>
                                          </p:val>
                                        </p:tav>
                                        <p:tav tm="100000">
                                          <p:val>
                                            <p:fltVal val="-0.72533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4000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fltVal val="1.75078"/>
                                          </p:val>
                                        </p:tav>
                                        <p:tav tm="55000">
                                          <p:val>
                                            <p:fltVal val="1.75078"/>
                                          </p:val>
                                        </p:tav>
                                        <p:tav tm="60000">
                                          <p:val>
                                            <p:fltVal val="0.524722"/>
                                          </p:val>
                                        </p:tav>
                                        <p:tav tm="100000">
                                          <p:val>
                                            <p:fltVal val="0.52472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1.90735e-0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58795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14886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58782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1103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6372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98758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68699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-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2327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63775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98907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58826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2327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58823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40000">
                                          <p:val>
                                            <p:fltVal val="1.28141"/>
                                          </p:val>
                                        </p:tav>
                                        <p:tav tm="50000">
                                          <p:val>
                                            <p:fltVal val="1.28141"/>
                                          </p:val>
                                        </p:tav>
                                        <p:tav tm="55000">
                                          <p:val>
                                            <p:fltVal val="-0.281413"/>
                                          </p:val>
                                        </p:tav>
                                        <p:tav tm="60000">
                                          <p:val>
                                            <p:fltVal val="-0.281413"/>
                                          </p:val>
                                        </p:tav>
                                        <p:tav tm="100000">
                                          <p:val>
                                            <p:fltVal val="-0.72533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4000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fltVal val="1.75078"/>
                                          </p:val>
                                        </p:tav>
                                        <p:tav tm="55000">
                                          <p:val>
                                            <p:fltVal val="1.75078"/>
                                          </p:val>
                                        </p:tav>
                                        <p:tav tm="60000">
                                          <p:val>
                                            <p:fltVal val="0.524722"/>
                                          </p:val>
                                        </p:tav>
                                        <p:tav tm="100000">
                                          <p:val>
                                            <p:fltVal val="0.52472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1.90735e-0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2.157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1103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88182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1.90735e-0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93121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98797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98086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-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38181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9811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93186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98907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88238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2327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40000">
                                          <p:val>
                                            <p:fltVal val="1.28141"/>
                                          </p:val>
                                        </p:tav>
                                        <p:tav tm="50000">
                                          <p:val>
                                            <p:fltVal val="1.28141"/>
                                          </p:val>
                                        </p:tav>
                                        <p:tav tm="55000">
                                          <p:val>
                                            <p:fltVal val="-0.281413"/>
                                          </p:val>
                                        </p:tav>
                                        <p:tav tm="60000">
                                          <p:val>
                                            <p:fltVal val="-0.281413"/>
                                          </p:val>
                                        </p:tav>
                                        <p:tav tm="100000">
                                          <p:val>
                                            <p:fltVal val="-0.72533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4000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fltVal val="1.75078"/>
                                          </p:val>
                                        </p:tav>
                                        <p:tav tm="55000">
                                          <p:val>
                                            <p:fltVal val="1.75078"/>
                                          </p:val>
                                        </p:tav>
                                        <p:tav tm="60000">
                                          <p:val>
                                            <p:fltVal val="0.524722"/>
                                          </p:val>
                                        </p:tav>
                                        <p:tav tm="100000">
                                          <p:val>
                                            <p:fltVal val="0.52472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1.90735e-0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1.8630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1103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1.8632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14905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6000"/>
                            </p:stCondLst>
                            <p:childTnLst>
                              <p:par>
                                <p:cTn id="14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2252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98907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2748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-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34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2750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14905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2752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2259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98907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40000">
                                          <p:val>
                                            <p:fltVal val="1.28141"/>
                                          </p:val>
                                        </p:tav>
                                        <p:tav tm="50000">
                                          <p:val>
                                            <p:fltVal val="1.28141"/>
                                          </p:val>
                                        </p:tav>
                                        <p:tav tm="55000">
                                          <p:val>
                                            <p:fltVal val="-0.281413"/>
                                          </p:val>
                                        </p:tav>
                                        <p:tav tm="60000">
                                          <p:val>
                                            <p:fltVal val="-0.281413"/>
                                          </p:val>
                                        </p:tav>
                                        <p:tav tm="100000">
                                          <p:val>
                                            <p:fltVal val="-0.72533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4000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fltVal val="1.75078"/>
                                          </p:val>
                                        </p:tav>
                                        <p:tav tm="55000">
                                          <p:val>
                                            <p:fltVal val="1.75078"/>
                                          </p:val>
                                        </p:tav>
                                        <p:tav tm="60000">
                                          <p:val>
                                            <p:fltVal val="0.524722"/>
                                          </p:val>
                                        </p:tav>
                                        <p:tav tm="100000">
                                          <p:val>
                                            <p:fltVal val="0.52472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23295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1.5689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1103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1.5691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14905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1.5693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8000"/>
                            </p:stCondLst>
                            <p:childTnLst>
                              <p:par>
                                <p:cTn id="18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5688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-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23295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5689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1103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5691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14905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5693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40000">
                                          <p:val>
                                            <p:fltVal val="1.28141"/>
                                          </p:val>
                                        </p:tav>
                                        <p:tav tm="50000">
                                          <p:val>
                                            <p:fltVal val="1.28141"/>
                                          </p:val>
                                        </p:tav>
                                        <p:tav tm="55000">
                                          <p:val>
                                            <p:fltVal val="-0.281413"/>
                                          </p:val>
                                        </p:tav>
                                        <p:tav tm="60000">
                                          <p:val>
                                            <p:fltVal val="-0.281413"/>
                                          </p:val>
                                        </p:tav>
                                        <p:tav tm="100000">
                                          <p:val>
                                            <p:fltVal val="-0.72533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4000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fltVal val="1.75078"/>
                                          </p:val>
                                        </p:tav>
                                        <p:tav tm="55000">
                                          <p:val>
                                            <p:fltVal val="1.75078"/>
                                          </p:val>
                                        </p:tav>
                                        <p:tav tm="60000">
                                          <p:val>
                                            <p:fltVal val="0.524722"/>
                                          </p:val>
                                        </p:tav>
                                        <p:tav tm="100000">
                                          <p:val>
                                            <p:fltVal val="0.52472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98907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1.2748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34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1.2750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14905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1.2752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1.2259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98907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8629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1.90735e-0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8630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1103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1.8632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14905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40000">
                                          <p:val>
                                            <p:fltVal val="1.28141"/>
                                          </p:val>
                                        </p:tav>
                                        <p:tav tm="50000">
                                          <p:val>
                                            <p:fltVal val="1.28141"/>
                                          </p:val>
                                        </p:tav>
                                        <p:tav tm="55000">
                                          <p:val>
                                            <p:fltVal val="-0.281413"/>
                                          </p:val>
                                        </p:tav>
                                        <p:tav tm="60000">
                                          <p:val>
                                            <p:fltVal val="-0.281413"/>
                                          </p:val>
                                        </p:tav>
                                        <p:tav tm="100000">
                                          <p:val>
                                            <p:fltVal val="-0.72533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4000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fltVal val="1.75078"/>
                                          </p:val>
                                        </p:tav>
                                        <p:tav tm="55000">
                                          <p:val>
                                            <p:fltVal val="1.75078"/>
                                          </p:val>
                                        </p:tav>
                                        <p:tav tm="60000">
                                          <p:val>
                                            <p:fltVal val="0.524722"/>
                                          </p:val>
                                        </p:tav>
                                        <p:tav tm="100000">
                                          <p:val>
                                            <p:fltVal val="0.52472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1.90735e-0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93121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98797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98086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38181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98114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93186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98907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88238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-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2327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2.1570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1.90735e-0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2.157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1103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40000">
                                          <p:val>
                                            <p:fltVal val="1.28141"/>
                                          </p:val>
                                        </p:tav>
                                        <p:tav tm="50000">
                                          <p:val>
                                            <p:fltVal val="1.28141"/>
                                          </p:val>
                                        </p:tav>
                                        <p:tav tm="55000">
                                          <p:val>
                                            <p:fltVal val="-0.281413"/>
                                          </p:val>
                                        </p:tav>
                                        <p:tav tm="60000">
                                          <p:val>
                                            <p:fltVal val="-0.281413"/>
                                          </p:val>
                                        </p:tav>
                                        <p:tav tm="100000">
                                          <p:val>
                                            <p:fltVal val="-0.72533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4000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fltVal val="1.75078"/>
                                          </p:val>
                                        </p:tav>
                                        <p:tav tm="55000">
                                          <p:val>
                                            <p:fltVal val="1.75078"/>
                                          </p:val>
                                        </p:tav>
                                        <p:tav tm="60000">
                                          <p:val>
                                            <p:fltVal val="0.524722"/>
                                          </p:val>
                                        </p:tav>
                                        <p:tav tm="100000">
                                          <p:val>
                                            <p:fltVal val="0.52472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14886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58782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1103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6372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98758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68699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2327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63775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98907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58826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-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2327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58823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14000"/>
                            </p:stCondLst>
                            <p:childTnLst>
                              <p:par>
                                <p:cTn id="32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2.451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1.90735e-07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40000">
                                          <p:val>
                                            <p:fltVal val="1.28141"/>
                                          </p:val>
                                        </p:tav>
                                        <p:tav tm="50000">
                                          <p:val>
                                            <p:fltVal val="1.28141"/>
                                          </p:val>
                                        </p:tav>
                                        <p:tav tm="55000">
                                          <p:val>
                                            <p:fltVal val="-0.281413"/>
                                          </p:val>
                                        </p:tav>
                                        <p:tav tm="60000">
                                          <p:val>
                                            <p:fltVal val="-0.281413"/>
                                          </p:val>
                                        </p:tav>
                                        <p:tav tm="100000">
                                          <p:val>
                                            <p:fltVal val="-0.72533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40000">
                                          <p:val>
                                            <p:strVal val="ppt_y"/>
                                          </p:val>
                                        </p:tav>
                                        <p:tav tm="50000">
                                          <p:val>
                                            <p:fltVal val="1.75078"/>
                                          </p:val>
                                        </p:tav>
                                        <p:tav tm="55000">
                                          <p:val>
                                            <p:fltVal val="1.75078"/>
                                          </p:val>
                                        </p:tav>
                                        <p:tav tm="60000">
                                          <p:val>
                                            <p:fltVal val="0.524722"/>
                                          </p:val>
                                        </p:tav>
                                        <p:tav tm="100000">
                                          <p:val>
                                            <p:fltVal val="0.52472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11014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2939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3.87192e-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29386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0014905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34339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98907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131937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34360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.099140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.132248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294148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-0.0001552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-0.0002327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-0.00031046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29411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-0.294116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+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+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048319" y="3620502"/>
            <a:ext cx="409536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tx1"/>
                </a:solidFill>
                <a:latin typeface="+mj-ea"/>
                <a:ea typeface="+mj-ea"/>
              </a:rPr>
              <a:t>理论</a:t>
            </a:r>
            <a:r>
              <a:rPr lang="zh-CN" altLang="en-US" sz="3200" dirty="0">
                <a:solidFill>
                  <a:schemeClr val="tx1"/>
                </a:solidFill>
                <a:latin typeface="+mj-ea"/>
                <a:ea typeface="+mj-ea"/>
              </a:rPr>
              <a:t>基础</a:t>
            </a:r>
            <a:endParaRPr lang="zh-CN" altLang="en-US" sz="3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Rectangle 22"/>
          <p:cNvSpPr/>
          <p:nvPr>
            <p:custDataLst>
              <p:tags r:id="rId2"/>
            </p:custDataLst>
          </p:nvPr>
        </p:nvSpPr>
        <p:spPr>
          <a:xfrm>
            <a:off x="2561274" y="4264026"/>
            <a:ext cx="7069452" cy="2393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/>
                </a:solidFill>
                <a:cs typeface="Segoe UI" panose="020B0502040204020203" pitchFamily="34" charset="0"/>
              </a:rPr>
              <a:t>T</a:t>
            </a:r>
            <a:r>
              <a:rPr lang="en-US" sz="1200" dirty="0">
                <a:solidFill>
                  <a:schemeClr val="tx1"/>
                </a:solidFill>
                <a:cs typeface="Segoe UI" panose="020B0502040204020203" pitchFamily="34" charset="0"/>
              </a:rPr>
              <a:t>heory</a:t>
            </a:r>
            <a:endParaRPr lang="en-US" sz="12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170006" y="1667438"/>
            <a:ext cx="1851988" cy="1874712"/>
            <a:chOff x="5170006" y="1667438"/>
            <a:chExt cx="1851988" cy="1874712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5170006" y="1667438"/>
              <a:ext cx="1851988" cy="1874712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5623560" y="2096963"/>
              <a:ext cx="944880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6000" dirty="0">
                  <a:solidFill>
                    <a:schemeClr val="accent1">
                      <a:lumMod val="50000"/>
                    </a:schemeClr>
                  </a:solidFill>
                  <a:latin typeface="+mj-ea"/>
                  <a:ea typeface="+mj-ea"/>
                  <a:sym typeface="+mn-ea"/>
                </a:rPr>
                <a:t>贰</a:t>
              </a:r>
              <a:endParaRPr lang="zh-CN" altLang="en-US" sz="6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理论</a:t>
            </a:r>
            <a:r>
              <a:rPr lang="zh-CN" altLang="en-US" sz="3200" dirty="0">
                <a:latin typeface="+mj-ea"/>
                <a:ea typeface="+mj-ea"/>
              </a:rPr>
              <a:t>基础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1423670" y="2317836"/>
            <a:ext cx="6312370" cy="3517093"/>
            <a:chOff x="660" y="2340"/>
            <a:chExt cx="12573" cy="7005"/>
          </a:xfrm>
        </p:grpSpPr>
        <p:cxnSp>
          <p:nvCxnSpPr>
            <p:cNvPr id="6" name="Connector: Elbow 7"/>
            <p:cNvCxnSpPr>
              <a:stCxn id="10" idx="3"/>
              <a:endCxn id="12" idx="3"/>
            </p:cNvCxnSpPr>
            <p:nvPr>
              <p:custDataLst>
                <p:tags r:id="rId3"/>
              </p:custDataLst>
            </p:nvPr>
          </p:nvCxnSpPr>
          <p:spPr>
            <a:xfrm>
              <a:off x="5805" y="3220"/>
              <a:ext cx="20" cy="5245"/>
            </a:xfrm>
            <a:prstGeom prst="bentConnector3">
              <a:avLst>
                <a:gd name="adj1" fmla="val 19275000"/>
              </a:avLst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: Rounded Corners 3"/>
            <p:cNvSpPr/>
            <p:nvPr>
              <p:custDataLst>
                <p:tags r:id="rId4"/>
              </p:custDataLst>
            </p:nvPr>
          </p:nvSpPr>
          <p:spPr>
            <a:xfrm>
              <a:off x="660" y="2340"/>
              <a:ext cx="5145" cy="17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32"/>
            <p:cNvSpPr/>
            <p:nvPr>
              <p:custDataLst>
                <p:tags r:id="rId5"/>
              </p:custDataLst>
            </p:nvPr>
          </p:nvSpPr>
          <p:spPr>
            <a:xfrm>
              <a:off x="660" y="4959"/>
              <a:ext cx="5145" cy="17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33"/>
            <p:cNvSpPr/>
            <p:nvPr>
              <p:custDataLst>
                <p:tags r:id="rId6"/>
              </p:custDataLst>
            </p:nvPr>
          </p:nvSpPr>
          <p:spPr>
            <a:xfrm>
              <a:off x="660" y="7585"/>
              <a:ext cx="5145" cy="1760"/>
            </a:xfrm>
            <a:prstGeom prst="roundRect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4"/>
            <p:cNvSpPr/>
            <p:nvPr>
              <p:custDataLst>
                <p:tags r:id="rId7"/>
              </p:custDataLst>
            </p:nvPr>
          </p:nvSpPr>
          <p:spPr>
            <a:xfrm>
              <a:off x="805" y="2477"/>
              <a:ext cx="1495" cy="14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35"/>
            <p:cNvSpPr/>
            <p:nvPr>
              <p:custDataLst>
                <p:tags r:id="rId8"/>
              </p:custDataLst>
            </p:nvPr>
          </p:nvSpPr>
          <p:spPr>
            <a:xfrm>
              <a:off x="805" y="5092"/>
              <a:ext cx="1495" cy="14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45"/>
            <p:cNvSpPr/>
            <p:nvPr>
              <p:custDataLst>
                <p:tags r:id="rId9"/>
              </p:custDataLst>
            </p:nvPr>
          </p:nvSpPr>
          <p:spPr>
            <a:xfrm>
              <a:off x="805" y="7713"/>
              <a:ext cx="1495" cy="14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: Rounded Corners 46"/>
            <p:cNvSpPr/>
            <p:nvPr>
              <p:custDataLst>
                <p:tags r:id="rId10"/>
              </p:custDataLst>
            </p:nvPr>
          </p:nvSpPr>
          <p:spPr>
            <a:xfrm>
              <a:off x="7027" y="3640"/>
              <a:ext cx="5145" cy="176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dirty="0">
                  <a:solidFill>
                    <a:schemeClr val="bg1"/>
                  </a:solidFill>
                  <a:latin typeface="+mj-lt"/>
                  <a:sym typeface="+mn-ea"/>
                </a:rPr>
                <a:t>建构主义</a:t>
              </a:r>
              <a:r>
                <a:rPr lang="zh-CN" dirty="0">
                  <a:solidFill>
                    <a:schemeClr val="bg1"/>
                  </a:solidFill>
                  <a:latin typeface="+mj-lt"/>
                  <a:sym typeface="+mn-ea"/>
                </a:rPr>
                <a:t>理论</a:t>
              </a:r>
              <a:endParaRPr lang="zh-CN" dirty="0">
                <a:solidFill>
                  <a:schemeClr val="bg1"/>
                </a:solidFill>
                <a:latin typeface="+mj-lt"/>
                <a:sym typeface="+mn-ea"/>
              </a:endParaRPr>
            </a:p>
          </p:txBody>
        </p:sp>
        <p:sp>
          <p:nvSpPr>
            <p:cNvPr id="17" name="Rectangle: Rounded Corners 49"/>
            <p:cNvSpPr/>
            <p:nvPr>
              <p:custDataLst>
                <p:tags r:id="rId11"/>
              </p:custDataLst>
            </p:nvPr>
          </p:nvSpPr>
          <p:spPr>
            <a:xfrm>
              <a:off x="7027" y="6265"/>
              <a:ext cx="5145" cy="176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dirty="0">
                  <a:solidFill>
                    <a:schemeClr val="bg1"/>
                  </a:solidFill>
                  <a:latin typeface="+mj-lt"/>
                  <a:sym typeface="+mn-ea"/>
                </a:rPr>
                <a:t>生态系统理论</a:t>
              </a:r>
              <a:r>
                <a:rPr lang="zh-CN" dirty="0">
                  <a:solidFill>
                    <a:schemeClr val="bg1"/>
                  </a:solidFill>
                  <a:latin typeface="+mj-lt"/>
                  <a:sym typeface="+mn-ea"/>
                </a:rPr>
                <a:t>等</a:t>
              </a:r>
              <a:endParaRPr lang="zh-CN" dirty="0">
                <a:solidFill>
                  <a:schemeClr val="bg1"/>
                </a:solidFill>
                <a:latin typeface="+mj-lt"/>
                <a:sym typeface="+mn-ea"/>
              </a:endParaRPr>
            </a:p>
          </p:txBody>
        </p:sp>
        <p:sp>
          <p:nvSpPr>
            <p:cNvPr id="18" name="Freeform 247"/>
            <p:cNvSpPr>
              <a:spLocks noEditPoints="1"/>
            </p:cNvSpPr>
            <p:nvPr>
              <p:custDataLst>
                <p:tags r:id="rId12"/>
              </p:custDataLst>
            </p:nvPr>
          </p:nvSpPr>
          <p:spPr bwMode="auto">
            <a:xfrm>
              <a:off x="1333" y="5566"/>
              <a:ext cx="439" cy="548"/>
            </a:xfrm>
            <a:custGeom>
              <a:avLst/>
              <a:gdLst>
                <a:gd name="T0" fmla="*/ 632 w 723"/>
                <a:gd name="T1" fmla="*/ 765 h 904"/>
                <a:gd name="T2" fmla="*/ 625 w 723"/>
                <a:gd name="T3" fmla="*/ 756 h 904"/>
                <a:gd name="T4" fmla="*/ 497 w 723"/>
                <a:gd name="T5" fmla="*/ 753 h 904"/>
                <a:gd name="T6" fmla="*/ 486 w 723"/>
                <a:gd name="T7" fmla="*/ 757 h 904"/>
                <a:gd name="T8" fmla="*/ 482 w 723"/>
                <a:gd name="T9" fmla="*/ 768 h 904"/>
                <a:gd name="T10" fmla="*/ 421 w 723"/>
                <a:gd name="T11" fmla="*/ 343 h 904"/>
                <a:gd name="T12" fmla="*/ 415 w 723"/>
                <a:gd name="T13" fmla="*/ 335 h 904"/>
                <a:gd name="T14" fmla="*/ 331 w 723"/>
                <a:gd name="T15" fmla="*/ 331 h 904"/>
                <a:gd name="T16" fmla="*/ 442 w 723"/>
                <a:gd name="T17" fmla="*/ 300 h 904"/>
                <a:gd name="T18" fmla="*/ 450 w 723"/>
                <a:gd name="T19" fmla="*/ 293 h 904"/>
                <a:gd name="T20" fmla="*/ 450 w 723"/>
                <a:gd name="T21" fmla="*/ 281 h 904"/>
                <a:gd name="T22" fmla="*/ 442 w 723"/>
                <a:gd name="T23" fmla="*/ 272 h 904"/>
                <a:gd name="T24" fmla="*/ 331 w 723"/>
                <a:gd name="T25" fmla="*/ 211 h 904"/>
                <a:gd name="T26" fmla="*/ 505 w 723"/>
                <a:gd name="T27" fmla="*/ 209 h 904"/>
                <a:gd name="T28" fmla="*/ 512 w 723"/>
                <a:gd name="T29" fmla="*/ 199 h 904"/>
                <a:gd name="T30" fmla="*/ 509 w 723"/>
                <a:gd name="T31" fmla="*/ 188 h 904"/>
                <a:gd name="T32" fmla="*/ 500 w 723"/>
                <a:gd name="T33" fmla="*/ 181 h 904"/>
                <a:gd name="T34" fmla="*/ 557 w 723"/>
                <a:gd name="T35" fmla="*/ 121 h 904"/>
                <a:gd name="T36" fmla="*/ 567 w 723"/>
                <a:gd name="T37" fmla="*/ 117 h 904"/>
                <a:gd name="T38" fmla="*/ 572 w 723"/>
                <a:gd name="T39" fmla="*/ 106 h 904"/>
                <a:gd name="T40" fmla="*/ 567 w 723"/>
                <a:gd name="T41" fmla="*/ 95 h 904"/>
                <a:gd name="T42" fmla="*/ 557 w 723"/>
                <a:gd name="T43" fmla="*/ 91 h 904"/>
                <a:gd name="T44" fmla="*/ 693 w 723"/>
                <a:gd name="T45" fmla="*/ 873 h 904"/>
                <a:gd name="T46" fmla="*/ 602 w 723"/>
                <a:gd name="T47" fmla="*/ 873 h 904"/>
                <a:gd name="T48" fmla="*/ 210 w 723"/>
                <a:gd name="T49" fmla="*/ 783 h 904"/>
                <a:gd name="T50" fmla="*/ 105 w 723"/>
                <a:gd name="T51" fmla="*/ 633 h 904"/>
                <a:gd name="T52" fmla="*/ 116 w 723"/>
                <a:gd name="T53" fmla="*/ 629 h 904"/>
                <a:gd name="T54" fmla="*/ 120 w 723"/>
                <a:gd name="T55" fmla="*/ 618 h 904"/>
                <a:gd name="T56" fmla="*/ 116 w 723"/>
                <a:gd name="T57" fmla="*/ 607 h 904"/>
                <a:gd name="T58" fmla="*/ 105 w 723"/>
                <a:gd name="T59" fmla="*/ 603 h 904"/>
                <a:gd name="T60" fmla="*/ 168 w 723"/>
                <a:gd name="T61" fmla="*/ 542 h 904"/>
                <a:gd name="T62" fmla="*/ 178 w 723"/>
                <a:gd name="T63" fmla="*/ 536 h 904"/>
                <a:gd name="T64" fmla="*/ 180 w 723"/>
                <a:gd name="T65" fmla="*/ 525 h 904"/>
                <a:gd name="T66" fmla="*/ 174 w 723"/>
                <a:gd name="T67" fmla="*/ 515 h 904"/>
                <a:gd name="T68" fmla="*/ 30 w 723"/>
                <a:gd name="T69" fmla="*/ 513 h 904"/>
                <a:gd name="T70" fmla="*/ 202 w 723"/>
                <a:gd name="T71" fmla="*/ 451 h 904"/>
                <a:gd name="T72" fmla="*/ 209 w 723"/>
                <a:gd name="T73" fmla="*/ 443 h 904"/>
                <a:gd name="T74" fmla="*/ 209 w 723"/>
                <a:gd name="T75" fmla="*/ 431 h 904"/>
                <a:gd name="T76" fmla="*/ 202 w 723"/>
                <a:gd name="T77" fmla="*/ 424 h 904"/>
                <a:gd name="T78" fmla="*/ 30 w 723"/>
                <a:gd name="T79" fmla="*/ 361 h 904"/>
                <a:gd name="T80" fmla="*/ 241 w 723"/>
                <a:gd name="T81" fmla="*/ 768 h 904"/>
                <a:gd name="T82" fmla="*/ 236 w 723"/>
                <a:gd name="T83" fmla="*/ 757 h 904"/>
                <a:gd name="T84" fmla="*/ 225 w 723"/>
                <a:gd name="T85" fmla="*/ 753 h 904"/>
                <a:gd name="T86" fmla="*/ 97 w 723"/>
                <a:gd name="T87" fmla="*/ 756 h 904"/>
                <a:gd name="T88" fmla="*/ 90 w 723"/>
                <a:gd name="T89" fmla="*/ 765 h 904"/>
                <a:gd name="T90" fmla="*/ 30 w 723"/>
                <a:gd name="T91" fmla="*/ 633 h 904"/>
                <a:gd name="T92" fmla="*/ 310 w 723"/>
                <a:gd name="T93" fmla="*/ 2 h 904"/>
                <a:gd name="T94" fmla="*/ 302 w 723"/>
                <a:gd name="T95" fmla="*/ 10 h 904"/>
                <a:gd name="T96" fmla="*/ 15 w 723"/>
                <a:gd name="T97" fmla="*/ 331 h 904"/>
                <a:gd name="T98" fmla="*/ 4 w 723"/>
                <a:gd name="T99" fmla="*/ 336 h 904"/>
                <a:gd name="T100" fmla="*/ 0 w 723"/>
                <a:gd name="T101" fmla="*/ 346 h 904"/>
                <a:gd name="T102" fmla="*/ 2 w 723"/>
                <a:gd name="T103" fmla="*/ 897 h 904"/>
                <a:gd name="T104" fmla="*/ 12 w 723"/>
                <a:gd name="T105" fmla="*/ 903 h 904"/>
                <a:gd name="T106" fmla="*/ 406 w 723"/>
                <a:gd name="T107" fmla="*/ 903 h 904"/>
                <a:gd name="T108" fmla="*/ 710 w 723"/>
                <a:gd name="T109" fmla="*/ 903 h 904"/>
                <a:gd name="T110" fmla="*/ 720 w 723"/>
                <a:gd name="T111" fmla="*/ 897 h 904"/>
                <a:gd name="T112" fmla="*/ 723 w 723"/>
                <a:gd name="T113" fmla="*/ 15 h 904"/>
                <a:gd name="T114" fmla="*/ 719 w 723"/>
                <a:gd name="T115" fmla="*/ 5 h 904"/>
                <a:gd name="T116" fmla="*/ 708 w 723"/>
                <a:gd name="T117" fmla="*/ 0 h 9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23" h="904">
                  <a:moveTo>
                    <a:pt x="693" y="873"/>
                  </a:moveTo>
                  <a:lnTo>
                    <a:pt x="632" y="873"/>
                  </a:lnTo>
                  <a:lnTo>
                    <a:pt x="632" y="768"/>
                  </a:lnTo>
                  <a:lnTo>
                    <a:pt x="632" y="765"/>
                  </a:lnTo>
                  <a:lnTo>
                    <a:pt x="631" y="763"/>
                  </a:lnTo>
                  <a:lnTo>
                    <a:pt x="630" y="760"/>
                  </a:lnTo>
                  <a:lnTo>
                    <a:pt x="627" y="757"/>
                  </a:lnTo>
                  <a:lnTo>
                    <a:pt x="625" y="756"/>
                  </a:lnTo>
                  <a:lnTo>
                    <a:pt x="623" y="754"/>
                  </a:lnTo>
                  <a:lnTo>
                    <a:pt x="620" y="754"/>
                  </a:lnTo>
                  <a:lnTo>
                    <a:pt x="617" y="753"/>
                  </a:lnTo>
                  <a:lnTo>
                    <a:pt x="497" y="753"/>
                  </a:lnTo>
                  <a:lnTo>
                    <a:pt x="493" y="753"/>
                  </a:lnTo>
                  <a:lnTo>
                    <a:pt x="491" y="754"/>
                  </a:lnTo>
                  <a:lnTo>
                    <a:pt x="488" y="756"/>
                  </a:lnTo>
                  <a:lnTo>
                    <a:pt x="486" y="757"/>
                  </a:lnTo>
                  <a:lnTo>
                    <a:pt x="484" y="760"/>
                  </a:lnTo>
                  <a:lnTo>
                    <a:pt x="483" y="763"/>
                  </a:lnTo>
                  <a:lnTo>
                    <a:pt x="482" y="765"/>
                  </a:lnTo>
                  <a:lnTo>
                    <a:pt x="482" y="768"/>
                  </a:lnTo>
                  <a:lnTo>
                    <a:pt x="482" y="873"/>
                  </a:lnTo>
                  <a:lnTo>
                    <a:pt x="421" y="873"/>
                  </a:lnTo>
                  <a:lnTo>
                    <a:pt x="421" y="346"/>
                  </a:lnTo>
                  <a:lnTo>
                    <a:pt x="421" y="343"/>
                  </a:lnTo>
                  <a:lnTo>
                    <a:pt x="420" y="341"/>
                  </a:lnTo>
                  <a:lnTo>
                    <a:pt x="419" y="338"/>
                  </a:lnTo>
                  <a:lnTo>
                    <a:pt x="417" y="336"/>
                  </a:lnTo>
                  <a:lnTo>
                    <a:pt x="415" y="335"/>
                  </a:lnTo>
                  <a:lnTo>
                    <a:pt x="412" y="333"/>
                  </a:lnTo>
                  <a:lnTo>
                    <a:pt x="410" y="333"/>
                  </a:lnTo>
                  <a:lnTo>
                    <a:pt x="406" y="331"/>
                  </a:lnTo>
                  <a:lnTo>
                    <a:pt x="331" y="331"/>
                  </a:lnTo>
                  <a:lnTo>
                    <a:pt x="331" y="301"/>
                  </a:lnTo>
                  <a:lnTo>
                    <a:pt x="436" y="301"/>
                  </a:lnTo>
                  <a:lnTo>
                    <a:pt x="440" y="301"/>
                  </a:lnTo>
                  <a:lnTo>
                    <a:pt x="442" y="300"/>
                  </a:lnTo>
                  <a:lnTo>
                    <a:pt x="445" y="299"/>
                  </a:lnTo>
                  <a:lnTo>
                    <a:pt x="447" y="297"/>
                  </a:lnTo>
                  <a:lnTo>
                    <a:pt x="449" y="295"/>
                  </a:lnTo>
                  <a:lnTo>
                    <a:pt x="450" y="293"/>
                  </a:lnTo>
                  <a:lnTo>
                    <a:pt x="452" y="290"/>
                  </a:lnTo>
                  <a:lnTo>
                    <a:pt x="452" y="286"/>
                  </a:lnTo>
                  <a:lnTo>
                    <a:pt x="452" y="283"/>
                  </a:lnTo>
                  <a:lnTo>
                    <a:pt x="450" y="281"/>
                  </a:lnTo>
                  <a:lnTo>
                    <a:pt x="449" y="278"/>
                  </a:lnTo>
                  <a:lnTo>
                    <a:pt x="447" y="276"/>
                  </a:lnTo>
                  <a:lnTo>
                    <a:pt x="445" y="275"/>
                  </a:lnTo>
                  <a:lnTo>
                    <a:pt x="442" y="272"/>
                  </a:lnTo>
                  <a:lnTo>
                    <a:pt x="440" y="271"/>
                  </a:lnTo>
                  <a:lnTo>
                    <a:pt x="436" y="271"/>
                  </a:lnTo>
                  <a:lnTo>
                    <a:pt x="331" y="271"/>
                  </a:lnTo>
                  <a:lnTo>
                    <a:pt x="331" y="211"/>
                  </a:lnTo>
                  <a:lnTo>
                    <a:pt x="497" y="211"/>
                  </a:lnTo>
                  <a:lnTo>
                    <a:pt x="500" y="211"/>
                  </a:lnTo>
                  <a:lnTo>
                    <a:pt x="503" y="210"/>
                  </a:lnTo>
                  <a:lnTo>
                    <a:pt x="505" y="209"/>
                  </a:lnTo>
                  <a:lnTo>
                    <a:pt x="507" y="207"/>
                  </a:lnTo>
                  <a:lnTo>
                    <a:pt x="509" y="205"/>
                  </a:lnTo>
                  <a:lnTo>
                    <a:pt x="510" y="202"/>
                  </a:lnTo>
                  <a:lnTo>
                    <a:pt x="512" y="199"/>
                  </a:lnTo>
                  <a:lnTo>
                    <a:pt x="512" y="196"/>
                  </a:lnTo>
                  <a:lnTo>
                    <a:pt x="512" y="193"/>
                  </a:lnTo>
                  <a:lnTo>
                    <a:pt x="510" y="190"/>
                  </a:lnTo>
                  <a:lnTo>
                    <a:pt x="509" y="188"/>
                  </a:lnTo>
                  <a:lnTo>
                    <a:pt x="507" y="186"/>
                  </a:lnTo>
                  <a:lnTo>
                    <a:pt x="505" y="183"/>
                  </a:lnTo>
                  <a:lnTo>
                    <a:pt x="503" y="182"/>
                  </a:lnTo>
                  <a:lnTo>
                    <a:pt x="500" y="181"/>
                  </a:lnTo>
                  <a:lnTo>
                    <a:pt x="497" y="181"/>
                  </a:lnTo>
                  <a:lnTo>
                    <a:pt x="331" y="181"/>
                  </a:lnTo>
                  <a:lnTo>
                    <a:pt x="331" y="121"/>
                  </a:lnTo>
                  <a:lnTo>
                    <a:pt x="557" y="121"/>
                  </a:lnTo>
                  <a:lnTo>
                    <a:pt x="560" y="120"/>
                  </a:lnTo>
                  <a:lnTo>
                    <a:pt x="563" y="120"/>
                  </a:lnTo>
                  <a:lnTo>
                    <a:pt x="565" y="118"/>
                  </a:lnTo>
                  <a:lnTo>
                    <a:pt x="567" y="117"/>
                  </a:lnTo>
                  <a:lnTo>
                    <a:pt x="569" y="115"/>
                  </a:lnTo>
                  <a:lnTo>
                    <a:pt x="571" y="112"/>
                  </a:lnTo>
                  <a:lnTo>
                    <a:pt x="572" y="109"/>
                  </a:lnTo>
                  <a:lnTo>
                    <a:pt x="572" y="106"/>
                  </a:lnTo>
                  <a:lnTo>
                    <a:pt x="572" y="103"/>
                  </a:lnTo>
                  <a:lnTo>
                    <a:pt x="571" y="100"/>
                  </a:lnTo>
                  <a:lnTo>
                    <a:pt x="569" y="98"/>
                  </a:lnTo>
                  <a:lnTo>
                    <a:pt x="567" y="95"/>
                  </a:lnTo>
                  <a:lnTo>
                    <a:pt x="565" y="93"/>
                  </a:lnTo>
                  <a:lnTo>
                    <a:pt x="563" y="92"/>
                  </a:lnTo>
                  <a:lnTo>
                    <a:pt x="560" y="91"/>
                  </a:lnTo>
                  <a:lnTo>
                    <a:pt x="557" y="91"/>
                  </a:lnTo>
                  <a:lnTo>
                    <a:pt x="331" y="91"/>
                  </a:lnTo>
                  <a:lnTo>
                    <a:pt x="331" y="31"/>
                  </a:lnTo>
                  <a:lnTo>
                    <a:pt x="693" y="31"/>
                  </a:lnTo>
                  <a:lnTo>
                    <a:pt x="693" y="873"/>
                  </a:lnTo>
                  <a:close/>
                  <a:moveTo>
                    <a:pt x="512" y="873"/>
                  </a:moveTo>
                  <a:lnTo>
                    <a:pt x="512" y="783"/>
                  </a:lnTo>
                  <a:lnTo>
                    <a:pt x="602" y="783"/>
                  </a:lnTo>
                  <a:lnTo>
                    <a:pt x="602" y="873"/>
                  </a:lnTo>
                  <a:lnTo>
                    <a:pt x="512" y="873"/>
                  </a:lnTo>
                  <a:close/>
                  <a:moveTo>
                    <a:pt x="120" y="873"/>
                  </a:moveTo>
                  <a:lnTo>
                    <a:pt x="120" y="783"/>
                  </a:lnTo>
                  <a:lnTo>
                    <a:pt x="210" y="783"/>
                  </a:lnTo>
                  <a:lnTo>
                    <a:pt x="210" y="873"/>
                  </a:lnTo>
                  <a:lnTo>
                    <a:pt x="120" y="873"/>
                  </a:lnTo>
                  <a:close/>
                  <a:moveTo>
                    <a:pt x="30" y="633"/>
                  </a:moveTo>
                  <a:lnTo>
                    <a:pt x="105" y="633"/>
                  </a:lnTo>
                  <a:lnTo>
                    <a:pt x="108" y="633"/>
                  </a:lnTo>
                  <a:lnTo>
                    <a:pt x="112" y="632"/>
                  </a:lnTo>
                  <a:lnTo>
                    <a:pt x="114" y="630"/>
                  </a:lnTo>
                  <a:lnTo>
                    <a:pt x="116" y="629"/>
                  </a:lnTo>
                  <a:lnTo>
                    <a:pt x="118" y="627"/>
                  </a:lnTo>
                  <a:lnTo>
                    <a:pt x="119" y="623"/>
                  </a:lnTo>
                  <a:lnTo>
                    <a:pt x="120" y="621"/>
                  </a:lnTo>
                  <a:lnTo>
                    <a:pt x="120" y="618"/>
                  </a:lnTo>
                  <a:lnTo>
                    <a:pt x="120" y="615"/>
                  </a:lnTo>
                  <a:lnTo>
                    <a:pt x="119" y="611"/>
                  </a:lnTo>
                  <a:lnTo>
                    <a:pt x="118" y="609"/>
                  </a:lnTo>
                  <a:lnTo>
                    <a:pt x="116" y="607"/>
                  </a:lnTo>
                  <a:lnTo>
                    <a:pt x="114" y="605"/>
                  </a:lnTo>
                  <a:lnTo>
                    <a:pt x="112" y="604"/>
                  </a:lnTo>
                  <a:lnTo>
                    <a:pt x="108" y="603"/>
                  </a:lnTo>
                  <a:lnTo>
                    <a:pt x="105" y="603"/>
                  </a:lnTo>
                  <a:lnTo>
                    <a:pt x="30" y="603"/>
                  </a:lnTo>
                  <a:lnTo>
                    <a:pt x="30" y="543"/>
                  </a:lnTo>
                  <a:lnTo>
                    <a:pt x="165" y="543"/>
                  </a:lnTo>
                  <a:lnTo>
                    <a:pt x="168" y="542"/>
                  </a:lnTo>
                  <a:lnTo>
                    <a:pt x="172" y="542"/>
                  </a:lnTo>
                  <a:lnTo>
                    <a:pt x="174" y="540"/>
                  </a:lnTo>
                  <a:lnTo>
                    <a:pt x="176" y="539"/>
                  </a:lnTo>
                  <a:lnTo>
                    <a:pt x="178" y="536"/>
                  </a:lnTo>
                  <a:lnTo>
                    <a:pt x="179" y="533"/>
                  </a:lnTo>
                  <a:lnTo>
                    <a:pt x="180" y="531"/>
                  </a:lnTo>
                  <a:lnTo>
                    <a:pt x="180" y="528"/>
                  </a:lnTo>
                  <a:lnTo>
                    <a:pt x="180" y="525"/>
                  </a:lnTo>
                  <a:lnTo>
                    <a:pt x="179" y="521"/>
                  </a:lnTo>
                  <a:lnTo>
                    <a:pt x="178" y="519"/>
                  </a:lnTo>
                  <a:lnTo>
                    <a:pt x="176" y="517"/>
                  </a:lnTo>
                  <a:lnTo>
                    <a:pt x="174" y="515"/>
                  </a:lnTo>
                  <a:lnTo>
                    <a:pt x="172" y="514"/>
                  </a:lnTo>
                  <a:lnTo>
                    <a:pt x="168" y="513"/>
                  </a:lnTo>
                  <a:lnTo>
                    <a:pt x="165" y="513"/>
                  </a:lnTo>
                  <a:lnTo>
                    <a:pt x="30" y="513"/>
                  </a:lnTo>
                  <a:lnTo>
                    <a:pt x="30" y="452"/>
                  </a:lnTo>
                  <a:lnTo>
                    <a:pt x="195" y="452"/>
                  </a:lnTo>
                  <a:lnTo>
                    <a:pt x="198" y="452"/>
                  </a:lnTo>
                  <a:lnTo>
                    <a:pt x="202" y="451"/>
                  </a:lnTo>
                  <a:lnTo>
                    <a:pt x="204" y="449"/>
                  </a:lnTo>
                  <a:lnTo>
                    <a:pt x="206" y="447"/>
                  </a:lnTo>
                  <a:lnTo>
                    <a:pt x="208" y="445"/>
                  </a:lnTo>
                  <a:lnTo>
                    <a:pt x="209" y="443"/>
                  </a:lnTo>
                  <a:lnTo>
                    <a:pt x="210" y="440"/>
                  </a:lnTo>
                  <a:lnTo>
                    <a:pt x="210" y="438"/>
                  </a:lnTo>
                  <a:lnTo>
                    <a:pt x="210" y="434"/>
                  </a:lnTo>
                  <a:lnTo>
                    <a:pt x="209" y="431"/>
                  </a:lnTo>
                  <a:lnTo>
                    <a:pt x="208" y="429"/>
                  </a:lnTo>
                  <a:lnTo>
                    <a:pt x="206" y="427"/>
                  </a:lnTo>
                  <a:lnTo>
                    <a:pt x="204" y="425"/>
                  </a:lnTo>
                  <a:lnTo>
                    <a:pt x="202" y="424"/>
                  </a:lnTo>
                  <a:lnTo>
                    <a:pt x="198" y="423"/>
                  </a:lnTo>
                  <a:lnTo>
                    <a:pt x="195" y="422"/>
                  </a:lnTo>
                  <a:lnTo>
                    <a:pt x="30" y="422"/>
                  </a:lnTo>
                  <a:lnTo>
                    <a:pt x="30" y="361"/>
                  </a:lnTo>
                  <a:lnTo>
                    <a:pt x="391" y="361"/>
                  </a:lnTo>
                  <a:lnTo>
                    <a:pt x="391" y="873"/>
                  </a:lnTo>
                  <a:lnTo>
                    <a:pt x="241" y="873"/>
                  </a:lnTo>
                  <a:lnTo>
                    <a:pt x="241" y="768"/>
                  </a:lnTo>
                  <a:lnTo>
                    <a:pt x="240" y="765"/>
                  </a:lnTo>
                  <a:lnTo>
                    <a:pt x="239" y="763"/>
                  </a:lnTo>
                  <a:lnTo>
                    <a:pt x="238" y="760"/>
                  </a:lnTo>
                  <a:lnTo>
                    <a:pt x="236" y="757"/>
                  </a:lnTo>
                  <a:lnTo>
                    <a:pt x="234" y="756"/>
                  </a:lnTo>
                  <a:lnTo>
                    <a:pt x="232" y="754"/>
                  </a:lnTo>
                  <a:lnTo>
                    <a:pt x="228" y="754"/>
                  </a:lnTo>
                  <a:lnTo>
                    <a:pt x="225" y="753"/>
                  </a:lnTo>
                  <a:lnTo>
                    <a:pt x="105" y="753"/>
                  </a:lnTo>
                  <a:lnTo>
                    <a:pt x="102" y="753"/>
                  </a:lnTo>
                  <a:lnTo>
                    <a:pt x="100" y="754"/>
                  </a:lnTo>
                  <a:lnTo>
                    <a:pt x="97" y="756"/>
                  </a:lnTo>
                  <a:lnTo>
                    <a:pt x="94" y="757"/>
                  </a:lnTo>
                  <a:lnTo>
                    <a:pt x="93" y="760"/>
                  </a:lnTo>
                  <a:lnTo>
                    <a:pt x="91" y="763"/>
                  </a:lnTo>
                  <a:lnTo>
                    <a:pt x="90" y="765"/>
                  </a:lnTo>
                  <a:lnTo>
                    <a:pt x="90" y="768"/>
                  </a:lnTo>
                  <a:lnTo>
                    <a:pt x="90" y="873"/>
                  </a:lnTo>
                  <a:lnTo>
                    <a:pt x="30" y="873"/>
                  </a:lnTo>
                  <a:lnTo>
                    <a:pt x="30" y="633"/>
                  </a:lnTo>
                  <a:close/>
                  <a:moveTo>
                    <a:pt x="708" y="0"/>
                  </a:moveTo>
                  <a:lnTo>
                    <a:pt x="316" y="0"/>
                  </a:lnTo>
                  <a:lnTo>
                    <a:pt x="313" y="1"/>
                  </a:lnTo>
                  <a:lnTo>
                    <a:pt x="310" y="2"/>
                  </a:lnTo>
                  <a:lnTo>
                    <a:pt x="308" y="3"/>
                  </a:lnTo>
                  <a:lnTo>
                    <a:pt x="306" y="5"/>
                  </a:lnTo>
                  <a:lnTo>
                    <a:pt x="304" y="7"/>
                  </a:lnTo>
                  <a:lnTo>
                    <a:pt x="302" y="10"/>
                  </a:lnTo>
                  <a:lnTo>
                    <a:pt x="301" y="13"/>
                  </a:lnTo>
                  <a:lnTo>
                    <a:pt x="301" y="16"/>
                  </a:lnTo>
                  <a:lnTo>
                    <a:pt x="301" y="331"/>
                  </a:lnTo>
                  <a:lnTo>
                    <a:pt x="15" y="331"/>
                  </a:lnTo>
                  <a:lnTo>
                    <a:pt x="12" y="331"/>
                  </a:lnTo>
                  <a:lnTo>
                    <a:pt x="10" y="333"/>
                  </a:lnTo>
                  <a:lnTo>
                    <a:pt x="6" y="335"/>
                  </a:lnTo>
                  <a:lnTo>
                    <a:pt x="4" y="336"/>
                  </a:lnTo>
                  <a:lnTo>
                    <a:pt x="2" y="338"/>
                  </a:lnTo>
                  <a:lnTo>
                    <a:pt x="1" y="341"/>
                  </a:lnTo>
                  <a:lnTo>
                    <a:pt x="0" y="343"/>
                  </a:lnTo>
                  <a:lnTo>
                    <a:pt x="0" y="346"/>
                  </a:lnTo>
                  <a:lnTo>
                    <a:pt x="0" y="888"/>
                  </a:lnTo>
                  <a:lnTo>
                    <a:pt x="0" y="892"/>
                  </a:lnTo>
                  <a:lnTo>
                    <a:pt x="1" y="895"/>
                  </a:lnTo>
                  <a:lnTo>
                    <a:pt x="2" y="897"/>
                  </a:lnTo>
                  <a:lnTo>
                    <a:pt x="4" y="899"/>
                  </a:lnTo>
                  <a:lnTo>
                    <a:pt x="6" y="901"/>
                  </a:lnTo>
                  <a:lnTo>
                    <a:pt x="10" y="902"/>
                  </a:lnTo>
                  <a:lnTo>
                    <a:pt x="12" y="903"/>
                  </a:lnTo>
                  <a:lnTo>
                    <a:pt x="15" y="904"/>
                  </a:lnTo>
                  <a:lnTo>
                    <a:pt x="105" y="903"/>
                  </a:lnTo>
                  <a:lnTo>
                    <a:pt x="225" y="903"/>
                  </a:lnTo>
                  <a:lnTo>
                    <a:pt x="406" y="903"/>
                  </a:lnTo>
                  <a:lnTo>
                    <a:pt x="497" y="903"/>
                  </a:lnTo>
                  <a:lnTo>
                    <a:pt x="617" y="903"/>
                  </a:lnTo>
                  <a:lnTo>
                    <a:pt x="708" y="903"/>
                  </a:lnTo>
                  <a:lnTo>
                    <a:pt x="710" y="903"/>
                  </a:lnTo>
                  <a:lnTo>
                    <a:pt x="713" y="902"/>
                  </a:lnTo>
                  <a:lnTo>
                    <a:pt x="715" y="901"/>
                  </a:lnTo>
                  <a:lnTo>
                    <a:pt x="719" y="899"/>
                  </a:lnTo>
                  <a:lnTo>
                    <a:pt x="720" y="897"/>
                  </a:lnTo>
                  <a:lnTo>
                    <a:pt x="722" y="895"/>
                  </a:lnTo>
                  <a:lnTo>
                    <a:pt x="722" y="892"/>
                  </a:lnTo>
                  <a:lnTo>
                    <a:pt x="723" y="889"/>
                  </a:lnTo>
                  <a:lnTo>
                    <a:pt x="723" y="15"/>
                  </a:lnTo>
                  <a:lnTo>
                    <a:pt x="722" y="13"/>
                  </a:lnTo>
                  <a:lnTo>
                    <a:pt x="722" y="10"/>
                  </a:lnTo>
                  <a:lnTo>
                    <a:pt x="720" y="7"/>
                  </a:lnTo>
                  <a:lnTo>
                    <a:pt x="719" y="5"/>
                  </a:lnTo>
                  <a:lnTo>
                    <a:pt x="715" y="3"/>
                  </a:lnTo>
                  <a:lnTo>
                    <a:pt x="713" y="2"/>
                  </a:lnTo>
                  <a:lnTo>
                    <a:pt x="710" y="1"/>
                  </a:lnTo>
                  <a:lnTo>
                    <a:pt x="7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grpSp>
          <p:nvGrpSpPr>
            <p:cNvPr id="19" name="Group 51"/>
            <p:cNvGrpSpPr/>
            <p:nvPr/>
          </p:nvGrpSpPr>
          <p:grpSpPr>
            <a:xfrm>
              <a:off x="1278" y="8215"/>
              <a:ext cx="548" cy="490"/>
              <a:chOff x="11610976" y="1373188"/>
              <a:chExt cx="287338" cy="257175"/>
            </a:xfrm>
            <a:solidFill>
              <a:schemeClr val="accent1"/>
            </a:solidFill>
          </p:grpSpPr>
          <p:sp>
            <p:nvSpPr>
              <p:cNvPr id="36" name="Freeform 254"/>
              <p:cNvSpPr>
                <a:spLocks noEditPoint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11610976" y="1373188"/>
                <a:ext cx="287338" cy="257175"/>
              </a:xfrm>
              <a:custGeom>
                <a:avLst/>
                <a:gdLst>
                  <a:gd name="T0" fmla="*/ 843 w 903"/>
                  <a:gd name="T1" fmla="*/ 452 h 813"/>
                  <a:gd name="T2" fmla="*/ 301 w 903"/>
                  <a:gd name="T3" fmla="*/ 782 h 813"/>
                  <a:gd name="T4" fmla="*/ 527 w 903"/>
                  <a:gd name="T5" fmla="*/ 120 h 813"/>
                  <a:gd name="T6" fmla="*/ 301 w 903"/>
                  <a:gd name="T7" fmla="*/ 782 h 813"/>
                  <a:gd name="T8" fmla="*/ 180 w 903"/>
                  <a:gd name="T9" fmla="*/ 452 h 813"/>
                  <a:gd name="T10" fmla="*/ 391 w 903"/>
                  <a:gd name="T11" fmla="*/ 30 h 813"/>
                  <a:gd name="T12" fmla="*/ 391 w 903"/>
                  <a:gd name="T13" fmla="*/ 90 h 813"/>
                  <a:gd name="T14" fmla="*/ 873 w 903"/>
                  <a:gd name="T15" fmla="*/ 782 h 813"/>
                  <a:gd name="T16" fmla="*/ 872 w 903"/>
                  <a:gd name="T17" fmla="*/ 430 h 813"/>
                  <a:gd name="T18" fmla="*/ 867 w 903"/>
                  <a:gd name="T19" fmla="*/ 424 h 813"/>
                  <a:gd name="T20" fmla="*/ 858 w 903"/>
                  <a:gd name="T21" fmla="*/ 422 h 813"/>
                  <a:gd name="T22" fmla="*/ 752 w 903"/>
                  <a:gd name="T23" fmla="*/ 373 h 813"/>
                  <a:gd name="T24" fmla="*/ 749 w 903"/>
                  <a:gd name="T25" fmla="*/ 366 h 813"/>
                  <a:gd name="T26" fmla="*/ 740 w 903"/>
                  <a:gd name="T27" fmla="*/ 362 h 813"/>
                  <a:gd name="T28" fmla="*/ 731 w 903"/>
                  <a:gd name="T29" fmla="*/ 363 h 813"/>
                  <a:gd name="T30" fmla="*/ 725 w 903"/>
                  <a:gd name="T31" fmla="*/ 368 h 813"/>
                  <a:gd name="T32" fmla="*/ 723 w 903"/>
                  <a:gd name="T33" fmla="*/ 377 h 813"/>
                  <a:gd name="T34" fmla="*/ 705 w 903"/>
                  <a:gd name="T35" fmla="*/ 422 h 813"/>
                  <a:gd name="T36" fmla="*/ 697 w 903"/>
                  <a:gd name="T37" fmla="*/ 426 h 813"/>
                  <a:gd name="T38" fmla="*/ 693 w 903"/>
                  <a:gd name="T39" fmla="*/ 434 h 813"/>
                  <a:gd name="T40" fmla="*/ 632 w 903"/>
                  <a:gd name="T41" fmla="*/ 782 h 813"/>
                  <a:gd name="T42" fmla="*/ 631 w 903"/>
                  <a:gd name="T43" fmla="*/ 99 h 813"/>
                  <a:gd name="T44" fmla="*/ 625 w 903"/>
                  <a:gd name="T45" fmla="*/ 92 h 813"/>
                  <a:gd name="T46" fmla="*/ 617 w 903"/>
                  <a:gd name="T47" fmla="*/ 90 h 813"/>
                  <a:gd name="T48" fmla="*/ 542 w 903"/>
                  <a:gd name="T49" fmla="*/ 12 h 813"/>
                  <a:gd name="T50" fmla="*/ 537 w 903"/>
                  <a:gd name="T51" fmla="*/ 4 h 813"/>
                  <a:gd name="T52" fmla="*/ 530 w 903"/>
                  <a:gd name="T53" fmla="*/ 0 h 813"/>
                  <a:gd name="T54" fmla="*/ 373 w 903"/>
                  <a:gd name="T55" fmla="*/ 0 h 813"/>
                  <a:gd name="T56" fmla="*/ 366 w 903"/>
                  <a:gd name="T57" fmla="*/ 4 h 813"/>
                  <a:gd name="T58" fmla="*/ 361 w 903"/>
                  <a:gd name="T59" fmla="*/ 12 h 813"/>
                  <a:gd name="T60" fmla="*/ 286 w 903"/>
                  <a:gd name="T61" fmla="*/ 90 h 813"/>
                  <a:gd name="T62" fmla="*/ 278 w 903"/>
                  <a:gd name="T63" fmla="*/ 92 h 813"/>
                  <a:gd name="T64" fmla="*/ 272 w 903"/>
                  <a:gd name="T65" fmla="*/ 99 h 813"/>
                  <a:gd name="T66" fmla="*/ 271 w 903"/>
                  <a:gd name="T67" fmla="*/ 782 h 813"/>
                  <a:gd name="T68" fmla="*/ 210 w 903"/>
                  <a:gd name="T69" fmla="*/ 434 h 813"/>
                  <a:gd name="T70" fmla="*/ 206 w 903"/>
                  <a:gd name="T71" fmla="*/ 426 h 813"/>
                  <a:gd name="T72" fmla="*/ 198 w 903"/>
                  <a:gd name="T73" fmla="*/ 422 h 813"/>
                  <a:gd name="T74" fmla="*/ 180 w 903"/>
                  <a:gd name="T75" fmla="*/ 376 h 813"/>
                  <a:gd name="T76" fmla="*/ 178 w 903"/>
                  <a:gd name="T77" fmla="*/ 368 h 813"/>
                  <a:gd name="T78" fmla="*/ 172 w 903"/>
                  <a:gd name="T79" fmla="*/ 363 h 813"/>
                  <a:gd name="T80" fmla="*/ 162 w 903"/>
                  <a:gd name="T81" fmla="*/ 362 h 813"/>
                  <a:gd name="T82" fmla="*/ 154 w 903"/>
                  <a:gd name="T83" fmla="*/ 366 h 813"/>
                  <a:gd name="T84" fmla="*/ 151 w 903"/>
                  <a:gd name="T85" fmla="*/ 373 h 813"/>
                  <a:gd name="T86" fmla="*/ 45 w 903"/>
                  <a:gd name="T87" fmla="*/ 422 h 813"/>
                  <a:gd name="T88" fmla="*/ 36 w 903"/>
                  <a:gd name="T89" fmla="*/ 424 h 813"/>
                  <a:gd name="T90" fmla="*/ 31 w 903"/>
                  <a:gd name="T91" fmla="*/ 430 h 813"/>
                  <a:gd name="T92" fmla="*/ 30 w 903"/>
                  <a:gd name="T93" fmla="*/ 782 h 813"/>
                  <a:gd name="T94" fmla="*/ 9 w 903"/>
                  <a:gd name="T95" fmla="*/ 784 h 813"/>
                  <a:gd name="T96" fmla="*/ 2 w 903"/>
                  <a:gd name="T97" fmla="*/ 790 h 813"/>
                  <a:gd name="T98" fmla="*/ 0 w 903"/>
                  <a:gd name="T99" fmla="*/ 798 h 813"/>
                  <a:gd name="T100" fmla="*/ 2 w 903"/>
                  <a:gd name="T101" fmla="*/ 806 h 813"/>
                  <a:gd name="T102" fmla="*/ 9 w 903"/>
                  <a:gd name="T103" fmla="*/ 811 h 813"/>
                  <a:gd name="T104" fmla="*/ 45 w 903"/>
                  <a:gd name="T105" fmla="*/ 812 h 813"/>
                  <a:gd name="T106" fmla="*/ 617 w 903"/>
                  <a:gd name="T107" fmla="*/ 812 h 813"/>
                  <a:gd name="T108" fmla="*/ 888 w 903"/>
                  <a:gd name="T109" fmla="*/ 812 h 813"/>
                  <a:gd name="T110" fmla="*/ 897 w 903"/>
                  <a:gd name="T111" fmla="*/ 810 h 813"/>
                  <a:gd name="T112" fmla="*/ 902 w 903"/>
                  <a:gd name="T113" fmla="*/ 804 h 813"/>
                  <a:gd name="T114" fmla="*/ 903 w 903"/>
                  <a:gd name="T115" fmla="*/ 795 h 813"/>
                  <a:gd name="T116" fmla="*/ 899 w 903"/>
                  <a:gd name="T117" fmla="*/ 788 h 813"/>
                  <a:gd name="T118" fmla="*/ 891 w 903"/>
                  <a:gd name="T119" fmla="*/ 783 h 8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03" h="813">
                    <a:moveTo>
                      <a:pt x="723" y="782"/>
                    </a:moveTo>
                    <a:lnTo>
                      <a:pt x="723" y="452"/>
                    </a:lnTo>
                    <a:lnTo>
                      <a:pt x="843" y="452"/>
                    </a:lnTo>
                    <a:lnTo>
                      <a:pt x="843" y="782"/>
                    </a:lnTo>
                    <a:lnTo>
                      <a:pt x="723" y="782"/>
                    </a:lnTo>
                    <a:close/>
                    <a:moveTo>
                      <a:pt x="301" y="782"/>
                    </a:moveTo>
                    <a:lnTo>
                      <a:pt x="301" y="120"/>
                    </a:lnTo>
                    <a:lnTo>
                      <a:pt x="376" y="120"/>
                    </a:lnTo>
                    <a:lnTo>
                      <a:pt x="527" y="120"/>
                    </a:lnTo>
                    <a:lnTo>
                      <a:pt x="602" y="120"/>
                    </a:lnTo>
                    <a:lnTo>
                      <a:pt x="602" y="782"/>
                    </a:lnTo>
                    <a:lnTo>
                      <a:pt x="301" y="782"/>
                    </a:lnTo>
                    <a:close/>
                    <a:moveTo>
                      <a:pt x="60" y="782"/>
                    </a:moveTo>
                    <a:lnTo>
                      <a:pt x="60" y="452"/>
                    </a:lnTo>
                    <a:lnTo>
                      <a:pt x="180" y="452"/>
                    </a:lnTo>
                    <a:lnTo>
                      <a:pt x="180" y="782"/>
                    </a:lnTo>
                    <a:lnTo>
                      <a:pt x="60" y="782"/>
                    </a:lnTo>
                    <a:close/>
                    <a:moveTo>
                      <a:pt x="391" y="30"/>
                    </a:moveTo>
                    <a:lnTo>
                      <a:pt x="512" y="30"/>
                    </a:lnTo>
                    <a:lnTo>
                      <a:pt x="512" y="90"/>
                    </a:lnTo>
                    <a:lnTo>
                      <a:pt x="391" y="90"/>
                    </a:lnTo>
                    <a:lnTo>
                      <a:pt x="391" y="30"/>
                    </a:lnTo>
                    <a:close/>
                    <a:moveTo>
                      <a:pt x="888" y="782"/>
                    </a:moveTo>
                    <a:lnTo>
                      <a:pt x="873" y="782"/>
                    </a:lnTo>
                    <a:lnTo>
                      <a:pt x="873" y="437"/>
                    </a:lnTo>
                    <a:lnTo>
                      <a:pt x="873" y="434"/>
                    </a:lnTo>
                    <a:lnTo>
                      <a:pt x="872" y="430"/>
                    </a:lnTo>
                    <a:lnTo>
                      <a:pt x="871" y="428"/>
                    </a:lnTo>
                    <a:lnTo>
                      <a:pt x="869" y="426"/>
                    </a:lnTo>
                    <a:lnTo>
                      <a:pt x="867" y="424"/>
                    </a:lnTo>
                    <a:lnTo>
                      <a:pt x="863" y="423"/>
                    </a:lnTo>
                    <a:lnTo>
                      <a:pt x="861" y="422"/>
                    </a:lnTo>
                    <a:lnTo>
                      <a:pt x="858" y="422"/>
                    </a:lnTo>
                    <a:lnTo>
                      <a:pt x="753" y="422"/>
                    </a:lnTo>
                    <a:lnTo>
                      <a:pt x="753" y="376"/>
                    </a:lnTo>
                    <a:lnTo>
                      <a:pt x="752" y="373"/>
                    </a:lnTo>
                    <a:lnTo>
                      <a:pt x="752" y="370"/>
                    </a:lnTo>
                    <a:lnTo>
                      <a:pt x="750" y="368"/>
                    </a:lnTo>
                    <a:lnTo>
                      <a:pt x="749" y="366"/>
                    </a:lnTo>
                    <a:lnTo>
                      <a:pt x="745" y="364"/>
                    </a:lnTo>
                    <a:lnTo>
                      <a:pt x="743" y="363"/>
                    </a:lnTo>
                    <a:lnTo>
                      <a:pt x="740" y="362"/>
                    </a:lnTo>
                    <a:lnTo>
                      <a:pt x="738" y="362"/>
                    </a:lnTo>
                    <a:lnTo>
                      <a:pt x="735" y="362"/>
                    </a:lnTo>
                    <a:lnTo>
                      <a:pt x="731" y="363"/>
                    </a:lnTo>
                    <a:lnTo>
                      <a:pt x="729" y="364"/>
                    </a:lnTo>
                    <a:lnTo>
                      <a:pt x="727" y="366"/>
                    </a:lnTo>
                    <a:lnTo>
                      <a:pt x="725" y="368"/>
                    </a:lnTo>
                    <a:lnTo>
                      <a:pt x="724" y="370"/>
                    </a:lnTo>
                    <a:lnTo>
                      <a:pt x="723" y="373"/>
                    </a:lnTo>
                    <a:lnTo>
                      <a:pt x="723" y="377"/>
                    </a:lnTo>
                    <a:lnTo>
                      <a:pt x="723" y="422"/>
                    </a:lnTo>
                    <a:lnTo>
                      <a:pt x="708" y="422"/>
                    </a:lnTo>
                    <a:lnTo>
                      <a:pt x="705" y="422"/>
                    </a:lnTo>
                    <a:lnTo>
                      <a:pt x="701" y="423"/>
                    </a:lnTo>
                    <a:lnTo>
                      <a:pt x="699" y="424"/>
                    </a:lnTo>
                    <a:lnTo>
                      <a:pt x="697" y="426"/>
                    </a:lnTo>
                    <a:lnTo>
                      <a:pt x="695" y="428"/>
                    </a:lnTo>
                    <a:lnTo>
                      <a:pt x="694" y="430"/>
                    </a:lnTo>
                    <a:lnTo>
                      <a:pt x="693" y="434"/>
                    </a:lnTo>
                    <a:lnTo>
                      <a:pt x="693" y="437"/>
                    </a:lnTo>
                    <a:lnTo>
                      <a:pt x="693" y="782"/>
                    </a:lnTo>
                    <a:lnTo>
                      <a:pt x="632" y="782"/>
                    </a:lnTo>
                    <a:lnTo>
                      <a:pt x="632" y="105"/>
                    </a:lnTo>
                    <a:lnTo>
                      <a:pt x="632" y="102"/>
                    </a:lnTo>
                    <a:lnTo>
                      <a:pt x="631" y="99"/>
                    </a:lnTo>
                    <a:lnTo>
                      <a:pt x="630" y="97"/>
                    </a:lnTo>
                    <a:lnTo>
                      <a:pt x="627" y="95"/>
                    </a:lnTo>
                    <a:lnTo>
                      <a:pt x="625" y="92"/>
                    </a:lnTo>
                    <a:lnTo>
                      <a:pt x="623" y="91"/>
                    </a:lnTo>
                    <a:lnTo>
                      <a:pt x="620" y="90"/>
                    </a:lnTo>
                    <a:lnTo>
                      <a:pt x="617" y="90"/>
                    </a:lnTo>
                    <a:lnTo>
                      <a:pt x="542" y="90"/>
                    </a:lnTo>
                    <a:lnTo>
                      <a:pt x="542" y="15"/>
                    </a:lnTo>
                    <a:lnTo>
                      <a:pt x="542" y="12"/>
                    </a:lnTo>
                    <a:lnTo>
                      <a:pt x="540" y="9"/>
                    </a:lnTo>
                    <a:lnTo>
                      <a:pt x="539" y="7"/>
                    </a:lnTo>
                    <a:lnTo>
                      <a:pt x="537" y="4"/>
                    </a:lnTo>
                    <a:lnTo>
                      <a:pt x="535" y="2"/>
                    </a:lnTo>
                    <a:lnTo>
                      <a:pt x="533" y="1"/>
                    </a:lnTo>
                    <a:lnTo>
                      <a:pt x="530" y="0"/>
                    </a:lnTo>
                    <a:lnTo>
                      <a:pt x="527" y="0"/>
                    </a:lnTo>
                    <a:lnTo>
                      <a:pt x="376" y="0"/>
                    </a:lnTo>
                    <a:lnTo>
                      <a:pt x="373" y="0"/>
                    </a:lnTo>
                    <a:lnTo>
                      <a:pt x="370" y="1"/>
                    </a:lnTo>
                    <a:lnTo>
                      <a:pt x="368" y="2"/>
                    </a:lnTo>
                    <a:lnTo>
                      <a:pt x="366" y="4"/>
                    </a:lnTo>
                    <a:lnTo>
                      <a:pt x="364" y="7"/>
                    </a:lnTo>
                    <a:lnTo>
                      <a:pt x="362" y="9"/>
                    </a:lnTo>
                    <a:lnTo>
                      <a:pt x="361" y="12"/>
                    </a:lnTo>
                    <a:lnTo>
                      <a:pt x="361" y="15"/>
                    </a:lnTo>
                    <a:lnTo>
                      <a:pt x="361" y="90"/>
                    </a:lnTo>
                    <a:lnTo>
                      <a:pt x="286" y="90"/>
                    </a:lnTo>
                    <a:lnTo>
                      <a:pt x="283" y="90"/>
                    </a:lnTo>
                    <a:lnTo>
                      <a:pt x="280" y="91"/>
                    </a:lnTo>
                    <a:lnTo>
                      <a:pt x="278" y="92"/>
                    </a:lnTo>
                    <a:lnTo>
                      <a:pt x="276" y="95"/>
                    </a:lnTo>
                    <a:lnTo>
                      <a:pt x="273" y="97"/>
                    </a:lnTo>
                    <a:lnTo>
                      <a:pt x="272" y="99"/>
                    </a:lnTo>
                    <a:lnTo>
                      <a:pt x="271" y="102"/>
                    </a:lnTo>
                    <a:lnTo>
                      <a:pt x="271" y="105"/>
                    </a:lnTo>
                    <a:lnTo>
                      <a:pt x="271" y="782"/>
                    </a:lnTo>
                    <a:lnTo>
                      <a:pt x="210" y="782"/>
                    </a:lnTo>
                    <a:lnTo>
                      <a:pt x="210" y="437"/>
                    </a:lnTo>
                    <a:lnTo>
                      <a:pt x="210" y="434"/>
                    </a:lnTo>
                    <a:lnTo>
                      <a:pt x="209" y="430"/>
                    </a:lnTo>
                    <a:lnTo>
                      <a:pt x="208" y="428"/>
                    </a:lnTo>
                    <a:lnTo>
                      <a:pt x="206" y="426"/>
                    </a:lnTo>
                    <a:lnTo>
                      <a:pt x="204" y="424"/>
                    </a:lnTo>
                    <a:lnTo>
                      <a:pt x="202" y="423"/>
                    </a:lnTo>
                    <a:lnTo>
                      <a:pt x="198" y="422"/>
                    </a:lnTo>
                    <a:lnTo>
                      <a:pt x="195" y="422"/>
                    </a:lnTo>
                    <a:lnTo>
                      <a:pt x="180" y="422"/>
                    </a:lnTo>
                    <a:lnTo>
                      <a:pt x="180" y="376"/>
                    </a:lnTo>
                    <a:lnTo>
                      <a:pt x="180" y="373"/>
                    </a:lnTo>
                    <a:lnTo>
                      <a:pt x="179" y="370"/>
                    </a:lnTo>
                    <a:lnTo>
                      <a:pt x="178" y="368"/>
                    </a:lnTo>
                    <a:lnTo>
                      <a:pt x="176" y="366"/>
                    </a:lnTo>
                    <a:lnTo>
                      <a:pt x="174" y="364"/>
                    </a:lnTo>
                    <a:lnTo>
                      <a:pt x="172" y="363"/>
                    </a:lnTo>
                    <a:lnTo>
                      <a:pt x="168" y="362"/>
                    </a:lnTo>
                    <a:lnTo>
                      <a:pt x="165" y="362"/>
                    </a:lnTo>
                    <a:lnTo>
                      <a:pt x="162" y="362"/>
                    </a:lnTo>
                    <a:lnTo>
                      <a:pt x="160" y="363"/>
                    </a:lnTo>
                    <a:lnTo>
                      <a:pt x="157" y="364"/>
                    </a:lnTo>
                    <a:lnTo>
                      <a:pt x="154" y="366"/>
                    </a:lnTo>
                    <a:lnTo>
                      <a:pt x="153" y="368"/>
                    </a:lnTo>
                    <a:lnTo>
                      <a:pt x="151" y="370"/>
                    </a:lnTo>
                    <a:lnTo>
                      <a:pt x="151" y="373"/>
                    </a:lnTo>
                    <a:lnTo>
                      <a:pt x="150" y="377"/>
                    </a:lnTo>
                    <a:lnTo>
                      <a:pt x="150" y="422"/>
                    </a:lnTo>
                    <a:lnTo>
                      <a:pt x="45" y="422"/>
                    </a:lnTo>
                    <a:lnTo>
                      <a:pt x="42" y="422"/>
                    </a:lnTo>
                    <a:lnTo>
                      <a:pt x="40" y="423"/>
                    </a:lnTo>
                    <a:lnTo>
                      <a:pt x="36" y="424"/>
                    </a:lnTo>
                    <a:lnTo>
                      <a:pt x="34" y="426"/>
                    </a:lnTo>
                    <a:lnTo>
                      <a:pt x="32" y="428"/>
                    </a:lnTo>
                    <a:lnTo>
                      <a:pt x="31" y="430"/>
                    </a:lnTo>
                    <a:lnTo>
                      <a:pt x="30" y="434"/>
                    </a:lnTo>
                    <a:lnTo>
                      <a:pt x="30" y="437"/>
                    </a:lnTo>
                    <a:lnTo>
                      <a:pt x="30" y="782"/>
                    </a:lnTo>
                    <a:lnTo>
                      <a:pt x="15" y="782"/>
                    </a:lnTo>
                    <a:lnTo>
                      <a:pt x="12" y="783"/>
                    </a:lnTo>
                    <a:lnTo>
                      <a:pt x="9" y="784"/>
                    </a:lnTo>
                    <a:lnTo>
                      <a:pt x="6" y="786"/>
                    </a:lnTo>
                    <a:lnTo>
                      <a:pt x="4" y="788"/>
                    </a:lnTo>
                    <a:lnTo>
                      <a:pt x="2" y="790"/>
                    </a:lnTo>
                    <a:lnTo>
                      <a:pt x="1" y="792"/>
                    </a:lnTo>
                    <a:lnTo>
                      <a:pt x="0" y="795"/>
                    </a:lnTo>
                    <a:lnTo>
                      <a:pt x="0" y="798"/>
                    </a:lnTo>
                    <a:lnTo>
                      <a:pt x="0" y="801"/>
                    </a:lnTo>
                    <a:lnTo>
                      <a:pt x="1" y="804"/>
                    </a:lnTo>
                    <a:lnTo>
                      <a:pt x="2" y="806"/>
                    </a:lnTo>
                    <a:lnTo>
                      <a:pt x="4" y="808"/>
                    </a:lnTo>
                    <a:lnTo>
                      <a:pt x="6" y="810"/>
                    </a:lnTo>
                    <a:lnTo>
                      <a:pt x="9" y="811"/>
                    </a:lnTo>
                    <a:lnTo>
                      <a:pt x="12" y="812"/>
                    </a:lnTo>
                    <a:lnTo>
                      <a:pt x="15" y="813"/>
                    </a:lnTo>
                    <a:lnTo>
                      <a:pt x="45" y="812"/>
                    </a:lnTo>
                    <a:lnTo>
                      <a:pt x="195" y="812"/>
                    </a:lnTo>
                    <a:lnTo>
                      <a:pt x="286" y="812"/>
                    </a:lnTo>
                    <a:lnTo>
                      <a:pt x="617" y="812"/>
                    </a:lnTo>
                    <a:lnTo>
                      <a:pt x="708" y="812"/>
                    </a:lnTo>
                    <a:lnTo>
                      <a:pt x="858" y="812"/>
                    </a:lnTo>
                    <a:lnTo>
                      <a:pt x="888" y="812"/>
                    </a:lnTo>
                    <a:lnTo>
                      <a:pt x="891" y="812"/>
                    </a:lnTo>
                    <a:lnTo>
                      <a:pt x="893" y="811"/>
                    </a:lnTo>
                    <a:lnTo>
                      <a:pt x="897" y="810"/>
                    </a:lnTo>
                    <a:lnTo>
                      <a:pt x="899" y="808"/>
                    </a:lnTo>
                    <a:lnTo>
                      <a:pt x="901" y="806"/>
                    </a:lnTo>
                    <a:lnTo>
                      <a:pt x="902" y="804"/>
                    </a:lnTo>
                    <a:lnTo>
                      <a:pt x="903" y="801"/>
                    </a:lnTo>
                    <a:lnTo>
                      <a:pt x="903" y="798"/>
                    </a:lnTo>
                    <a:lnTo>
                      <a:pt x="903" y="795"/>
                    </a:lnTo>
                    <a:lnTo>
                      <a:pt x="902" y="792"/>
                    </a:lnTo>
                    <a:lnTo>
                      <a:pt x="901" y="790"/>
                    </a:lnTo>
                    <a:lnTo>
                      <a:pt x="899" y="788"/>
                    </a:lnTo>
                    <a:lnTo>
                      <a:pt x="897" y="786"/>
                    </a:lnTo>
                    <a:lnTo>
                      <a:pt x="893" y="784"/>
                    </a:lnTo>
                    <a:lnTo>
                      <a:pt x="891" y="783"/>
                    </a:lnTo>
                    <a:lnTo>
                      <a:pt x="888" y="783"/>
                    </a:lnTo>
                    <a:lnTo>
                      <a:pt x="888" y="78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7" name="Freeform 255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11717338" y="1430338"/>
                <a:ext cx="76200" cy="9525"/>
              </a:xfrm>
              <a:custGeom>
                <a:avLst/>
                <a:gdLst>
                  <a:gd name="T0" fmla="*/ 226 w 241"/>
                  <a:gd name="T1" fmla="*/ 0 h 30"/>
                  <a:gd name="T2" fmla="*/ 15 w 241"/>
                  <a:gd name="T3" fmla="*/ 0 h 30"/>
                  <a:gd name="T4" fmla="*/ 12 w 241"/>
                  <a:gd name="T5" fmla="*/ 0 h 30"/>
                  <a:gd name="T6" fmla="*/ 9 w 241"/>
                  <a:gd name="T7" fmla="*/ 1 h 30"/>
                  <a:gd name="T8" fmla="*/ 7 w 241"/>
                  <a:gd name="T9" fmla="*/ 4 h 30"/>
                  <a:gd name="T10" fmla="*/ 5 w 241"/>
                  <a:gd name="T11" fmla="*/ 5 h 30"/>
                  <a:gd name="T12" fmla="*/ 3 w 241"/>
                  <a:gd name="T13" fmla="*/ 7 h 30"/>
                  <a:gd name="T14" fmla="*/ 1 w 241"/>
                  <a:gd name="T15" fmla="*/ 10 h 30"/>
                  <a:gd name="T16" fmla="*/ 0 w 241"/>
                  <a:gd name="T17" fmla="*/ 12 h 30"/>
                  <a:gd name="T18" fmla="*/ 0 w 241"/>
                  <a:gd name="T19" fmla="*/ 15 h 30"/>
                  <a:gd name="T20" fmla="*/ 0 w 241"/>
                  <a:gd name="T21" fmla="*/ 19 h 30"/>
                  <a:gd name="T22" fmla="*/ 1 w 241"/>
                  <a:gd name="T23" fmla="*/ 22 h 30"/>
                  <a:gd name="T24" fmla="*/ 3 w 241"/>
                  <a:gd name="T25" fmla="*/ 24 h 30"/>
                  <a:gd name="T26" fmla="*/ 5 w 241"/>
                  <a:gd name="T27" fmla="*/ 26 h 30"/>
                  <a:gd name="T28" fmla="*/ 7 w 241"/>
                  <a:gd name="T29" fmla="*/ 28 h 30"/>
                  <a:gd name="T30" fmla="*/ 9 w 241"/>
                  <a:gd name="T31" fmla="*/ 29 h 30"/>
                  <a:gd name="T32" fmla="*/ 12 w 241"/>
                  <a:gd name="T33" fmla="*/ 30 h 30"/>
                  <a:gd name="T34" fmla="*/ 15 w 241"/>
                  <a:gd name="T35" fmla="*/ 30 h 30"/>
                  <a:gd name="T36" fmla="*/ 226 w 241"/>
                  <a:gd name="T37" fmla="*/ 30 h 30"/>
                  <a:gd name="T38" fmla="*/ 229 w 241"/>
                  <a:gd name="T39" fmla="*/ 30 h 30"/>
                  <a:gd name="T40" fmla="*/ 232 w 241"/>
                  <a:gd name="T41" fmla="*/ 29 h 30"/>
                  <a:gd name="T42" fmla="*/ 234 w 241"/>
                  <a:gd name="T43" fmla="*/ 28 h 30"/>
                  <a:gd name="T44" fmla="*/ 236 w 241"/>
                  <a:gd name="T45" fmla="*/ 26 h 30"/>
                  <a:gd name="T46" fmla="*/ 238 w 241"/>
                  <a:gd name="T47" fmla="*/ 24 h 30"/>
                  <a:gd name="T48" fmla="*/ 240 w 241"/>
                  <a:gd name="T49" fmla="*/ 22 h 30"/>
                  <a:gd name="T50" fmla="*/ 241 w 241"/>
                  <a:gd name="T51" fmla="*/ 19 h 30"/>
                  <a:gd name="T52" fmla="*/ 241 w 241"/>
                  <a:gd name="T53" fmla="*/ 15 h 30"/>
                  <a:gd name="T54" fmla="*/ 241 w 241"/>
                  <a:gd name="T55" fmla="*/ 12 h 30"/>
                  <a:gd name="T56" fmla="*/ 240 w 241"/>
                  <a:gd name="T57" fmla="*/ 10 h 30"/>
                  <a:gd name="T58" fmla="*/ 238 w 241"/>
                  <a:gd name="T59" fmla="*/ 7 h 30"/>
                  <a:gd name="T60" fmla="*/ 236 w 241"/>
                  <a:gd name="T61" fmla="*/ 5 h 30"/>
                  <a:gd name="T62" fmla="*/ 234 w 241"/>
                  <a:gd name="T63" fmla="*/ 4 h 30"/>
                  <a:gd name="T64" fmla="*/ 232 w 241"/>
                  <a:gd name="T65" fmla="*/ 1 h 30"/>
                  <a:gd name="T66" fmla="*/ 229 w 241"/>
                  <a:gd name="T67" fmla="*/ 0 h 30"/>
                  <a:gd name="T68" fmla="*/ 226 w 241"/>
                  <a:gd name="T6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1" h="30">
                    <a:moveTo>
                      <a:pt x="226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7" y="4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1" y="22"/>
                    </a:lnTo>
                    <a:lnTo>
                      <a:pt x="3" y="24"/>
                    </a:lnTo>
                    <a:lnTo>
                      <a:pt x="5" y="26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226" y="30"/>
                    </a:lnTo>
                    <a:lnTo>
                      <a:pt x="229" y="30"/>
                    </a:lnTo>
                    <a:lnTo>
                      <a:pt x="232" y="29"/>
                    </a:lnTo>
                    <a:lnTo>
                      <a:pt x="234" y="28"/>
                    </a:lnTo>
                    <a:lnTo>
                      <a:pt x="236" y="26"/>
                    </a:lnTo>
                    <a:lnTo>
                      <a:pt x="238" y="24"/>
                    </a:lnTo>
                    <a:lnTo>
                      <a:pt x="240" y="22"/>
                    </a:lnTo>
                    <a:lnTo>
                      <a:pt x="241" y="19"/>
                    </a:lnTo>
                    <a:lnTo>
                      <a:pt x="241" y="15"/>
                    </a:lnTo>
                    <a:lnTo>
                      <a:pt x="241" y="12"/>
                    </a:lnTo>
                    <a:lnTo>
                      <a:pt x="240" y="10"/>
                    </a:lnTo>
                    <a:lnTo>
                      <a:pt x="238" y="7"/>
                    </a:lnTo>
                    <a:lnTo>
                      <a:pt x="236" y="5"/>
                    </a:lnTo>
                    <a:lnTo>
                      <a:pt x="234" y="4"/>
                    </a:lnTo>
                    <a:lnTo>
                      <a:pt x="232" y="1"/>
                    </a:lnTo>
                    <a:lnTo>
                      <a:pt x="229" y="0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8" name="Freeform 256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11717338" y="1458913"/>
                <a:ext cx="76200" cy="9525"/>
              </a:xfrm>
              <a:custGeom>
                <a:avLst/>
                <a:gdLst>
                  <a:gd name="T0" fmla="*/ 226 w 241"/>
                  <a:gd name="T1" fmla="*/ 0 h 31"/>
                  <a:gd name="T2" fmla="*/ 15 w 241"/>
                  <a:gd name="T3" fmla="*/ 0 h 31"/>
                  <a:gd name="T4" fmla="*/ 12 w 241"/>
                  <a:gd name="T5" fmla="*/ 2 h 31"/>
                  <a:gd name="T6" fmla="*/ 9 w 241"/>
                  <a:gd name="T7" fmla="*/ 2 h 31"/>
                  <a:gd name="T8" fmla="*/ 7 w 241"/>
                  <a:gd name="T9" fmla="*/ 4 h 31"/>
                  <a:gd name="T10" fmla="*/ 5 w 241"/>
                  <a:gd name="T11" fmla="*/ 5 h 31"/>
                  <a:gd name="T12" fmla="*/ 3 w 241"/>
                  <a:gd name="T13" fmla="*/ 8 h 31"/>
                  <a:gd name="T14" fmla="*/ 1 w 241"/>
                  <a:gd name="T15" fmla="*/ 10 h 31"/>
                  <a:gd name="T16" fmla="*/ 0 w 241"/>
                  <a:gd name="T17" fmla="*/ 13 h 31"/>
                  <a:gd name="T18" fmla="*/ 0 w 241"/>
                  <a:gd name="T19" fmla="*/ 16 h 31"/>
                  <a:gd name="T20" fmla="*/ 0 w 241"/>
                  <a:gd name="T21" fmla="*/ 19 h 31"/>
                  <a:gd name="T22" fmla="*/ 1 w 241"/>
                  <a:gd name="T23" fmla="*/ 22 h 31"/>
                  <a:gd name="T24" fmla="*/ 3 w 241"/>
                  <a:gd name="T25" fmla="*/ 24 h 31"/>
                  <a:gd name="T26" fmla="*/ 5 w 241"/>
                  <a:gd name="T27" fmla="*/ 26 h 31"/>
                  <a:gd name="T28" fmla="*/ 7 w 241"/>
                  <a:gd name="T29" fmla="*/ 28 h 31"/>
                  <a:gd name="T30" fmla="*/ 9 w 241"/>
                  <a:gd name="T31" fmla="*/ 29 h 31"/>
                  <a:gd name="T32" fmla="*/ 12 w 241"/>
                  <a:gd name="T33" fmla="*/ 31 h 31"/>
                  <a:gd name="T34" fmla="*/ 15 w 241"/>
                  <a:gd name="T35" fmla="*/ 31 h 31"/>
                  <a:gd name="T36" fmla="*/ 226 w 241"/>
                  <a:gd name="T37" fmla="*/ 31 h 31"/>
                  <a:gd name="T38" fmla="*/ 229 w 241"/>
                  <a:gd name="T39" fmla="*/ 31 h 31"/>
                  <a:gd name="T40" fmla="*/ 232 w 241"/>
                  <a:gd name="T41" fmla="*/ 29 h 31"/>
                  <a:gd name="T42" fmla="*/ 234 w 241"/>
                  <a:gd name="T43" fmla="*/ 28 h 31"/>
                  <a:gd name="T44" fmla="*/ 236 w 241"/>
                  <a:gd name="T45" fmla="*/ 26 h 31"/>
                  <a:gd name="T46" fmla="*/ 238 w 241"/>
                  <a:gd name="T47" fmla="*/ 24 h 31"/>
                  <a:gd name="T48" fmla="*/ 240 w 241"/>
                  <a:gd name="T49" fmla="*/ 22 h 31"/>
                  <a:gd name="T50" fmla="*/ 241 w 241"/>
                  <a:gd name="T51" fmla="*/ 19 h 31"/>
                  <a:gd name="T52" fmla="*/ 241 w 241"/>
                  <a:gd name="T53" fmla="*/ 16 h 31"/>
                  <a:gd name="T54" fmla="*/ 241 w 241"/>
                  <a:gd name="T55" fmla="*/ 13 h 31"/>
                  <a:gd name="T56" fmla="*/ 240 w 241"/>
                  <a:gd name="T57" fmla="*/ 10 h 31"/>
                  <a:gd name="T58" fmla="*/ 238 w 241"/>
                  <a:gd name="T59" fmla="*/ 7 h 31"/>
                  <a:gd name="T60" fmla="*/ 236 w 241"/>
                  <a:gd name="T61" fmla="*/ 5 h 31"/>
                  <a:gd name="T62" fmla="*/ 234 w 241"/>
                  <a:gd name="T63" fmla="*/ 4 h 31"/>
                  <a:gd name="T64" fmla="*/ 232 w 241"/>
                  <a:gd name="T65" fmla="*/ 2 h 31"/>
                  <a:gd name="T66" fmla="*/ 229 w 241"/>
                  <a:gd name="T67" fmla="*/ 2 h 31"/>
                  <a:gd name="T68" fmla="*/ 226 w 241"/>
                  <a:gd name="T69" fmla="*/ 0 h 31"/>
                  <a:gd name="T70" fmla="*/ 226 w 241"/>
                  <a:gd name="T7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1" h="31">
                    <a:moveTo>
                      <a:pt x="226" y="0"/>
                    </a:moveTo>
                    <a:lnTo>
                      <a:pt x="15" y="0"/>
                    </a:lnTo>
                    <a:lnTo>
                      <a:pt x="12" y="2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5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1" y="22"/>
                    </a:lnTo>
                    <a:lnTo>
                      <a:pt x="3" y="24"/>
                    </a:lnTo>
                    <a:lnTo>
                      <a:pt x="5" y="26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2" y="31"/>
                    </a:lnTo>
                    <a:lnTo>
                      <a:pt x="15" y="31"/>
                    </a:lnTo>
                    <a:lnTo>
                      <a:pt x="226" y="31"/>
                    </a:lnTo>
                    <a:lnTo>
                      <a:pt x="229" y="31"/>
                    </a:lnTo>
                    <a:lnTo>
                      <a:pt x="232" y="29"/>
                    </a:lnTo>
                    <a:lnTo>
                      <a:pt x="234" y="28"/>
                    </a:lnTo>
                    <a:lnTo>
                      <a:pt x="236" y="26"/>
                    </a:lnTo>
                    <a:lnTo>
                      <a:pt x="238" y="24"/>
                    </a:lnTo>
                    <a:lnTo>
                      <a:pt x="240" y="22"/>
                    </a:lnTo>
                    <a:lnTo>
                      <a:pt x="241" y="19"/>
                    </a:lnTo>
                    <a:lnTo>
                      <a:pt x="241" y="16"/>
                    </a:lnTo>
                    <a:lnTo>
                      <a:pt x="241" y="13"/>
                    </a:lnTo>
                    <a:lnTo>
                      <a:pt x="240" y="10"/>
                    </a:lnTo>
                    <a:lnTo>
                      <a:pt x="238" y="7"/>
                    </a:lnTo>
                    <a:lnTo>
                      <a:pt x="236" y="5"/>
                    </a:lnTo>
                    <a:lnTo>
                      <a:pt x="234" y="4"/>
                    </a:lnTo>
                    <a:lnTo>
                      <a:pt x="232" y="2"/>
                    </a:lnTo>
                    <a:lnTo>
                      <a:pt x="229" y="2"/>
                    </a:lnTo>
                    <a:lnTo>
                      <a:pt x="226" y="0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9" name="Freeform 257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11717338" y="1487488"/>
                <a:ext cx="76200" cy="9525"/>
              </a:xfrm>
              <a:custGeom>
                <a:avLst/>
                <a:gdLst>
                  <a:gd name="T0" fmla="*/ 226 w 241"/>
                  <a:gd name="T1" fmla="*/ 0 h 31"/>
                  <a:gd name="T2" fmla="*/ 15 w 241"/>
                  <a:gd name="T3" fmla="*/ 0 h 31"/>
                  <a:gd name="T4" fmla="*/ 12 w 241"/>
                  <a:gd name="T5" fmla="*/ 1 h 31"/>
                  <a:gd name="T6" fmla="*/ 9 w 241"/>
                  <a:gd name="T7" fmla="*/ 2 h 31"/>
                  <a:gd name="T8" fmla="*/ 7 w 241"/>
                  <a:gd name="T9" fmla="*/ 3 h 31"/>
                  <a:gd name="T10" fmla="*/ 5 w 241"/>
                  <a:gd name="T11" fmla="*/ 5 h 31"/>
                  <a:gd name="T12" fmla="*/ 3 w 241"/>
                  <a:gd name="T13" fmla="*/ 7 h 31"/>
                  <a:gd name="T14" fmla="*/ 1 w 241"/>
                  <a:gd name="T15" fmla="*/ 9 h 31"/>
                  <a:gd name="T16" fmla="*/ 0 w 241"/>
                  <a:gd name="T17" fmla="*/ 12 h 31"/>
                  <a:gd name="T18" fmla="*/ 0 w 241"/>
                  <a:gd name="T19" fmla="*/ 16 h 31"/>
                  <a:gd name="T20" fmla="*/ 0 w 241"/>
                  <a:gd name="T21" fmla="*/ 18 h 31"/>
                  <a:gd name="T22" fmla="*/ 1 w 241"/>
                  <a:gd name="T23" fmla="*/ 21 h 31"/>
                  <a:gd name="T24" fmla="*/ 3 w 241"/>
                  <a:gd name="T25" fmla="*/ 23 h 31"/>
                  <a:gd name="T26" fmla="*/ 5 w 241"/>
                  <a:gd name="T27" fmla="*/ 25 h 31"/>
                  <a:gd name="T28" fmla="*/ 7 w 241"/>
                  <a:gd name="T29" fmla="*/ 28 h 31"/>
                  <a:gd name="T30" fmla="*/ 9 w 241"/>
                  <a:gd name="T31" fmla="*/ 29 h 31"/>
                  <a:gd name="T32" fmla="*/ 12 w 241"/>
                  <a:gd name="T33" fmla="*/ 30 h 31"/>
                  <a:gd name="T34" fmla="*/ 15 w 241"/>
                  <a:gd name="T35" fmla="*/ 31 h 31"/>
                  <a:gd name="T36" fmla="*/ 226 w 241"/>
                  <a:gd name="T37" fmla="*/ 31 h 31"/>
                  <a:gd name="T38" fmla="*/ 229 w 241"/>
                  <a:gd name="T39" fmla="*/ 30 h 31"/>
                  <a:gd name="T40" fmla="*/ 232 w 241"/>
                  <a:gd name="T41" fmla="*/ 29 h 31"/>
                  <a:gd name="T42" fmla="*/ 234 w 241"/>
                  <a:gd name="T43" fmla="*/ 28 h 31"/>
                  <a:gd name="T44" fmla="*/ 236 w 241"/>
                  <a:gd name="T45" fmla="*/ 25 h 31"/>
                  <a:gd name="T46" fmla="*/ 238 w 241"/>
                  <a:gd name="T47" fmla="*/ 23 h 31"/>
                  <a:gd name="T48" fmla="*/ 240 w 241"/>
                  <a:gd name="T49" fmla="*/ 21 h 31"/>
                  <a:gd name="T50" fmla="*/ 241 w 241"/>
                  <a:gd name="T51" fmla="*/ 18 h 31"/>
                  <a:gd name="T52" fmla="*/ 241 w 241"/>
                  <a:gd name="T53" fmla="*/ 16 h 31"/>
                  <a:gd name="T54" fmla="*/ 241 w 241"/>
                  <a:gd name="T55" fmla="*/ 12 h 31"/>
                  <a:gd name="T56" fmla="*/ 240 w 241"/>
                  <a:gd name="T57" fmla="*/ 9 h 31"/>
                  <a:gd name="T58" fmla="*/ 238 w 241"/>
                  <a:gd name="T59" fmla="*/ 7 h 31"/>
                  <a:gd name="T60" fmla="*/ 236 w 241"/>
                  <a:gd name="T61" fmla="*/ 5 h 31"/>
                  <a:gd name="T62" fmla="*/ 234 w 241"/>
                  <a:gd name="T63" fmla="*/ 3 h 31"/>
                  <a:gd name="T64" fmla="*/ 232 w 241"/>
                  <a:gd name="T65" fmla="*/ 2 h 31"/>
                  <a:gd name="T66" fmla="*/ 229 w 241"/>
                  <a:gd name="T67" fmla="*/ 1 h 31"/>
                  <a:gd name="T68" fmla="*/ 226 w 241"/>
                  <a:gd name="T69" fmla="*/ 1 h 31"/>
                  <a:gd name="T70" fmla="*/ 226 w 241"/>
                  <a:gd name="T7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1" h="31">
                    <a:moveTo>
                      <a:pt x="226" y="0"/>
                    </a:moveTo>
                    <a:lnTo>
                      <a:pt x="15" y="0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3" y="23"/>
                    </a:lnTo>
                    <a:lnTo>
                      <a:pt x="5" y="25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1"/>
                    </a:lnTo>
                    <a:lnTo>
                      <a:pt x="226" y="31"/>
                    </a:lnTo>
                    <a:lnTo>
                      <a:pt x="229" y="30"/>
                    </a:lnTo>
                    <a:lnTo>
                      <a:pt x="232" y="29"/>
                    </a:lnTo>
                    <a:lnTo>
                      <a:pt x="234" y="28"/>
                    </a:lnTo>
                    <a:lnTo>
                      <a:pt x="236" y="25"/>
                    </a:lnTo>
                    <a:lnTo>
                      <a:pt x="238" y="23"/>
                    </a:lnTo>
                    <a:lnTo>
                      <a:pt x="240" y="21"/>
                    </a:lnTo>
                    <a:lnTo>
                      <a:pt x="241" y="18"/>
                    </a:lnTo>
                    <a:lnTo>
                      <a:pt x="241" y="16"/>
                    </a:lnTo>
                    <a:lnTo>
                      <a:pt x="241" y="12"/>
                    </a:lnTo>
                    <a:lnTo>
                      <a:pt x="240" y="9"/>
                    </a:lnTo>
                    <a:lnTo>
                      <a:pt x="238" y="7"/>
                    </a:lnTo>
                    <a:lnTo>
                      <a:pt x="236" y="5"/>
                    </a:lnTo>
                    <a:lnTo>
                      <a:pt x="234" y="3"/>
                    </a:lnTo>
                    <a:lnTo>
                      <a:pt x="232" y="2"/>
                    </a:lnTo>
                    <a:lnTo>
                      <a:pt x="229" y="1"/>
                    </a:lnTo>
                    <a:lnTo>
                      <a:pt x="226" y="1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0" name="Freeform 258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11717338" y="1516063"/>
                <a:ext cx="76200" cy="9525"/>
              </a:xfrm>
              <a:custGeom>
                <a:avLst/>
                <a:gdLst>
                  <a:gd name="T0" fmla="*/ 226 w 241"/>
                  <a:gd name="T1" fmla="*/ 0 h 30"/>
                  <a:gd name="T2" fmla="*/ 15 w 241"/>
                  <a:gd name="T3" fmla="*/ 0 h 30"/>
                  <a:gd name="T4" fmla="*/ 12 w 241"/>
                  <a:gd name="T5" fmla="*/ 0 h 30"/>
                  <a:gd name="T6" fmla="*/ 9 w 241"/>
                  <a:gd name="T7" fmla="*/ 1 h 30"/>
                  <a:gd name="T8" fmla="*/ 7 w 241"/>
                  <a:gd name="T9" fmla="*/ 2 h 30"/>
                  <a:gd name="T10" fmla="*/ 5 w 241"/>
                  <a:gd name="T11" fmla="*/ 4 h 30"/>
                  <a:gd name="T12" fmla="*/ 3 w 241"/>
                  <a:gd name="T13" fmla="*/ 6 h 30"/>
                  <a:gd name="T14" fmla="*/ 1 w 241"/>
                  <a:gd name="T15" fmla="*/ 8 h 30"/>
                  <a:gd name="T16" fmla="*/ 0 w 241"/>
                  <a:gd name="T17" fmla="*/ 12 h 30"/>
                  <a:gd name="T18" fmla="*/ 0 w 241"/>
                  <a:gd name="T19" fmla="*/ 15 h 30"/>
                  <a:gd name="T20" fmla="*/ 0 w 241"/>
                  <a:gd name="T21" fmla="*/ 18 h 30"/>
                  <a:gd name="T22" fmla="*/ 1 w 241"/>
                  <a:gd name="T23" fmla="*/ 20 h 30"/>
                  <a:gd name="T24" fmla="*/ 3 w 241"/>
                  <a:gd name="T25" fmla="*/ 23 h 30"/>
                  <a:gd name="T26" fmla="*/ 5 w 241"/>
                  <a:gd name="T27" fmla="*/ 26 h 30"/>
                  <a:gd name="T28" fmla="*/ 7 w 241"/>
                  <a:gd name="T29" fmla="*/ 27 h 30"/>
                  <a:gd name="T30" fmla="*/ 9 w 241"/>
                  <a:gd name="T31" fmla="*/ 29 h 30"/>
                  <a:gd name="T32" fmla="*/ 12 w 241"/>
                  <a:gd name="T33" fmla="*/ 30 h 30"/>
                  <a:gd name="T34" fmla="*/ 15 w 241"/>
                  <a:gd name="T35" fmla="*/ 30 h 30"/>
                  <a:gd name="T36" fmla="*/ 226 w 241"/>
                  <a:gd name="T37" fmla="*/ 30 h 30"/>
                  <a:gd name="T38" fmla="*/ 229 w 241"/>
                  <a:gd name="T39" fmla="*/ 29 h 30"/>
                  <a:gd name="T40" fmla="*/ 232 w 241"/>
                  <a:gd name="T41" fmla="*/ 29 h 30"/>
                  <a:gd name="T42" fmla="*/ 234 w 241"/>
                  <a:gd name="T43" fmla="*/ 27 h 30"/>
                  <a:gd name="T44" fmla="*/ 236 w 241"/>
                  <a:gd name="T45" fmla="*/ 26 h 30"/>
                  <a:gd name="T46" fmla="*/ 238 w 241"/>
                  <a:gd name="T47" fmla="*/ 23 h 30"/>
                  <a:gd name="T48" fmla="*/ 240 w 241"/>
                  <a:gd name="T49" fmla="*/ 20 h 30"/>
                  <a:gd name="T50" fmla="*/ 241 w 241"/>
                  <a:gd name="T51" fmla="*/ 18 h 30"/>
                  <a:gd name="T52" fmla="*/ 241 w 241"/>
                  <a:gd name="T53" fmla="*/ 15 h 30"/>
                  <a:gd name="T54" fmla="*/ 241 w 241"/>
                  <a:gd name="T55" fmla="*/ 12 h 30"/>
                  <a:gd name="T56" fmla="*/ 240 w 241"/>
                  <a:gd name="T57" fmla="*/ 8 h 30"/>
                  <a:gd name="T58" fmla="*/ 238 w 241"/>
                  <a:gd name="T59" fmla="*/ 6 h 30"/>
                  <a:gd name="T60" fmla="*/ 236 w 241"/>
                  <a:gd name="T61" fmla="*/ 4 h 30"/>
                  <a:gd name="T62" fmla="*/ 234 w 241"/>
                  <a:gd name="T63" fmla="*/ 2 h 30"/>
                  <a:gd name="T64" fmla="*/ 232 w 241"/>
                  <a:gd name="T65" fmla="*/ 1 h 30"/>
                  <a:gd name="T66" fmla="*/ 229 w 241"/>
                  <a:gd name="T67" fmla="*/ 0 h 30"/>
                  <a:gd name="T68" fmla="*/ 226 w 241"/>
                  <a:gd name="T6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1" h="30">
                    <a:moveTo>
                      <a:pt x="226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3" y="6"/>
                    </a:lnTo>
                    <a:lnTo>
                      <a:pt x="1" y="8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226" y="30"/>
                    </a:lnTo>
                    <a:lnTo>
                      <a:pt x="229" y="29"/>
                    </a:lnTo>
                    <a:lnTo>
                      <a:pt x="232" y="29"/>
                    </a:lnTo>
                    <a:lnTo>
                      <a:pt x="234" y="27"/>
                    </a:lnTo>
                    <a:lnTo>
                      <a:pt x="236" y="26"/>
                    </a:lnTo>
                    <a:lnTo>
                      <a:pt x="238" y="23"/>
                    </a:lnTo>
                    <a:lnTo>
                      <a:pt x="240" y="20"/>
                    </a:lnTo>
                    <a:lnTo>
                      <a:pt x="241" y="18"/>
                    </a:lnTo>
                    <a:lnTo>
                      <a:pt x="241" y="15"/>
                    </a:lnTo>
                    <a:lnTo>
                      <a:pt x="241" y="12"/>
                    </a:lnTo>
                    <a:lnTo>
                      <a:pt x="240" y="8"/>
                    </a:lnTo>
                    <a:lnTo>
                      <a:pt x="238" y="6"/>
                    </a:lnTo>
                    <a:lnTo>
                      <a:pt x="236" y="4"/>
                    </a:lnTo>
                    <a:lnTo>
                      <a:pt x="234" y="2"/>
                    </a:lnTo>
                    <a:lnTo>
                      <a:pt x="232" y="1"/>
                    </a:lnTo>
                    <a:lnTo>
                      <a:pt x="229" y="0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1" name="Freeform 259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11717338" y="1544638"/>
                <a:ext cx="76200" cy="9525"/>
              </a:xfrm>
              <a:custGeom>
                <a:avLst/>
                <a:gdLst>
                  <a:gd name="T0" fmla="*/ 226 w 241"/>
                  <a:gd name="T1" fmla="*/ 0 h 30"/>
                  <a:gd name="T2" fmla="*/ 15 w 241"/>
                  <a:gd name="T3" fmla="*/ 0 h 30"/>
                  <a:gd name="T4" fmla="*/ 12 w 241"/>
                  <a:gd name="T5" fmla="*/ 0 h 30"/>
                  <a:gd name="T6" fmla="*/ 9 w 241"/>
                  <a:gd name="T7" fmla="*/ 1 h 30"/>
                  <a:gd name="T8" fmla="*/ 7 w 241"/>
                  <a:gd name="T9" fmla="*/ 2 h 30"/>
                  <a:gd name="T10" fmla="*/ 5 w 241"/>
                  <a:gd name="T11" fmla="*/ 4 h 30"/>
                  <a:gd name="T12" fmla="*/ 3 w 241"/>
                  <a:gd name="T13" fmla="*/ 6 h 30"/>
                  <a:gd name="T14" fmla="*/ 1 w 241"/>
                  <a:gd name="T15" fmla="*/ 10 h 30"/>
                  <a:gd name="T16" fmla="*/ 0 w 241"/>
                  <a:gd name="T17" fmla="*/ 12 h 30"/>
                  <a:gd name="T18" fmla="*/ 0 w 241"/>
                  <a:gd name="T19" fmla="*/ 15 h 30"/>
                  <a:gd name="T20" fmla="*/ 0 w 241"/>
                  <a:gd name="T21" fmla="*/ 18 h 30"/>
                  <a:gd name="T22" fmla="*/ 1 w 241"/>
                  <a:gd name="T23" fmla="*/ 20 h 30"/>
                  <a:gd name="T24" fmla="*/ 3 w 241"/>
                  <a:gd name="T25" fmla="*/ 24 h 30"/>
                  <a:gd name="T26" fmla="*/ 5 w 241"/>
                  <a:gd name="T27" fmla="*/ 26 h 30"/>
                  <a:gd name="T28" fmla="*/ 7 w 241"/>
                  <a:gd name="T29" fmla="*/ 28 h 30"/>
                  <a:gd name="T30" fmla="*/ 9 w 241"/>
                  <a:gd name="T31" fmla="*/ 29 h 30"/>
                  <a:gd name="T32" fmla="*/ 12 w 241"/>
                  <a:gd name="T33" fmla="*/ 30 h 30"/>
                  <a:gd name="T34" fmla="*/ 15 w 241"/>
                  <a:gd name="T35" fmla="*/ 30 h 30"/>
                  <a:gd name="T36" fmla="*/ 226 w 241"/>
                  <a:gd name="T37" fmla="*/ 30 h 30"/>
                  <a:gd name="T38" fmla="*/ 229 w 241"/>
                  <a:gd name="T39" fmla="*/ 30 h 30"/>
                  <a:gd name="T40" fmla="*/ 232 w 241"/>
                  <a:gd name="T41" fmla="*/ 29 h 30"/>
                  <a:gd name="T42" fmla="*/ 234 w 241"/>
                  <a:gd name="T43" fmla="*/ 28 h 30"/>
                  <a:gd name="T44" fmla="*/ 236 w 241"/>
                  <a:gd name="T45" fmla="*/ 26 h 30"/>
                  <a:gd name="T46" fmla="*/ 238 w 241"/>
                  <a:gd name="T47" fmla="*/ 24 h 30"/>
                  <a:gd name="T48" fmla="*/ 240 w 241"/>
                  <a:gd name="T49" fmla="*/ 20 h 30"/>
                  <a:gd name="T50" fmla="*/ 241 w 241"/>
                  <a:gd name="T51" fmla="*/ 18 h 30"/>
                  <a:gd name="T52" fmla="*/ 241 w 241"/>
                  <a:gd name="T53" fmla="*/ 15 h 30"/>
                  <a:gd name="T54" fmla="*/ 241 w 241"/>
                  <a:gd name="T55" fmla="*/ 12 h 30"/>
                  <a:gd name="T56" fmla="*/ 240 w 241"/>
                  <a:gd name="T57" fmla="*/ 10 h 30"/>
                  <a:gd name="T58" fmla="*/ 238 w 241"/>
                  <a:gd name="T59" fmla="*/ 6 h 30"/>
                  <a:gd name="T60" fmla="*/ 236 w 241"/>
                  <a:gd name="T61" fmla="*/ 4 h 30"/>
                  <a:gd name="T62" fmla="*/ 234 w 241"/>
                  <a:gd name="T63" fmla="*/ 2 h 30"/>
                  <a:gd name="T64" fmla="*/ 232 w 241"/>
                  <a:gd name="T65" fmla="*/ 1 h 30"/>
                  <a:gd name="T66" fmla="*/ 229 w 241"/>
                  <a:gd name="T67" fmla="*/ 0 h 30"/>
                  <a:gd name="T68" fmla="*/ 226 w 241"/>
                  <a:gd name="T69" fmla="*/ 0 h 30"/>
                  <a:gd name="T70" fmla="*/ 226 w 241"/>
                  <a:gd name="T7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1" h="30">
                    <a:moveTo>
                      <a:pt x="226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3" y="6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4"/>
                    </a:lnTo>
                    <a:lnTo>
                      <a:pt x="5" y="26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226" y="30"/>
                    </a:lnTo>
                    <a:lnTo>
                      <a:pt x="229" y="30"/>
                    </a:lnTo>
                    <a:lnTo>
                      <a:pt x="232" y="29"/>
                    </a:lnTo>
                    <a:lnTo>
                      <a:pt x="234" y="28"/>
                    </a:lnTo>
                    <a:lnTo>
                      <a:pt x="236" y="26"/>
                    </a:lnTo>
                    <a:lnTo>
                      <a:pt x="238" y="24"/>
                    </a:lnTo>
                    <a:lnTo>
                      <a:pt x="240" y="20"/>
                    </a:lnTo>
                    <a:lnTo>
                      <a:pt x="241" y="18"/>
                    </a:lnTo>
                    <a:lnTo>
                      <a:pt x="241" y="15"/>
                    </a:lnTo>
                    <a:lnTo>
                      <a:pt x="241" y="12"/>
                    </a:lnTo>
                    <a:lnTo>
                      <a:pt x="240" y="10"/>
                    </a:lnTo>
                    <a:lnTo>
                      <a:pt x="238" y="6"/>
                    </a:lnTo>
                    <a:lnTo>
                      <a:pt x="236" y="4"/>
                    </a:lnTo>
                    <a:lnTo>
                      <a:pt x="234" y="2"/>
                    </a:lnTo>
                    <a:lnTo>
                      <a:pt x="232" y="1"/>
                    </a:lnTo>
                    <a:lnTo>
                      <a:pt x="229" y="0"/>
                    </a:lnTo>
                    <a:lnTo>
                      <a:pt x="226" y="0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42" name="Freeform 260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11717338" y="1573213"/>
                <a:ext cx="76200" cy="9525"/>
              </a:xfrm>
              <a:custGeom>
                <a:avLst/>
                <a:gdLst>
                  <a:gd name="T0" fmla="*/ 226 w 241"/>
                  <a:gd name="T1" fmla="*/ 0 h 30"/>
                  <a:gd name="T2" fmla="*/ 15 w 241"/>
                  <a:gd name="T3" fmla="*/ 0 h 30"/>
                  <a:gd name="T4" fmla="*/ 12 w 241"/>
                  <a:gd name="T5" fmla="*/ 0 h 30"/>
                  <a:gd name="T6" fmla="*/ 9 w 241"/>
                  <a:gd name="T7" fmla="*/ 1 h 30"/>
                  <a:gd name="T8" fmla="*/ 7 w 241"/>
                  <a:gd name="T9" fmla="*/ 3 h 30"/>
                  <a:gd name="T10" fmla="*/ 5 w 241"/>
                  <a:gd name="T11" fmla="*/ 4 h 30"/>
                  <a:gd name="T12" fmla="*/ 3 w 241"/>
                  <a:gd name="T13" fmla="*/ 7 h 30"/>
                  <a:gd name="T14" fmla="*/ 1 w 241"/>
                  <a:gd name="T15" fmla="*/ 10 h 30"/>
                  <a:gd name="T16" fmla="*/ 0 w 241"/>
                  <a:gd name="T17" fmla="*/ 12 h 30"/>
                  <a:gd name="T18" fmla="*/ 0 w 241"/>
                  <a:gd name="T19" fmla="*/ 15 h 30"/>
                  <a:gd name="T20" fmla="*/ 0 w 241"/>
                  <a:gd name="T21" fmla="*/ 18 h 30"/>
                  <a:gd name="T22" fmla="*/ 1 w 241"/>
                  <a:gd name="T23" fmla="*/ 22 h 30"/>
                  <a:gd name="T24" fmla="*/ 3 w 241"/>
                  <a:gd name="T25" fmla="*/ 24 h 30"/>
                  <a:gd name="T26" fmla="*/ 5 w 241"/>
                  <a:gd name="T27" fmla="*/ 26 h 30"/>
                  <a:gd name="T28" fmla="*/ 7 w 241"/>
                  <a:gd name="T29" fmla="*/ 28 h 30"/>
                  <a:gd name="T30" fmla="*/ 9 w 241"/>
                  <a:gd name="T31" fmla="*/ 29 h 30"/>
                  <a:gd name="T32" fmla="*/ 12 w 241"/>
                  <a:gd name="T33" fmla="*/ 30 h 30"/>
                  <a:gd name="T34" fmla="*/ 15 w 241"/>
                  <a:gd name="T35" fmla="*/ 30 h 30"/>
                  <a:gd name="T36" fmla="*/ 226 w 241"/>
                  <a:gd name="T37" fmla="*/ 30 h 30"/>
                  <a:gd name="T38" fmla="*/ 229 w 241"/>
                  <a:gd name="T39" fmla="*/ 30 h 30"/>
                  <a:gd name="T40" fmla="*/ 232 w 241"/>
                  <a:gd name="T41" fmla="*/ 29 h 30"/>
                  <a:gd name="T42" fmla="*/ 234 w 241"/>
                  <a:gd name="T43" fmla="*/ 28 h 30"/>
                  <a:gd name="T44" fmla="*/ 236 w 241"/>
                  <a:gd name="T45" fmla="*/ 26 h 30"/>
                  <a:gd name="T46" fmla="*/ 238 w 241"/>
                  <a:gd name="T47" fmla="*/ 24 h 30"/>
                  <a:gd name="T48" fmla="*/ 240 w 241"/>
                  <a:gd name="T49" fmla="*/ 22 h 30"/>
                  <a:gd name="T50" fmla="*/ 241 w 241"/>
                  <a:gd name="T51" fmla="*/ 18 h 30"/>
                  <a:gd name="T52" fmla="*/ 241 w 241"/>
                  <a:gd name="T53" fmla="*/ 15 h 30"/>
                  <a:gd name="T54" fmla="*/ 241 w 241"/>
                  <a:gd name="T55" fmla="*/ 12 h 30"/>
                  <a:gd name="T56" fmla="*/ 240 w 241"/>
                  <a:gd name="T57" fmla="*/ 10 h 30"/>
                  <a:gd name="T58" fmla="*/ 238 w 241"/>
                  <a:gd name="T59" fmla="*/ 7 h 30"/>
                  <a:gd name="T60" fmla="*/ 236 w 241"/>
                  <a:gd name="T61" fmla="*/ 4 h 30"/>
                  <a:gd name="T62" fmla="*/ 234 w 241"/>
                  <a:gd name="T63" fmla="*/ 3 h 30"/>
                  <a:gd name="T64" fmla="*/ 232 w 241"/>
                  <a:gd name="T65" fmla="*/ 1 h 30"/>
                  <a:gd name="T66" fmla="*/ 229 w 241"/>
                  <a:gd name="T67" fmla="*/ 0 h 30"/>
                  <a:gd name="T68" fmla="*/ 226 w 241"/>
                  <a:gd name="T69" fmla="*/ 0 h 30"/>
                  <a:gd name="T70" fmla="*/ 226 w 241"/>
                  <a:gd name="T7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1" h="30">
                    <a:moveTo>
                      <a:pt x="226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7" y="3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3" y="24"/>
                    </a:lnTo>
                    <a:lnTo>
                      <a:pt x="5" y="26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226" y="30"/>
                    </a:lnTo>
                    <a:lnTo>
                      <a:pt x="229" y="30"/>
                    </a:lnTo>
                    <a:lnTo>
                      <a:pt x="232" y="29"/>
                    </a:lnTo>
                    <a:lnTo>
                      <a:pt x="234" y="28"/>
                    </a:lnTo>
                    <a:lnTo>
                      <a:pt x="236" y="26"/>
                    </a:lnTo>
                    <a:lnTo>
                      <a:pt x="238" y="24"/>
                    </a:lnTo>
                    <a:lnTo>
                      <a:pt x="240" y="22"/>
                    </a:lnTo>
                    <a:lnTo>
                      <a:pt x="241" y="18"/>
                    </a:lnTo>
                    <a:lnTo>
                      <a:pt x="241" y="15"/>
                    </a:lnTo>
                    <a:lnTo>
                      <a:pt x="241" y="12"/>
                    </a:lnTo>
                    <a:lnTo>
                      <a:pt x="240" y="10"/>
                    </a:lnTo>
                    <a:lnTo>
                      <a:pt x="238" y="7"/>
                    </a:lnTo>
                    <a:lnTo>
                      <a:pt x="236" y="4"/>
                    </a:lnTo>
                    <a:lnTo>
                      <a:pt x="234" y="3"/>
                    </a:lnTo>
                    <a:lnTo>
                      <a:pt x="232" y="1"/>
                    </a:lnTo>
                    <a:lnTo>
                      <a:pt x="229" y="0"/>
                    </a:lnTo>
                    <a:lnTo>
                      <a:pt x="226" y="0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grpSp>
          <p:nvGrpSpPr>
            <p:cNvPr id="20" name="Group 67"/>
            <p:cNvGrpSpPr/>
            <p:nvPr/>
          </p:nvGrpSpPr>
          <p:grpSpPr>
            <a:xfrm>
              <a:off x="1278" y="2951"/>
              <a:ext cx="548" cy="548"/>
              <a:chOff x="10464801" y="1343025"/>
              <a:chExt cx="287338" cy="287337"/>
            </a:xfrm>
            <a:solidFill>
              <a:schemeClr val="accent1"/>
            </a:solidFill>
          </p:grpSpPr>
          <p:sp>
            <p:nvSpPr>
              <p:cNvPr id="25" name="Freeform 337"/>
              <p:cNvSpPr>
                <a:spLocks noEditPoint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10464801" y="1343025"/>
                <a:ext cx="287338" cy="287337"/>
              </a:xfrm>
              <a:custGeom>
                <a:avLst/>
                <a:gdLst>
                  <a:gd name="T0" fmla="*/ 541 w 904"/>
                  <a:gd name="T1" fmla="*/ 705 h 904"/>
                  <a:gd name="T2" fmla="*/ 538 w 904"/>
                  <a:gd name="T3" fmla="*/ 697 h 904"/>
                  <a:gd name="T4" fmla="*/ 531 w 904"/>
                  <a:gd name="T5" fmla="*/ 693 h 904"/>
                  <a:gd name="T6" fmla="*/ 374 w 904"/>
                  <a:gd name="T7" fmla="*/ 693 h 904"/>
                  <a:gd name="T8" fmla="*/ 365 w 904"/>
                  <a:gd name="T9" fmla="*/ 697 h 904"/>
                  <a:gd name="T10" fmla="*/ 362 w 904"/>
                  <a:gd name="T11" fmla="*/ 705 h 904"/>
                  <a:gd name="T12" fmla="*/ 91 w 904"/>
                  <a:gd name="T13" fmla="*/ 873 h 904"/>
                  <a:gd name="T14" fmla="*/ 768 w 904"/>
                  <a:gd name="T15" fmla="*/ 211 h 904"/>
                  <a:gd name="T16" fmla="*/ 542 w 904"/>
                  <a:gd name="T17" fmla="*/ 873 h 904"/>
                  <a:gd name="T18" fmla="*/ 512 w 904"/>
                  <a:gd name="T19" fmla="*/ 723 h 904"/>
                  <a:gd name="T20" fmla="*/ 151 w 904"/>
                  <a:gd name="T21" fmla="*/ 121 h 904"/>
                  <a:gd name="T22" fmla="*/ 753 w 904"/>
                  <a:gd name="T23" fmla="*/ 121 h 904"/>
                  <a:gd name="T24" fmla="*/ 151 w 904"/>
                  <a:gd name="T25" fmla="*/ 121 h 904"/>
                  <a:gd name="T26" fmla="*/ 542 w 904"/>
                  <a:gd name="T27" fmla="*/ 91 h 904"/>
                  <a:gd name="T28" fmla="*/ 889 w 904"/>
                  <a:gd name="T29" fmla="*/ 873 h 904"/>
                  <a:gd name="T30" fmla="*/ 889 w 904"/>
                  <a:gd name="T31" fmla="*/ 211 h 904"/>
                  <a:gd name="T32" fmla="*/ 896 w 904"/>
                  <a:gd name="T33" fmla="*/ 209 h 904"/>
                  <a:gd name="T34" fmla="*/ 902 w 904"/>
                  <a:gd name="T35" fmla="*/ 202 h 904"/>
                  <a:gd name="T36" fmla="*/ 903 w 904"/>
                  <a:gd name="T37" fmla="*/ 193 h 904"/>
                  <a:gd name="T38" fmla="*/ 898 w 904"/>
                  <a:gd name="T39" fmla="*/ 186 h 904"/>
                  <a:gd name="T40" fmla="*/ 891 w 904"/>
                  <a:gd name="T41" fmla="*/ 181 h 904"/>
                  <a:gd name="T42" fmla="*/ 783 w 904"/>
                  <a:gd name="T43" fmla="*/ 181 h 904"/>
                  <a:gd name="T44" fmla="*/ 782 w 904"/>
                  <a:gd name="T45" fmla="*/ 100 h 904"/>
                  <a:gd name="T46" fmla="*/ 776 w 904"/>
                  <a:gd name="T47" fmla="*/ 93 h 904"/>
                  <a:gd name="T48" fmla="*/ 768 w 904"/>
                  <a:gd name="T49" fmla="*/ 91 h 904"/>
                  <a:gd name="T50" fmla="*/ 572 w 904"/>
                  <a:gd name="T51" fmla="*/ 13 h 904"/>
                  <a:gd name="T52" fmla="*/ 568 w 904"/>
                  <a:gd name="T53" fmla="*/ 5 h 904"/>
                  <a:gd name="T54" fmla="*/ 561 w 904"/>
                  <a:gd name="T55" fmla="*/ 1 h 904"/>
                  <a:gd name="T56" fmla="*/ 343 w 904"/>
                  <a:gd name="T57" fmla="*/ 1 h 904"/>
                  <a:gd name="T58" fmla="*/ 335 w 904"/>
                  <a:gd name="T59" fmla="*/ 5 h 904"/>
                  <a:gd name="T60" fmla="*/ 332 w 904"/>
                  <a:gd name="T61" fmla="*/ 13 h 904"/>
                  <a:gd name="T62" fmla="*/ 136 w 904"/>
                  <a:gd name="T63" fmla="*/ 91 h 904"/>
                  <a:gd name="T64" fmla="*/ 127 w 904"/>
                  <a:gd name="T65" fmla="*/ 93 h 904"/>
                  <a:gd name="T66" fmla="*/ 122 w 904"/>
                  <a:gd name="T67" fmla="*/ 100 h 904"/>
                  <a:gd name="T68" fmla="*/ 121 w 904"/>
                  <a:gd name="T69" fmla="*/ 181 h 904"/>
                  <a:gd name="T70" fmla="*/ 13 w 904"/>
                  <a:gd name="T71" fmla="*/ 181 h 904"/>
                  <a:gd name="T72" fmla="*/ 5 w 904"/>
                  <a:gd name="T73" fmla="*/ 186 h 904"/>
                  <a:gd name="T74" fmla="*/ 1 w 904"/>
                  <a:gd name="T75" fmla="*/ 193 h 904"/>
                  <a:gd name="T76" fmla="*/ 2 w 904"/>
                  <a:gd name="T77" fmla="*/ 202 h 904"/>
                  <a:gd name="T78" fmla="*/ 7 w 904"/>
                  <a:gd name="T79" fmla="*/ 209 h 904"/>
                  <a:gd name="T80" fmla="*/ 16 w 904"/>
                  <a:gd name="T81" fmla="*/ 211 h 904"/>
                  <a:gd name="T82" fmla="*/ 16 w 904"/>
                  <a:gd name="T83" fmla="*/ 873 h 904"/>
                  <a:gd name="T84" fmla="*/ 7 w 904"/>
                  <a:gd name="T85" fmla="*/ 877 h 904"/>
                  <a:gd name="T86" fmla="*/ 2 w 904"/>
                  <a:gd name="T87" fmla="*/ 883 h 904"/>
                  <a:gd name="T88" fmla="*/ 1 w 904"/>
                  <a:gd name="T89" fmla="*/ 892 h 904"/>
                  <a:gd name="T90" fmla="*/ 5 w 904"/>
                  <a:gd name="T91" fmla="*/ 899 h 904"/>
                  <a:gd name="T92" fmla="*/ 13 w 904"/>
                  <a:gd name="T93" fmla="*/ 903 h 904"/>
                  <a:gd name="T94" fmla="*/ 376 w 904"/>
                  <a:gd name="T95" fmla="*/ 903 h 904"/>
                  <a:gd name="T96" fmla="*/ 889 w 904"/>
                  <a:gd name="T97" fmla="*/ 903 h 904"/>
                  <a:gd name="T98" fmla="*/ 896 w 904"/>
                  <a:gd name="T99" fmla="*/ 901 h 904"/>
                  <a:gd name="T100" fmla="*/ 902 w 904"/>
                  <a:gd name="T101" fmla="*/ 895 h 904"/>
                  <a:gd name="T102" fmla="*/ 903 w 904"/>
                  <a:gd name="T103" fmla="*/ 886 h 904"/>
                  <a:gd name="T104" fmla="*/ 898 w 904"/>
                  <a:gd name="T105" fmla="*/ 879 h 904"/>
                  <a:gd name="T106" fmla="*/ 891 w 904"/>
                  <a:gd name="T107" fmla="*/ 874 h 9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904" h="904">
                    <a:moveTo>
                      <a:pt x="542" y="873"/>
                    </a:moveTo>
                    <a:lnTo>
                      <a:pt x="542" y="708"/>
                    </a:lnTo>
                    <a:lnTo>
                      <a:pt x="541" y="705"/>
                    </a:lnTo>
                    <a:lnTo>
                      <a:pt x="541" y="703"/>
                    </a:lnTo>
                    <a:lnTo>
                      <a:pt x="539" y="699"/>
                    </a:lnTo>
                    <a:lnTo>
                      <a:pt x="538" y="697"/>
                    </a:lnTo>
                    <a:lnTo>
                      <a:pt x="536" y="696"/>
                    </a:lnTo>
                    <a:lnTo>
                      <a:pt x="533" y="694"/>
                    </a:lnTo>
                    <a:lnTo>
                      <a:pt x="531" y="693"/>
                    </a:lnTo>
                    <a:lnTo>
                      <a:pt x="527" y="693"/>
                    </a:lnTo>
                    <a:lnTo>
                      <a:pt x="376" y="693"/>
                    </a:lnTo>
                    <a:lnTo>
                      <a:pt x="374" y="693"/>
                    </a:lnTo>
                    <a:lnTo>
                      <a:pt x="371" y="694"/>
                    </a:lnTo>
                    <a:lnTo>
                      <a:pt x="369" y="695"/>
                    </a:lnTo>
                    <a:lnTo>
                      <a:pt x="365" y="697"/>
                    </a:lnTo>
                    <a:lnTo>
                      <a:pt x="364" y="699"/>
                    </a:lnTo>
                    <a:lnTo>
                      <a:pt x="362" y="703"/>
                    </a:lnTo>
                    <a:lnTo>
                      <a:pt x="362" y="705"/>
                    </a:lnTo>
                    <a:lnTo>
                      <a:pt x="361" y="708"/>
                    </a:lnTo>
                    <a:lnTo>
                      <a:pt x="361" y="873"/>
                    </a:lnTo>
                    <a:lnTo>
                      <a:pt x="91" y="873"/>
                    </a:lnTo>
                    <a:lnTo>
                      <a:pt x="91" y="211"/>
                    </a:lnTo>
                    <a:lnTo>
                      <a:pt x="136" y="211"/>
                    </a:lnTo>
                    <a:lnTo>
                      <a:pt x="768" y="211"/>
                    </a:lnTo>
                    <a:lnTo>
                      <a:pt x="813" y="211"/>
                    </a:lnTo>
                    <a:lnTo>
                      <a:pt x="813" y="873"/>
                    </a:lnTo>
                    <a:lnTo>
                      <a:pt x="542" y="873"/>
                    </a:lnTo>
                    <a:close/>
                    <a:moveTo>
                      <a:pt x="391" y="873"/>
                    </a:moveTo>
                    <a:lnTo>
                      <a:pt x="391" y="723"/>
                    </a:lnTo>
                    <a:lnTo>
                      <a:pt x="512" y="723"/>
                    </a:lnTo>
                    <a:lnTo>
                      <a:pt x="512" y="873"/>
                    </a:lnTo>
                    <a:lnTo>
                      <a:pt x="391" y="873"/>
                    </a:lnTo>
                    <a:close/>
                    <a:moveTo>
                      <a:pt x="151" y="121"/>
                    </a:moveTo>
                    <a:lnTo>
                      <a:pt x="346" y="121"/>
                    </a:lnTo>
                    <a:lnTo>
                      <a:pt x="557" y="121"/>
                    </a:lnTo>
                    <a:lnTo>
                      <a:pt x="753" y="121"/>
                    </a:lnTo>
                    <a:lnTo>
                      <a:pt x="753" y="181"/>
                    </a:lnTo>
                    <a:lnTo>
                      <a:pt x="151" y="181"/>
                    </a:lnTo>
                    <a:lnTo>
                      <a:pt x="151" y="121"/>
                    </a:lnTo>
                    <a:close/>
                    <a:moveTo>
                      <a:pt x="361" y="31"/>
                    </a:moveTo>
                    <a:lnTo>
                      <a:pt x="542" y="31"/>
                    </a:lnTo>
                    <a:lnTo>
                      <a:pt x="542" y="91"/>
                    </a:lnTo>
                    <a:lnTo>
                      <a:pt x="361" y="91"/>
                    </a:lnTo>
                    <a:lnTo>
                      <a:pt x="361" y="31"/>
                    </a:lnTo>
                    <a:close/>
                    <a:moveTo>
                      <a:pt x="889" y="873"/>
                    </a:moveTo>
                    <a:lnTo>
                      <a:pt x="843" y="873"/>
                    </a:lnTo>
                    <a:lnTo>
                      <a:pt x="843" y="211"/>
                    </a:lnTo>
                    <a:lnTo>
                      <a:pt x="889" y="211"/>
                    </a:lnTo>
                    <a:lnTo>
                      <a:pt x="891" y="211"/>
                    </a:lnTo>
                    <a:lnTo>
                      <a:pt x="894" y="210"/>
                    </a:lnTo>
                    <a:lnTo>
                      <a:pt x="896" y="209"/>
                    </a:lnTo>
                    <a:lnTo>
                      <a:pt x="898" y="207"/>
                    </a:lnTo>
                    <a:lnTo>
                      <a:pt x="901" y="205"/>
                    </a:lnTo>
                    <a:lnTo>
                      <a:pt x="902" y="202"/>
                    </a:lnTo>
                    <a:lnTo>
                      <a:pt x="903" y="199"/>
                    </a:lnTo>
                    <a:lnTo>
                      <a:pt x="904" y="196"/>
                    </a:lnTo>
                    <a:lnTo>
                      <a:pt x="903" y="193"/>
                    </a:lnTo>
                    <a:lnTo>
                      <a:pt x="902" y="190"/>
                    </a:lnTo>
                    <a:lnTo>
                      <a:pt x="901" y="188"/>
                    </a:lnTo>
                    <a:lnTo>
                      <a:pt x="898" y="186"/>
                    </a:lnTo>
                    <a:lnTo>
                      <a:pt x="896" y="183"/>
                    </a:lnTo>
                    <a:lnTo>
                      <a:pt x="894" y="182"/>
                    </a:lnTo>
                    <a:lnTo>
                      <a:pt x="891" y="181"/>
                    </a:lnTo>
                    <a:lnTo>
                      <a:pt x="889" y="181"/>
                    </a:lnTo>
                    <a:lnTo>
                      <a:pt x="828" y="181"/>
                    </a:lnTo>
                    <a:lnTo>
                      <a:pt x="783" y="181"/>
                    </a:lnTo>
                    <a:lnTo>
                      <a:pt x="783" y="106"/>
                    </a:lnTo>
                    <a:lnTo>
                      <a:pt x="783" y="103"/>
                    </a:lnTo>
                    <a:lnTo>
                      <a:pt x="782" y="100"/>
                    </a:lnTo>
                    <a:lnTo>
                      <a:pt x="780" y="98"/>
                    </a:lnTo>
                    <a:lnTo>
                      <a:pt x="778" y="95"/>
                    </a:lnTo>
                    <a:lnTo>
                      <a:pt x="776" y="93"/>
                    </a:lnTo>
                    <a:lnTo>
                      <a:pt x="774" y="92"/>
                    </a:lnTo>
                    <a:lnTo>
                      <a:pt x="771" y="91"/>
                    </a:lnTo>
                    <a:lnTo>
                      <a:pt x="768" y="91"/>
                    </a:lnTo>
                    <a:lnTo>
                      <a:pt x="572" y="91"/>
                    </a:lnTo>
                    <a:lnTo>
                      <a:pt x="572" y="15"/>
                    </a:lnTo>
                    <a:lnTo>
                      <a:pt x="572" y="13"/>
                    </a:lnTo>
                    <a:lnTo>
                      <a:pt x="571" y="10"/>
                    </a:lnTo>
                    <a:lnTo>
                      <a:pt x="569" y="7"/>
                    </a:lnTo>
                    <a:lnTo>
                      <a:pt x="568" y="5"/>
                    </a:lnTo>
                    <a:lnTo>
                      <a:pt x="566" y="3"/>
                    </a:lnTo>
                    <a:lnTo>
                      <a:pt x="563" y="2"/>
                    </a:lnTo>
                    <a:lnTo>
                      <a:pt x="561" y="1"/>
                    </a:lnTo>
                    <a:lnTo>
                      <a:pt x="557" y="0"/>
                    </a:lnTo>
                    <a:lnTo>
                      <a:pt x="346" y="0"/>
                    </a:lnTo>
                    <a:lnTo>
                      <a:pt x="343" y="1"/>
                    </a:lnTo>
                    <a:lnTo>
                      <a:pt x="341" y="2"/>
                    </a:lnTo>
                    <a:lnTo>
                      <a:pt x="338" y="3"/>
                    </a:lnTo>
                    <a:lnTo>
                      <a:pt x="335" y="5"/>
                    </a:lnTo>
                    <a:lnTo>
                      <a:pt x="334" y="7"/>
                    </a:lnTo>
                    <a:lnTo>
                      <a:pt x="332" y="10"/>
                    </a:lnTo>
                    <a:lnTo>
                      <a:pt x="332" y="13"/>
                    </a:lnTo>
                    <a:lnTo>
                      <a:pt x="331" y="16"/>
                    </a:lnTo>
                    <a:lnTo>
                      <a:pt x="331" y="91"/>
                    </a:lnTo>
                    <a:lnTo>
                      <a:pt x="136" y="91"/>
                    </a:lnTo>
                    <a:lnTo>
                      <a:pt x="133" y="91"/>
                    </a:lnTo>
                    <a:lnTo>
                      <a:pt x="129" y="92"/>
                    </a:lnTo>
                    <a:lnTo>
                      <a:pt x="127" y="93"/>
                    </a:lnTo>
                    <a:lnTo>
                      <a:pt x="125" y="95"/>
                    </a:lnTo>
                    <a:lnTo>
                      <a:pt x="123" y="98"/>
                    </a:lnTo>
                    <a:lnTo>
                      <a:pt x="122" y="100"/>
                    </a:lnTo>
                    <a:lnTo>
                      <a:pt x="121" y="103"/>
                    </a:lnTo>
                    <a:lnTo>
                      <a:pt x="121" y="106"/>
                    </a:lnTo>
                    <a:lnTo>
                      <a:pt x="121" y="181"/>
                    </a:lnTo>
                    <a:lnTo>
                      <a:pt x="76" y="181"/>
                    </a:lnTo>
                    <a:lnTo>
                      <a:pt x="16" y="181"/>
                    </a:lnTo>
                    <a:lnTo>
                      <a:pt x="13" y="181"/>
                    </a:lnTo>
                    <a:lnTo>
                      <a:pt x="9" y="182"/>
                    </a:lnTo>
                    <a:lnTo>
                      <a:pt x="7" y="183"/>
                    </a:lnTo>
                    <a:lnTo>
                      <a:pt x="5" y="186"/>
                    </a:lnTo>
                    <a:lnTo>
                      <a:pt x="3" y="188"/>
                    </a:lnTo>
                    <a:lnTo>
                      <a:pt x="2" y="190"/>
                    </a:lnTo>
                    <a:lnTo>
                      <a:pt x="1" y="193"/>
                    </a:lnTo>
                    <a:lnTo>
                      <a:pt x="0" y="196"/>
                    </a:lnTo>
                    <a:lnTo>
                      <a:pt x="1" y="199"/>
                    </a:lnTo>
                    <a:lnTo>
                      <a:pt x="2" y="202"/>
                    </a:lnTo>
                    <a:lnTo>
                      <a:pt x="3" y="205"/>
                    </a:lnTo>
                    <a:lnTo>
                      <a:pt x="5" y="207"/>
                    </a:lnTo>
                    <a:lnTo>
                      <a:pt x="7" y="209"/>
                    </a:lnTo>
                    <a:lnTo>
                      <a:pt x="9" y="210"/>
                    </a:lnTo>
                    <a:lnTo>
                      <a:pt x="13" y="211"/>
                    </a:lnTo>
                    <a:lnTo>
                      <a:pt x="16" y="211"/>
                    </a:lnTo>
                    <a:lnTo>
                      <a:pt x="61" y="211"/>
                    </a:lnTo>
                    <a:lnTo>
                      <a:pt x="61" y="873"/>
                    </a:lnTo>
                    <a:lnTo>
                      <a:pt x="16" y="873"/>
                    </a:lnTo>
                    <a:lnTo>
                      <a:pt x="13" y="874"/>
                    </a:lnTo>
                    <a:lnTo>
                      <a:pt x="9" y="875"/>
                    </a:lnTo>
                    <a:lnTo>
                      <a:pt x="7" y="877"/>
                    </a:lnTo>
                    <a:lnTo>
                      <a:pt x="5" y="879"/>
                    </a:lnTo>
                    <a:lnTo>
                      <a:pt x="3" y="881"/>
                    </a:lnTo>
                    <a:lnTo>
                      <a:pt x="2" y="883"/>
                    </a:lnTo>
                    <a:lnTo>
                      <a:pt x="1" y="886"/>
                    </a:lnTo>
                    <a:lnTo>
                      <a:pt x="0" y="889"/>
                    </a:lnTo>
                    <a:lnTo>
                      <a:pt x="1" y="892"/>
                    </a:lnTo>
                    <a:lnTo>
                      <a:pt x="2" y="895"/>
                    </a:lnTo>
                    <a:lnTo>
                      <a:pt x="3" y="897"/>
                    </a:lnTo>
                    <a:lnTo>
                      <a:pt x="5" y="899"/>
                    </a:lnTo>
                    <a:lnTo>
                      <a:pt x="7" y="901"/>
                    </a:lnTo>
                    <a:lnTo>
                      <a:pt x="9" y="902"/>
                    </a:lnTo>
                    <a:lnTo>
                      <a:pt x="13" y="903"/>
                    </a:lnTo>
                    <a:lnTo>
                      <a:pt x="16" y="904"/>
                    </a:lnTo>
                    <a:lnTo>
                      <a:pt x="76" y="903"/>
                    </a:lnTo>
                    <a:lnTo>
                      <a:pt x="376" y="903"/>
                    </a:lnTo>
                    <a:lnTo>
                      <a:pt x="527" y="903"/>
                    </a:lnTo>
                    <a:lnTo>
                      <a:pt x="828" y="903"/>
                    </a:lnTo>
                    <a:lnTo>
                      <a:pt x="889" y="903"/>
                    </a:lnTo>
                    <a:lnTo>
                      <a:pt x="891" y="903"/>
                    </a:lnTo>
                    <a:lnTo>
                      <a:pt x="894" y="902"/>
                    </a:lnTo>
                    <a:lnTo>
                      <a:pt x="896" y="901"/>
                    </a:lnTo>
                    <a:lnTo>
                      <a:pt x="898" y="899"/>
                    </a:lnTo>
                    <a:lnTo>
                      <a:pt x="901" y="897"/>
                    </a:lnTo>
                    <a:lnTo>
                      <a:pt x="902" y="895"/>
                    </a:lnTo>
                    <a:lnTo>
                      <a:pt x="903" y="892"/>
                    </a:lnTo>
                    <a:lnTo>
                      <a:pt x="904" y="889"/>
                    </a:lnTo>
                    <a:lnTo>
                      <a:pt x="903" y="886"/>
                    </a:lnTo>
                    <a:lnTo>
                      <a:pt x="902" y="883"/>
                    </a:lnTo>
                    <a:lnTo>
                      <a:pt x="901" y="881"/>
                    </a:lnTo>
                    <a:lnTo>
                      <a:pt x="898" y="879"/>
                    </a:lnTo>
                    <a:lnTo>
                      <a:pt x="896" y="877"/>
                    </a:lnTo>
                    <a:lnTo>
                      <a:pt x="894" y="875"/>
                    </a:lnTo>
                    <a:lnTo>
                      <a:pt x="891" y="874"/>
                    </a:lnTo>
                    <a:lnTo>
                      <a:pt x="889" y="874"/>
                    </a:lnTo>
                    <a:lnTo>
                      <a:pt x="889" y="8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6" name="Freeform 338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10517188" y="1525588"/>
                <a:ext cx="76200" cy="9525"/>
              </a:xfrm>
              <a:custGeom>
                <a:avLst/>
                <a:gdLst>
                  <a:gd name="T0" fmla="*/ 225 w 240"/>
                  <a:gd name="T1" fmla="*/ 0 h 30"/>
                  <a:gd name="T2" fmla="*/ 15 w 240"/>
                  <a:gd name="T3" fmla="*/ 0 h 30"/>
                  <a:gd name="T4" fmla="*/ 12 w 240"/>
                  <a:gd name="T5" fmla="*/ 0 h 30"/>
                  <a:gd name="T6" fmla="*/ 9 w 240"/>
                  <a:gd name="T7" fmla="*/ 1 h 30"/>
                  <a:gd name="T8" fmla="*/ 6 w 240"/>
                  <a:gd name="T9" fmla="*/ 2 h 30"/>
                  <a:gd name="T10" fmla="*/ 4 w 240"/>
                  <a:gd name="T11" fmla="*/ 4 h 30"/>
                  <a:gd name="T12" fmla="*/ 2 w 240"/>
                  <a:gd name="T13" fmla="*/ 6 h 30"/>
                  <a:gd name="T14" fmla="*/ 1 w 240"/>
                  <a:gd name="T15" fmla="*/ 8 h 30"/>
                  <a:gd name="T16" fmla="*/ 0 w 240"/>
                  <a:gd name="T17" fmla="*/ 12 h 30"/>
                  <a:gd name="T18" fmla="*/ 0 w 240"/>
                  <a:gd name="T19" fmla="*/ 15 h 30"/>
                  <a:gd name="T20" fmla="*/ 0 w 240"/>
                  <a:gd name="T21" fmla="*/ 18 h 30"/>
                  <a:gd name="T22" fmla="*/ 1 w 240"/>
                  <a:gd name="T23" fmla="*/ 20 h 30"/>
                  <a:gd name="T24" fmla="*/ 2 w 240"/>
                  <a:gd name="T25" fmla="*/ 23 h 30"/>
                  <a:gd name="T26" fmla="*/ 4 w 240"/>
                  <a:gd name="T27" fmla="*/ 26 h 30"/>
                  <a:gd name="T28" fmla="*/ 6 w 240"/>
                  <a:gd name="T29" fmla="*/ 27 h 30"/>
                  <a:gd name="T30" fmla="*/ 9 w 240"/>
                  <a:gd name="T31" fmla="*/ 29 h 30"/>
                  <a:gd name="T32" fmla="*/ 12 w 240"/>
                  <a:gd name="T33" fmla="*/ 30 h 30"/>
                  <a:gd name="T34" fmla="*/ 15 w 240"/>
                  <a:gd name="T35" fmla="*/ 30 h 30"/>
                  <a:gd name="T36" fmla="*/ 225 w 240"/>
                  <a:gd name="T37" fmla="*/ 30 h 30"/>
                  <a:gd name="T38" fmla="*/ 228 w 240"/>
                  <a:gd name="T39" fmla="*/ 30 h 30"/>
                  <a:gd name="T40" fmla="*/ 232 w 240"/>
                  <a:gd name="T41" fmla="*/ 29 h 30"/>
                  <a:gd name="T42" fmla="*/ 234 w 240"/>
                  <a:gd name="T43" fmla="*/ 27 h 30"/>
                  <a:gd name="T44" fmla="*/ 236 w 240"/>
                  <a:gd name="T45" fmla="*/ 26 h 30"/>
                  <a:gd name="T46" fmla="*/ 238 w 240"/>
                  <a:gd name="T47" fmla="*/ 23 h 30"/>
                  <a:gd name="T48" fmla="*/ 239 w 240"/>
                  <a:gd name="T49" fmla="*/ 20 h 30"/>
                  <a:gd name="T50" fmla="*/ 240 w 240"/>
                  <a:gd name="T51" fmla="*/ 18 h 30"/>
                  <a:gd name="T52" fmla="*/ 240 w 240"/>
                  <a:gd name="T53" fmla="*/ 15 h 30"/>
                  <a:gd name="T54" fmla="*/ 240 w 240"/>
                  <a:gd name="T55" fmla="*/ 12 h 30"/>
                  <a:gd name="T56" fmla="*/ 239 w 240"/>
                  <a:gd name="T57" fmla="*/ 8 h 30"/>
                  <a:gd name="T58" fmla="*/ 238 w 240"/>
                  <a:gd name="T59" fmla="*/ 6 h 30"/>
                  <a:gd name="T60" fmla="*/ 236 w 240"/>
                  <a:gd name="T61" fmla="*/ 4 h 30"/>
                  <a:gd name="T62" fmla="*/ 234 w 240"/>
                  <a:gd name="T63" fmla="*/ 2 h 30"/>
                  <a:gd name="T64" fmla="*/ 232 w 240"/>
                  <a:gd name="T65" fmla="*/ 1 h 30"/>
                  <a:gd name="T66" fmla="*/ 228 w 240"/>
                  <a:gd name="T67" fmla="*/ 0 h 30"/>
                  <a:gd name="T68" fmla="*/ 225 w 240"/>
                  <a:gd name="T69" fmla="*/ 0 h 30"/>
                  <a:gd name="T70" fmla="*/ 225 w 240"/>
                  <a:gd name="T7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0" h="30">
                    <a:moveTo>
                      <a:pt x="225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4" y="26"/>
                    </a:lnTo>
                    <a:lnTo>
                      <a:pt x="6" y="27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225" y="30"/>
                    </a:lnTo>
                    <a:lnTo>
                      <a:pt x="228" y="30"/>
                    </a:lnTo>
                    <a:lnTo>
                      <a:pt x="232" y="29"/>
                    </a:lnTo>
                    <a:lnTo>
                      <a:pt x="234" y="27"/>
                    </a:lnTo>
                    <a:lnTo>
                      <a:pt x="236" y="26"/>
                    </a:lnTo>
                    <a:lnTo>
                      <a:pt x="238" y="23"/>
                    </a:lnTo>
                    <a:lnTo>
                      <a:pt x="239" y="20"/>
                    </a:lnTo>
                    <a:lnTo>
                      <a:pt x="240" y="18"/>
                    </a:lnTo>
                    <a:lnTo>
                      <a:pt x="240" y="15"/>
                    </a:lnTo>
                    <a:lnTo>
                      <a:pt x="240" y="12"/>
                    </a:lnTo>
                    <a:lnTo>
                      <a:pt x="239" y="8"/>
                    </a:lnTo>
                    <a:lnTo>
                      <a:pt x="238" y="6"/>
                    </a:lnTo>
                    <a:lnTo>
                      <a:pt x="236" y="4"/>
                    </a:lnTo>
                    <a:lnTo>
                      <a:pt x="234" y="2"/>
                    </a:lnTo>
                    <a:lnTo>
                      <a:pt x="232" y="1"/>
                    </a:lnTo>
                    <a:lnTo>
                      <a:pt x="228" y="0"/>
                    </a:lnTo>
                    <a:lnTo>
                      <a:pt x="225" y="0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7" name="Freeform 339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10621963" y="1525588"/>
                <a:ext cx="76200" cy="9525"/>
              </a:xfrm>
              <a:custGeom>
                <a:avLst/>
                <a:gdLst>
                  <a:gd name="T0" fmla="*/ 226 w 241"/>
                  <a:gd name="T1" fmla="*/ 0 h 30"/>
                  <a:gd name="T2" fmla="*/ 15 w 241"/>
                  <a:gd name="T3" fmla="*/ 0 h 30"/>
                  <a:gd name="T4" fmla="*/ 12 w 241"/>
                  <a:gd name="T5" fmla="*/ 0 h 30"/>
                  <a:gd name="T6" fmla="*/ 9 w 241"/>
                  <a:gd name="T7" fmla="*/ 1 h 30"/>
                  <a:gd name="T8" fmla="*/ 7 w 241"/>
                  <a:gd name="T9" fmla="*/ 2 h 30"/>
                  <a:gd name="T10" fmla="*/ 5 w 241"/>
                  <a:gd name="T11" fmla="*/ 4 h 30"/>
                  <a:gd name="T12" fmla="*/ 2 w 241"/>
                  <a:gd name="T13" fmla="*/ 6 h 30"/>
                  <a:gd name="T14" fmla="*/ 1 w 241"/>
                  <a:gd name="T15" fmla="*/ 8 h 30"/>
                  <a:gd name="T16" fmla="*/ 0 w 241"/>
                  <a:gd name="T17" fmla="*/ 12 h 30"/>
                  <a:gd name="T18" fmla="*/ 0 w 241"/>
                  <a:gd name="T19" fmla="*/ 15 h 30"/>
                  <a:gd name="T20" fmla="*/ 0 w 241"/>
                  <a:gd name="T21" fmla="*/ 18 h 30"/>
                  <a:gd name="T22" fmla="*/ 1 w 241"/>
                  <a:gd name="T23" fmla="*/ 20 h 30"/>
                  <a:gd name="T24" fmla="*/ 2 w 241"/>
                  <a:gd name="T25" fmla="*/ 23 h 30"/>
                  <a:gd name="T26" fmla="*/ 5 w 241"/>
                  <a:gd name="T27" fmla="*/ 26 h 30"/>
                  <a:gd name="T28" fmla="*/ 7 w 241"/>
                  <a:gd name="T29" fmla="*/ 27 h 30"/>
                  <a:gd name="T30" fmla="*/ 9 w 241"/>
                  <a:gd name="T31" fmla="*/ 29 h 30"/>
                  <a:gd name="T32" fmla="*/ 12 w 241"/>
                  <a:gd name="T33" fmla="*/ 30 h 30"/>
                  <a:gd name="T34" fmla="*/ 15 w 241"/>
                  <a:gd name="T35" fmla="*/ 30 h 30"/>
                  <a:gd name="T36" fmla="*/ 226 w 241"/>
                  <a:gd name="T37" fmla="*/ 30 h 30"/>
                  <a:gd name="T38" fmla="*/ 229 w 241"/>
                  <a:gd name="T39" fmla="*/ 30 h 30"/>
                  <a:gd name="T40" fmla="*/ 232 w 241"/>
                  <a:gd name="T41" fmla="*/ 29 h 30"/>
                  <a:gd name="T42" fmla="*/ 234 w 241"/>
                  <a:gd name="T43" fmla="*/ 27 h 30"/>
                  <a:gd name="T44" fmla="*/ 236 w 241"/>
                  <a:gd name="T45" fmla="*/ 26 h 30"/>
                  <a:gd name="T46" fmla="*/ 238 w 241"/>
                  <a:gd name="T47" fmla="*/ 23 h 30"/>
                  <a:gd name="T48" fmla="*/ 240 w 241"/>
                  <a:gd name="T49" fmla="*/ 20 h 30"/>
                  <a:gd name="T50" fmla="*/ 241 w 241"/>
                  <a:gd name="T51" fmla="*/ 18 h 30"/>
                  <a:gd name="T52" fmla="*/ 241 w 241"/>
                  <a:gd name="T53" fmla="*/ 15 h 30"/>
                  <a:gd name="T54" fmla="*/ 241 w 241"/>
                  <a:gd name="T55" fmla="*/ 12 h 30"/>
                  <a:gd name="T56" fmla="*/ 240 w 241"/>
                  <a:gd name="T57" fmla="*/ 8 h 30"/>
                  <a:gd name="T58" fmla="*/ 238 w 241"/>
                  <a:gd name="T59" fmla="*/ 6 h 30"/>
                  <a:gd name="T60" fmla="*/ 236 w 241"/>
                  <a:gd name="T61" fmla="*/ 4 h 30"/>
                  <a:gd name="T62" fmla="*/ 234 w 241"/>
                  <a:gd name="T63" fmla="*/ 2 h 30"/>
                  <a:gd name="T64" fmla="*/ 232 w 241"/>
                  <a:gd name="T65" fmla="*/ 1 h 30"/>
                  <a:gd name="T66" fmla="*/ 229 w 241"/>
                  <a:gd name="T67" fmla="*/ 0 h 30"/>
                  <a:gd name="T68" fmla="*/ 226 w 241"/>
                  <a:gd name="T69" fmla="*/ 0 h 30"/>
                  <a:gd name="T70" fmla="*/ 226 w 241"/>
                  <a:gd name="T7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1" h="30">
                    <a:moveTo>
                      <a:pt x="226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2" y="23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226" y="30"/>
                    </a:lnTo>
                    <a:lnTo>
                      <a:pt x="229" y="30"/>
                    </a:lnTo>
                    <a:lnTo>
                      <a:pt x="232" y="29"/>
                    </a:lnTo>
                    <a:lnTo>
                      <a:pt x="234" y="27"/>
                    </a:lnTo>
                    <a:lnTo>
                      <a:pt x="236" y="26"/>
                    </a:lnTo>
                    <a:lnTo>
                      <a:pt x="238" y="23"/>
                    </a:lnTo>
                    <a:lnTo>
                      <a:pt x="240" y="20"/>
                    </a:lnTo>
                    <a:lnTo>
                      <a:pt x="241" y="18"/>
                    </a:lnTo>
                    <a:lnTo>
                      <a:pt x="241" y="15"/>
                    </a:lnTo>
                    <a:lnTo>
                      <a:pt x="241" y="12"/>
                    </a:lnTo>
                    <a:lnTo>
                      <a:pt x="240" y="8"/>
                    </a:lnTo>
                    <a:lnTo>
                      <a:pt x="238" y="6"/>
                    </a:lnTo>
                    <a:lnTo>
                      <a:pt x="236" y="4"/>
                    </a:lnTo>
                    <a:lnTo>
                      <a:pt x="234" y="2"/>
                    </a:lnTo>
                    <a:lnTo>
                      <a:pt x="232" y="1"/>
                    </a:lnTo>
                    <a:lnTo>
                      <a:pt x="229" y="0"/>
                    </a:lnTo>
                    <a:lnTo>
                      <a:pt x="226" y="0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8" name="Freeform 340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10517188" y="1497013"/>
                <a:ext cx="76200" cy="9525"/>
              </a:xfrm>
              <a:custGeom>
                <a:avLst/>
                <a:gdLst>
                  <a:gd name="T0" fmla="*/ 225 w 240"/>
                  <a:gd name="T1" fmla="*/ 0 h 30"/>
                  <a:gd name="T2" fmla="*/ 15 w 240"/>
                  <a:gd name="T3" fmla="*/ 0 h 30"/>
                  <a:gd name="T4" fmla="*/ 12 w 240"/>
                  <a:gd name="T5" fmla="*/ 0 h 30"/>
                  <a:gd name="T6" fmla="*/ 9 w 240"/>
                  <a:gd name="T7" fmla="*/ 1 h 30"/>
                  <a:gd name="T8" fmla="*/ 6 w 240"/>
                  <a:gd name="T9" fmla="*/ 2 h 30"/>
                  <a:gd name="T10" fmla="*/ 4 w 240"/>
                  <a:gd name="T11" fmla="*/ 4 h 30"/>
                  <a:gd name="T12" fmla="*/ 2 w 240"/>
                  <a:gd name="T13" fmla="*/ 6 h 30"/>
                  <a:gd name="T14" fmla="*/ 1 w 240"/>
                  <a:gd name="T15" fmla="*/ 8 h 30"/>
                  <a:gd name="T16" fmla="*/ 0 w 240"/>
                  <a:gd name="T17" fmla="*/ 12 h 30"/>
                  <a:gd name="T18" fmla="*/ 0 w 240"/>
                  <a:gd name="T19" fmla="*/ 15 h 30"/>
                  <a:gd name="T20" fmla="*/ 0 w 240"/>
                  <a:gd name="T21" fmla="*/ 17 h 30"/>
                  <a:gd name="T22" fmla="*/ 1 w 240"/>
                  <a:gd name="T23" fmla="*/ 20 h 30"/>
                  <a:gd name="T24" fmla="*/ 2 w 240"/>
                  <a:gd name="T25" fmla="*/ 22 h 30"/>
                  <a:gd name="T26" fmla="*/ 4 w 240"/>
                  <a:gd name="T27" fmla="*/ 25 h 30"/>
                  <a:gd name="T28" fmla="*/ 6 w 240"/>
                  <a:gd name="T29" fmla="*/ 27 h 30"/>
                  <a:gd name="T30" fmla="*/ 9 w 240"/>
                  <a:gd name="T31" fmla="*/ 29 h 30"/>
                  <a:gd name="T32" fmla="*/ 12 w 240"/>
                  <a:gd name="T33" fmla="*/ 29 h 30"/>
                  <a:gd name="T34" fmla="*/ 15 w 240"/>
                  <a:gd name="T35" fmla="*/ 30 h 30"/>
                  <a:gd name="T36" fmla="*/ 225 w 240"/>
                  <a:gd name="T37" fmla="*/ 30 h 30"/>
                  <a:gd name="T38" fmla="*/ 228 w 240"/>
                  <a:gd name="T39" fmla="*/ 29 h 30"/>
                  <a:gd name="T40" fmla="*/ 232 w 240"/>
                  <a:gd name="T41" fmla="*/ 29 h 30"/>
                  <a:gd name="T42" fmla="*/ 234 w 240"/>
                  <a:gd name="T43" fmla="*/ 27 h 30"/>
                  <a:gd name="T44" fmla="*/ 236 w 240"/>
                  <a:gd name="T45" fmla="*/ 25 h 30"/>
                  <a:gd name="T46" fmla="*/ 238 w 240"/>
                  <a:gd name="T47" fmla="*/ 22 h 30"/>
                  <a:gd name="T48" fmla="*/ 239 w 240"/>
                  <a:gd name="T49" fmla="*/ 20 h 30"/>
                  <a:gd name="T50" fmla="*/ 240 w 240"/>
                  <a:gd name="T51" fmla="*/ 17 h 30"/>
                  <a:gd name="T52" fmla="*/ 240 w 240"/>
                  <a:gd name="T53" fmla="*/ 15 h 30"/>
                  <a:gd name="T54" fmla="*/ 240 w 240"/>
                  <a:gd name="T55" fmla="*/ 12 h 30"/>
                  <a:gd name="T56" fmla="*/ 239 w 240"/>
                  <a:gd name="T57" fmla="*/ 8 h 30"/>
                  <a:gd name="T58" fmla="*/ 238 w 240"/>
                  <a:gd name="T59" fmla="*/ 6 h 30"/>
                  <a:gd name="T60" fmla="*/ 236 w 240"/>
                  <a:gd name="T61" fmla="*/ 4 h 30"/>
                  <a:gd name="T62" fmla="*/ 234 w 240"/>
                  <a:gd name="T63" fmla="*/ 2 h 30"/>
                  <a:gd name="T64" fmla="*/ 232 w 240"/>
                  <a:gd name="T65" fmla="*/ 1 h 30"/>
                  <a:gd name="T66" fmla="*/ 228 w 240"/>
                  <a:gd name="T67" fmla="*/ 0 h 30"/>
                  <a:gd name="T68" fmla="*/ 225 w 240"/>
                  <a:gd name="T69" fmla="*/ 0 h 30"/>
                  <a:gd name="T70" fmla="*/ 225 w 240"/>
                  <a:gd name="T7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0" h="30">
                    <a:moveTo>
                      <a:pt x="225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2" y="22"/>
                    </a:lnTo>
                    <a:lnTo>
                      <a:pt x="4" y="25"/>
                    </a:lnTo>
                    <a:lnTo>
                      <a:pt x="6" y="27"/>
                    </a:lnTo>
                    <a:lnTo>
                      <a:pt x="9" y="29"/>
                    </a:lnTo>
                    <a:lnTo>
                      <a:pt x="12" y="29"/>
                    </a:lnTo>
                    <a:lnTo>
                      <a:pt x="15" y="30"/>
                    </a:lnTo>
                    <a:lnTo>
                      <a:pt x="225" y="30"/>
                    </a:lnTo>
                    <a:lnTo>
                      <a:pt x="228" y="29"/>
                    </a:lnTo>
                    <a:lnTo>
                      <a:pt x="232" y="29"/>
                    </a:lnTo>
                    <a:lnTo>
                      <a:pt x="234" y="27"/>
                    </a:lnTo>
                    <a:lnTo>
                      <a:pt x="236" y="25"/>
                    </a:lnTo>
                    <a:lnTo>
                      <a:pt x="238" y="22"/>
                    </a:lnTo>
                    <a:lnTo>
                      <a:pt x="239" y="20"/>
                    </a:lnTo>
                    <a:lnTo>
                      <a:pt x="240" y="17"/>
                    </a:lnTo>
                    <a:lnTo>
                      <a:pt x="240" y="15"/>
                    </a:lnTo>
                    <a:lnTo>
                      <a:pt x="240" y="12"/>
                    </a:lnTo>
                    <a:lnTo>
                      <a:pt x="239" y="8"/>
                    </a:lnTo>
                    <a:lnTo>
                      <a:pt x="238" y="6"/>
                    </a:lnTo>
                    <a:lnTo>
                      <a:pt x="236" y="4"/>
                    </a:lnTo>
                    <a:lnTo>
                      <a:pt x="234" y="2"/>
                    </a:lnTo>
                    <a:lnTo>
                      <a:pt x="232" y="1"/>
                    </a:lnTo>
                    <a:lnTo>
                      <a:pt x="228" y="0"/>
                    </a:lnTo>
                    <a:lnTo>
                      <a:pt x="225" y="0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29" name="Freeform 341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10621963" y="1497013"/>
                <a:ext cx="76200" cy="9525"/>
              </a:xfrm>
              <a:custGeom>
                <a:avLst/>
                <a:gdLst>
                  <a:gd name="T0" fmla="*/ 226 w 241"/>
                  <a:gd name="T1" fmla="*/ 0 h 30"/>
                  <a:gd name="T2" fmla="*/ 15 w 241"/>
                  <a:gd name="T3" fmla="*/ 0 h 30"/>
                  <a:gd name="T4" fmla="*/ 12 w 241"/>
                  <a:gd name="T5" fmla="*/ 0 h 30"/>
                  <a:gd name="T6" fmla="*/ 9 w 241"/>
                  <a:gd name="T7" fmla="*/ 1 h 30"/>
                  <a:gd name="T8" fmla="*/ 7 w 241"/>
                  <a:gd name="T9" fmla="*/ 2 h 30"/>
                  <a:gd name="T10" fmla="*/ 5 w 241"/>
                  <a:gd name="T11" fmla="*/ 4 h 30"/>
                  <a:gd name="T12" fmla="*/ 2 w 241"/>
                  <a:gd name="T13" fmla="*/ 6 h 30"/>
                  <a:gd name="T14" fmla="*/ 1 w 241"/>
                  <a:gd name="T15" fmla="*/ 8 h 30"/>
                  <a:gd name="T16" fmla="*/ 0 w 241"/>
                  <a:gd name="T17" fmla="*/ 12 h 30"/>
                  <a:gd name="T18" fmla="*/ 0 w 241"/>
                  <a:gd name="T19" fmla="*/ 15 h 30"/>
                  <a:gd name="T20" fmla="*/ 0 w 241"/>
                  <a:gd name="T21" fmla="*/ 17 h 30"/>
                  <a:gd name="T22" fmla="*/ 1 w 241"/>
                  <a:gd name="T23" fmla="*/ 20 h 30"/>
                  <a:gd name="T24" fmla="*/ 2 w 241"/>
                  <a:gd name="T25" fmla="*/ 22 h 30"/>
                  <a:gd name="T26" fmla="*/ 5 w 241"/>
                  <a:gd name="T27" fmla="*/ 25 h 30"/>
                  <a:gd name="T28" fmla="*/ 7 w 241"/>
                  <a:gd name="T29" fmla="*/ 27 h 30"/>
                  <a:gd name="T30" fmla="*/ 9 w 241"/>
                  <a:gd name="T31" fmla="*/ 29 h 30"/>
                  <a:gd name="T32" fmla="*/ 12 w 241"/>
                  <a:gd name="T33" fmla="*/ 29 h 30"/>
                  <a:gd name="T34" fmla="*/ 15 w 241"/>
                  <a:gd name="T35" fmla="*/ 30 h 30"/>
                  <a:gd name="T36" fmla="*/ 226 w 241"/>
                  <a:gd name="T37" fmla="*/ 30 h 30"/>
                  <a:gd name="T38" fmla="*/ 229 w 241"/>
                  <a:gd name="T39" fmla="*/ 29 h 30"/>
                  <a:gd name="T40" fmla="*/ 232 w 241"/>
                  <a:gd name="T41" fmla="*/ 29 h 30"/>
                  <a:gd name="T42" fmla="*/ 234 w 241"/>
                  <a:gd name="T43" fmla="*/ 27 h 30"/>
                  <a:gd name="T44" fmla="*/ 236 w 241"/>
                  <a:gd name="T45" fmla="*/ 25 h 30"/>
                  <a:gd name="T46" fmla="*/ 238 w 241"/>
                  <a:gd name="T47" fmla="*/ 22 h 30"/>
                  <a:gd name="T48" fmla="*/ 240 w 241"/>
                  <a:gd name="T49" fmla="*/ 20 h 30"/>
                  <a:gd name="T50" fmla="*/ 241 w 241"/>
                  <a:gd name="T51" fmla="*/ 17 h 30"/>
                  <a:gd name="T52" fmla="*/ 241 w 241"/>
                  <a:gd name="T53" fmla="*/ 15 h 30"/>
                  <a:gd name="T54" fmla="*/ 241 w 241"/>
                  <a:gd name="T55" fmla="*/ 12 h 30"/>
                  <a:gd name="T56" fmla="*/ 240 w 241"/>
                  <a:gd name="T57" fmla="*/ 8 h 30"/>
                  <a:gd name="T58" fmla="*/ 238 w 241"/>
                  <a:gd name="T59" fmla="*/ 6 h 30"/>
                  <a:gd name="T60" fmla="*/ 236 w 241"/>
                  <a:gd name="T61" fmla="*/ 4 h 30"/>
                  <a:gd name="T62" fmla="*/ 234 w 241"/>
                  <a:gd name="T63" fmla="*/ 2 h 30"/>
                  <a:gd name="T64" fmla="*/ 232 w 241"/>
                  <a:gd name="T65" fmla="*/ 1 h 30"/>
                  <a:gd name="T66" fmla="*/ 229 w 241"/>
                  <a:gd name="T67" fmla="*/ 0 h 30"/>
                  <a:gd name="T68" fmla="*/ 226 w 241"/>
                  <a:gd name="T69" fmla="*/ 0 h 30"/>
                  <a:gd name="T70" fmla="*/ 226 w 241"/>
                  <a:gd name="T7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1" h="30">
                    <a:moveTo>
                      <a:pt x="226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2" y="22"/>
                    </a:lnTo>
                    <a:lnTo>
                      <a:pt x="5" y="25"/>
                    </a:lnTo>
                    <a:lnTo>
                      <a:pt x="7" y="27"/>
                    </a:lnTo>
                    <a:lnTo>
                      <a:pt x="9" y="29"/>
                    </a:lnTo>
                    <a:lnTo>
                      <a:pt x="12" y="29"/>
                    </a:lnTo>
                    <a:lnTo>
                      <a:pt x="15" y="30"/>
                    </a:lnTo>
                    <a:lnTo>
                      <a:pt x="226" y="30"/>
                    </a:lnTo>
                    <a:lnTo>
                      <a:pt x="229" y="29"/>
                    </a:lnTo>
                    <a:lnTo>
                      <a:pt x="232" y="29"/>
                    </a:lnTo>
                    <a:lnTo>
                      <a:pt x="234" y="27"/>
                    </a:lnTo>
                    <a:lnTo>
                      <a:pt x="236" y="25"/>
                    </a:lnTo>
                    <a:lnTo>
                      <a:pt x="238" y="22"/>
                    </a:lnTo>
                    <a:lnTo>
                      <a:pt x="240" y="20"/>
                    </a:lnTo>
                    <a:lnTo>
                      <a:pt x="241" y="17"/>
                    </a:lnTo>
                    <a:lnTo>
                      <a:pt x="241" y="15"/>
                    </a:lnTo>
                    <a:lnTo>
                      <a:pt x="241" y="12"/>
                    </a:lnTo>
                    <a:lnTo>
                      <a:pt x="240" y="8"/>
                    </a:lnTo>
                    <a:lnTo>
                      <a:pt x="238" y="6"/>
                    </a:lnTo>
                    <a:lnTo>
                      <a:pt x="236" y="4"/>
                    </a:lnTo>
                    <a:lnTo>
                      <a:pt x="234" y="2"/>
                    </a:lnTo>
                    <a:lnTo>
                      <a:pt x="232" y="1"/>
                    </a:lnTo>
                    <a:lnTo>
                      <a:pt x="229" y="0"/>
                    </a:lnTo>
                    <a:lnTo>
                      <a:pt x="226" y="0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0" name="Freeform 342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10517188" y="1468438"/>
                <a:ext cx="76200" cy="9525"/>
              </a:xfrm>
              <a:custGeom>
                <a:avLst/>
                <a:gdLst>
                  <a:gd name="T0" fmla="*/ 225 w 240"/>
                  <a:gd name="T1" fmla="*/ 0 h 30"/>
                  <a:gd name="T2" fmla="*/ 15 w 240"/>
                  <a:gd name="T3" fmla="*/ 0 h 30"/>
                  <a:gd name="T4" fmla="*/ 12 w 240"/>
                  <a:gd name="T5" fmla="*/ 1 h 30"/>
                  <a:gd name="T6" fmla="*/ 9 w 240"/>
                  <a:gd name="T7" fmla="*/ 2 h 30"/>
                  <a:gd name="T8" fmla="*/ 6 w 240"/>
                  <a:gd name="T9" fmla="*/ 3 h 30"/>
                  <a:gd name="T10" fmla="*/ 4 w 240"/>
                  <a:gd name="T11" fmla="*/ 5 h 30"/>
                  <a:gd name="T12" fmla="*/ 2 w 240"/>
                  <a:gd name="T13" fmla="*/ 7 h 30"/>
                  <a:gd name="T14" fmla="*/ 1 w 240"/>
                  <a:gd name="T15" fmla="*/ 9 h 30"/>
                  <a:gd name="T16" fmla="*/ 0 w 240"/>
                  <a:gd name="T17" fmla="*/ 12 h 30"/>
                  <a:gd name="T18" fmla="*/ 0 w 240"/>
                  <a:gd name="T19" fmla="*/ 15 h 30"/>
                  <a:gd name="T20" fmla="*/ 0 w 240"/>
                  <a:gd name="T21" fmla="*/ 18 h 30"/>
                  <a:gd name="T22" fmla="*/ 1 w 240"/>
                  <a:gd name="T23" fmla="*/ 21 h 30"/>
                  <a:gd name="T24" fmla="*/ 2 w 240"/>
                  <a:gd name="T25" fmla="*/ 23 h 30"/>
                  <a:gd name="T26" fmla="*/ 4 w 240"/>
                  <a:gd name="T27" fmla="*/ 25 h 30"/>
                  <a:gd name="T28" fmla="*/ 6 w 240"/>
                  <a:gd name="T29" fmla="*/ 27 h 30"/>
                  <a:gd name="T30" fmla="*/ 9 w 240"/>
                  <a:gd name="T31" fmla="*/ 29 h 30"/>
                  <a:gd name="T32" fmla="*/ 12 w 240"/>
                  <a:gd name="T33" fmla="*/ 30 h 30"/>
                  <a:gd name="T34" fmla="*/ 15 w 240"/>
                  <a:gd name="T35" fmla="*/ 30 h 30"/>
                  <a:gd name="T36" fmla="*/ 225 w 240"/>
                  <a:gd name="T37" fmla="*/ 30 h 30"/>
                  <a:gd name="T38" fmla="*/ 228 w 240"/>
                  <a:gd name="T39" fmla="*/ 30 h 30"/>
                  <a:gd name="T40" fmla="*/ 232 w 240"/>
                  <a:gd name="T41" fmla="*/ 29 h 30"/>
                  <a:gd name="T42" fmla="*/ 234 w 240"/>
                  <a:gd name="T43" fmla="*/ 27 h 30"/>
                  <a:gd name="T44" fmla="*/ 236 w 240"/>
                  <a:gd name="T45" fmla="*/ 25 h 30"/>
                  <a:gd name="T46" fmla="*/ 238 w 240"/>
                  <a:gd name="T47" fmla="*/ 23 h 30"/>
                  <a:gd name="T48" fmla="*/ 239 w 240"/>
                  <a:gd name="T49" fmla="*/ 21 h 30"/>
                  <a:gd name="T50" fmla="*/ 240 w 240"/>
                  <a:gd name="T51" fmla="*/ 18 h 30"/>
                  <a:gd name="T52" fmla="*/ 240 w 240"/>
                  <a:gd name="T53" fmla="*/ 15 h 30"/>
                  <a:gd name="T54" fmla="*/ 240 w 240"/>
                  <a:gd name="T55" fmla="*/ 12 h 30"/>
                  <a:gd name="T56" fmla="*/ 239 w 240"/>
                  <a:gd name="T57" fmla="*/ 9 h 30"/>
                  <a:gd name="T58" fmla="*/ 238 w 240"/>
                  <a:gd name="T59" fmla="*/ 7 h 30"/>
                  <a:gd name="T60" fmla="*/ 236 w 240"/>
                  <a:gd name="T61" fmla="*/ 5 h 30"/>
                  <a:gd name="T62" fmla="*/ 234 w 240"/>
                  <a:gd name="T63" fmla="*/ 3 h 30"/>
                  <a:gd name="T64" fmla="*/ 232 w 240"/>
                  <a:gd name="T65" fmla="*/ 2 h 30"/>
                  <a:gd name="T66" fmla="*/ 228 w 240"/>
                  <a:gd name="T67" fmla="*/ 1 h 30"/>
                  <a:gd name="T68" fmla="*/ 225 w 240"/>
                  <a:gd name="T6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0" h="30">
                    <a:moveTo>
                      <a:pt x="225" y="0"/>
                    </a:moveTo>
                    <a:lnTo>
                      <a:pt x="15" y="0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2" y="23"/>
                    </a:lnTo>
                    <a:lnTo>
                      <a:pt x="4" y="25"/>
                    </a:lnTo>
                    <a:lnTo>
                      <a:pt x="6" y="27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225" y="30"/>
                    </a:lnTo>
                    <a:lnTo>
                      <a:pt x="228" y="30"/>
                    </a:lnTo>
                    <a:lnTo>
                      <a:pt x="232" y="29"/>
                    </a:lnTo>
                    <a:lnTo>
                      <a:pt x="234" y="27"/>
                    </a:lnTo>
                    <a:lnTo>
                      <a:pt x="236" y="25"/>
                    </a:lnTo>
                    <a:lnTo>
                      <a:pt x="238" y="23"/>
                    </a:lnTo>
                    <a:lnTo>
                      <a:pt x="239" y="21"/>
                    </a:lnTo>
                    <a:lnTo>
                      <a:pt x="240" y="18"/>
                    </a:lnTo>
                    <a:lnTo>
                      <a:pt x="240" y="15"/>
                    </a:lnTo>
                    <a:lnTo>
                      <a:pt x="240" y="12"/>
                    </a:lnTo>
                    <a:lnTo>
                      <a:pt x="239" y="9"/>
                    </a:lnTo>
                    <a:lnTo>
                      <a:pt x="238" y="7"/>
                    </a:lnTo>
                    <a:lnTo>
                      <a:pt x="236" y="5"/>
                    </a:lnTo>
                    <a:lnTo>
                      <a:pt x="234" y="3"/>
                    </a:lnTo>
                    <a:lnTo>
                      <a:pt x="232" y="2"/>
                    </a:lnTo>
                    <a:lnTo>
                      <a:pt x="228" y="1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1" name="Freeform 343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10621963" y="1468438"/>
                <a:ext cx="76200" cy="9525"/>
              </a:xfrm>
              <a:custGeom>
                <a:avLst/>
                <a:gdLst>
                  <a:gd name="T0" fmla="*/ 226 w 241"/>
                  <a:gd name="T1" fmla="*/ 0 h 30"/>
                  <a:gd name="T2" fmla="*/ 15 w 241"/>
                  <a:gd name="T3" fmla="*/ 0 h 30"/>
                  <a:gd name="T4" fmla="*/ 12 w 241"/>
                  <a:gd name="T5" fmla="*/ 1 h 30"/>
                  <a:gd name="T6" fmla="*/ 9 w 241"/>
                  <a:gd name="T7" fmla="*/ 2 h 30"/>
                  <a:gd name="T8" fmla="*/ 7 w 241"/>
                  <a:gd name="T9" fmla="*/ 3 h 30"/>
                  <a:gd name="T10" fmla="*/ 5 w 241"/>
                  <a:gd name="T11" fmla="*/ 5 h 30"/>
                  <a:gd name="T12" fmla="*/ 2 w 241"/>
                  <a:gd name="T13" fmla="*/ 7 h 30"/>
                  <a:gd name="T14" fmla="*/ 1 w 241"/>
                  <a:gd name="T15" fmla="*/ 9 h 30"/>
                  <a:gd name="T16" fmla="*/ 0 w 241"/>
                  <a:gd name="T17" fmla="*/ 12 h 30"/>
                  <a:gd name="T18" fmla="*/ 0 w 241"/>
                  <a:gd name="T19" fmla="*/ 15 h 30"/>
                  <a:gd name="T20" fmla="*/ 0 w 241"/>
                  <a:gd name="T21" fmla="*/ 18 h 30"/>
                  <a:gd name="T22" fmla="*/ 1 w 241"/>
                  <a:gd name="T23" fmla="*/ 21 h 30"/>
                  <a:gd name="T24" fmla="*/ 2 w 241"/>
                  <a:gd name="T25" fmla="*/ 23 h 30"/>
                  <a:gd name="T26" fmla="*/ 5 w 241"/>
                  <a:gd name="T27" fmla="*/ 25 h 30"/>
                  <a:gd name="T28" fmla="*/ 7 w 241"/>
                  <a:gd name="T29" fmla="*/ 27 h 30"/>
                  <a:gd name="T30" fmla="*/ 9 w 241"/>
                  <a:gd name="T31" fmla="*/ 29 h 30"/>
                  <a:gd name="T32" fmla="*/ 12 w 241"/>
                  <a:gd name="T33" fmla="*/ 30 h 30"/>
                  <a:gd name="T34" fmla="*/ 15 w 241"/>
                  <a:gd name="T35" fmla="*/ 30 h 30"/>
                  <a:gd name="T36" fmla="*/ 226 w 241"/>
                  <a:gd name="T37" fmla="*/ 30 h 30"/>
                  <a:gd name="T38" fmla="*/ 229 w 241"/>
                  <a:gd name="T39" fmla="*/ 30 h 30"/>
                  <a:gd name="T40" fmla="*/ 232 w 241"/>
                  <a:gd name="T41" fmla="*/ 29 h 30"/>
                  <a:gd name="T42" fmla="*/ 234 w 241"/>
                  <a:gd name="T43" fmla="*/ 27 h 30"/>
                  <a:gd name="T44" fmla="*/ 236 w 241"/>
                  <a:gd name="T45" fmla="*/ 25 h 30"/>
                  <a:gd name="T46" fmla="*/ 238 w 241"/>
                  <a:gd name="T47" fmla="*/ 23 h 30"/>
                  <a:gd name="T48" fmla="*/ 240 w 241"/>
                  <a:gd name="T49" fmla="*/ 21 h 30"/>
                  <a:gd name="T50" fmla="*/ 241 w 241"/>
                  <a:gd name="T51" fmla="*/ 18 h 30"/>
                  <a:gd name="T52" fmla="*/ 241 w 241"/>
                  <a:gd name="T53" fmla="*/ 15 h 30"/>
                  <a:gd name="T54" fmla="*/ 241 w 241"/>
                  <a:gd name="T55" fmla="*/ 12 h 30"/>
                  <a:gd name="T56" fmla="*/ 240 w 241"/>
                  <a:gd name="T57" fmla="*/ 9 h 30"/>
                  <a:gd name="T58" fmla="*/ 238 w 241"/>
                  <a:gd name="T59" fmla="*/ 7 h 30"/>
                  <a:gd name="T60" fmla="*/ 236 w 241"/>
                  <a:gd name="T61" fmla="*/ 5 h 30"/>
                  <a:gd name="T62" fmla="*/ 234 w 241"/>
                  <a:gd name="T63" fmla="*/ 3 h 30"/>
                  <a:gd name="T64" fmla="*/ 232 w 241"/>
                  <a:gd name="T65" fmla="*/ 2 h 30"/>
                  <a:gd name="T66" fmla="*/ 229 w 241"/>
                  <a:gd name="T67" fmla="*/ 1 h 30"/>
                  <a:gd name="T68" fmla="*/ 226 w 241"/>
                  <a:gd name="T6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1" h="30">
                    <a:moveTo>
                      <a:pt x="226" y="0"/>
                    </a:moveTo>
                    <a:lnTo>
                      <a:pt x="15" y="0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2" y="23"/>
                    </a:lnTo>
                    <a:lnTo>
                      <a:pt x="5" y="25"/>
                    </a:lnTo>
                    <a:lnTo>
                      <a:pt x="7" y="27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226" y="30"/>
                    </a:lnTo>
                    <a:lnTo>
                      <a:pt x="229" y="30"/>
                    </a:lnTo>
                    <a:lnTo>
                      <a:pt x="232" y="29"/>
                    </a:lnTo>
                    <a:lnTo>
                      <a:pt x="234" y="27"/>
                    </a:lnTo>
                    <a:lnTo>
                      <a:pt x="236" y="25"/>
                    </a:lnTo>
                    <a:lnTo>
                      <a:pt x="238" y="23"/>
                    </a:lnTo>
                    <a:lnTo>
                      <a:pt x="240" y="21"/>
                    </a:lnTo>
                    <a:lnTo>
                      <a:pt x="241" y="18"/>
                    </a:lnTo>
                    <a:lnTo>
                      <a:pt x="241" y="15"/>
                    </a:lnTo>
                    <a:lnTo>
                      <a:pt x="241" y="12"/>
                    </a:lnTo>
                    <a:lnTo>
                      <a:pt x="240" y="9"/>
                    </a:lnTo>
                    <a:lnTo>
                      <a:pt x="238" y="7"/>
                    </a:lnTo>
                    <a:lnTo>
                      <a:pt x="236" y="5"/>
                    </a:lnTo>
                    <a:lnTo>
                      <a:pt x="234" y="3"/>
                    </a:lnTo>
                    <a:lnTo>
                      <a:pt x="232" y="2"/>
                    </a:lnTo>
                    <a:lnTo>
                      <a:pt x="229" y="1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2" name="Freeform 344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10517188" y="1439863"/>
                <a:ext cx="76200" cy="9525"/>
              </a:xfrm>
              <a:custGeom>
                <a:avLst/>
                <a:gdLst>
                  <a:gd name="T0" fmla="*/ 225 w 240"/>
                  <a:gd name="T1" fmla="*/ 0 h 30"/>
                  <a:gd name="T2" fmla="*/ 15 w 240"/>
                  <a:gd name="T3" fmla="*/ 0 h 30"/>
                  <a:gd name="T4" fmla="*/ 12 w 240"/>
                  <a:gd name="T5" fmla="*/ 0 h 30"/>
                  <a:gd name="T6" fmla="*/ 9 w 240"/>
                  <a:gd name="T7" fmla="*/ 1 h 30"/>
                  <a:gd name="T8" fmla="*/ 6 w 240"/>
                  <a:gd name="T9" fmla="*/ 4 h 30"/>
                  <a:gd name="T10" fmla="*/ 4 w 240"/>
                  <a:gd name="T11" fmla="*/ 5 h 30"/>
                  <a:gd name="T12" fmla="*/ 2 w 240"/>
                  <a:gd name="T13" fmla="*/ 7 h 30"/>
                  <a:gd name="T14" fmla="*/ 1 w 240"/>
                  <a:gd name="T15" fmla="*/ 10 h 30"/>
                  <a:gd name="T16" fmla="*/ 0 w 240"/>
                  <a:gd name="T17" fmla="*/ 12 h 30"/>
                  <a:gd name="T18" fmla="*/ 0 w 240"/>
                  <a:gd name="T19" fmla="*/ 15 h 30"/>
                  <a:gd name="T20" fmla="*/ 0 w 240"/>
                  <a:gd name="T21" fmla="*/ 19 h 30"/>
                  <a:gd name="T22" fmla="*/ 1 w 240"/>
                  <a:gd name="T23" fmla="*/ 22 h 30"/>
                  <a:gd name="T24" fmla="*/ 2 w 240"/>
                  <a:gd name="T25" fmla="*/ 24 h 30"/>
                  <a:gd name="T26" fmla="*/ 4 w 240"/>
                  <a:gd name="T27" fmla="*/ 26 h 30"/>
                  <a:gd name="T28" fmla="*/ 6 w 240"/>
                  <a:gd name="T29" fmla="*/ 28 h 30"/>
                  <a:gd name="T30" fmla="*/ 9 w 240"/>
                  <a:gd name="T31" fmla="*/ 29 h 30"/>
                  <a:gd name="T32" fmla="*/ 12 w 240"/>
                  <a:gd name="T33" fmla="*/ 30 h 30"/>
                  <a:gd name="T34" fmla="*/ 15 w 240"/>
                  <a:gd name="T35" fmla="*/ 30 h 30"/>
                  <a:gd name="T36" fmla="*/ 225 w 240"/>
                  <a:gd name="T37" fmla="*/ 30 h 30"/>
                  <a:gd name="T38" fmla="*/ 228 w 240"/>
                  <a:gd name="T39" fmla="*/ 30 h 30"/>
                  <a:gd name="T40" fmla="*/ 232 w 240"/>
                  <a:gd name="T41" fmla="*/ 29 h 30"/>
                  <a:gd name="T42" fmla="*/ 234 w 240"/>
                  <a:gd name="T43" fmla="*/ 28 h 30"/>
                  <a:gd name="T44" fmla="*/ 236 w 240"/>
                  <a:gd name="T45" fmla="*/ 26 h 30"/>
                  <a:gd name="T46" fmla="*/ 238 w 240"/>
                  <a:gd name="T47" fmla="*/ 24 h 30"/>
                  <a:gd name="T48" fmla="*/ 239 w 240"/>
                  <a:gd name="T49" fmla="*/ 22 h 30"/>
                  <a:gd name="T50" fmla="*/ 240 w 240"/>
                  <a:gd name="T51" fmla="*/ 19 h 30"/>
                  <a:gd name="T52" fmla="*/ 240 w 240"/>
                  <a:gd name="T53" fmla="*/ 15 h 30"/>
                  <a:gd name="T54" fmla="*/ 240 w 240"/>
                  <a:gd name="T55" fmla="*/ 12 h 30"/>
                  <a:gd name="T56" fmla="*/ 239 w 240"/>
                  <a:gd name="T57" fmla="*/ 10 h 30"/>
                  <a:gd name="T58" fmla="*/ 238 w 240"/>
                  <a:gd name="T59" fmla="*/ 7 h 30"/>
                  <a:gd name="T60" fmla="*/ 236 w 240"/>
                  <a:gd name="T61" fmla="*/ 5 h 30"/>
                  <a:gd name="T62" fmla="*/ 234 w 240"/>
                  <a:gd name="T63" fmla="*/ 4 h 30"/>
                  <a:gd name="T64" fmla="*/ 232 w 240"/>
                  <a:gd name="T65" fmla="*/ 1 h 30"/>
                  <a:gd name="T66" fmla="*/ 228 w 240"/>
                  <a:gd name="T67" fmla="*/ 0 h 30"/>
                  <a:gd name="T68" fmla="*/ 225 w 240"/>
                  <a:gd name="T69" fmla="*/ 0 h 30"/>
                  <a:gd name="T70" fmla="*/ 225 w 240"/>
                  <a:gd name="T7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0" h="30">
                    <a:moveTo>
                      <a:pt x="225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6" y="4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1" y="22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6" y="28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225" y="30"/>
                    </a:lnTo>
                    <a:lnTo>
                      <a:pt x="228" y="30"/>
                    </a:lnTo>
                    <a:lnTo>
                      <a:pt x="232" y="29"/>
                    </a:lnTo>
                    <a:lnTo>
                      <a:pt x="234" y="28"/>
                    </a:lnTo>
                    <a:lnTo>
                      <a:pt x="236" y="26"/>
                    </a:lnTo>
                    <a:lnTo>
                      <a:pt x="238" y="24"/>
                    </a:lnTo>
                    <a:lnTo>
                      <a:pt x="239" y="22"/>
                    </a:lnTo>
                    <a:lnTo>
                      <a:pt x="240" y="19"/>
                    </a:lnTo>
                    <a:lnTo>
                      <a:pt x="240" y="15"/>
                    </a:lnTo>
                    <a:lnTo>
                      <a:pt x="240" y="12"/>
                    </a:lnTo>
                    <a:lnTo>
                      <a:pt x="239" y="10"/>
                    </a:lnTo>
                    <a:lnTo>
                      <a:pt x="238" y="7"/>
                    </a:lnTo>
                    <a:lnTo>
                      <a:pt x="236" y="5"/>
                    </a:lnTo>
                    <a:lnTo>
                      <a:pt x="234" y="4"/>
                    </a:lnTo>
                    <a:lnTo>
                      <a:pt x="232" y="1"/>
                    </a:lnTo>
                    <a:lnTo>
                      <a:pt x="228" y="0"/>
                    </a:lnTo>
                    <a:lnTo>
                      <a:pt x="225" y="0"/>
                    </a:lnTo>
                    <a:lnTo>
                      <a:pt x="22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Freeform 345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10621963" y="1439863"/>
                <a:ext cx="76200" cy="9525"/>
              </a:xfrm>
              <a:custGeom>
                <a:avLst/>
                <a:gdLst>
                  <a:gd name="T0" fmla="*/ 226 w 241"/>
                  <a:gd name="T1" fmla="*/ 0 h 30"/>
                  <a:gd name="T2" fmla="*/ 15 w 241"/>
                  <a:gd name="T3" fmla="*/ 0 h 30"/>
                  <a:gd name="T4" fmla="*/ 12 w 241"/>
                  <a:gd name="T5" fmla="*/ 0 h 30"/>
                  <a:gd name="T6" fmla="*/ 9 w 241"/>
                  <a:gd name="T7" fmla="*/ 1 h 30"/>
                  <a:gd name="T8" fmla="*/ 7 w 241"/>
                  <a:gd name="T9" fmla="*/ 4 h 30"/>
                  <a:gd name="T10" fmla="*/ 5 w 241"/>
                  <a:gd name="T11" fmla="*/ 5 h 30"/>
                  <a:gd name="T12" fmla="*/ 2 w 241"/>
                  <a:gd name="T13" fmla="*/ 7 h 30"/>
                  <a:gd name="T14" fmla="*/ 1 w 241"/>
                  <a:gd name="T15" fmla="*/ 10 h 30"/>
                  <a:gd name="T16" fmla="*/ 0 w 241"/>
                  <a:gd name="T17" fmla="*/ 12 h 30"/>
                  <a:gd name="T18" fmla="*/ 0 w 241"/>
                  <a:gd name="T19" fmla="*/ 15 h 30"/>
                  <a:gd name="T20" fmla="*/ 0 w 241"/>
                  <a:gd name="T21" fmla="*/ 19 h 30"/>
                  <a:gd name="T22" fmla="*/ 1 w 241"/>
                  <a:gd name="T23" fmla="*/ 22 h 30"/>
                  <a:gd name="T24" fmla="*/ 2 w 241"/>
                  <a:gd name="T25" fmla="*/ 24 h 30"/>
                  <a:gd name="T26" fmla="*/ 5 w 241"/>
                  <a:gd name="T27" fmla="*/ 26 h 30"/>
                  <a:gd name="T28" fmla="*/ 7 w 241"/>
                  <a:gd name="T29" fmla="*/ 28 h 30"/>
                  <a:gd name="T30" fmla="*/ 9 w 241"/>
                  <a:gd name="T31" fmla="*/ 29 h 30"/>
                  <a:gd name="T32" fmla="*/ 12 w 241"/>
                  <a:gd name="T33" fmla="*/ 30 h 30"/>
                  <a:gd name="T34" fmla="*/ 15 w 241"/>
                  <a:gd name="T35" fmla="*/ 30 h 30"/>
                  <a:gd name="T36" fmla="*/ 226 w 241"/>
                  <a:gd name="T37" fmla="*/ 30 h 30"/>
                  <a:gd name="T38" fmla="*/ 229 w 241"/>
                  <a:gd name="T39" fmla="*/ 30 h 30"/>
                  <a:gd name="T40" fmla="*/ 232 w 241"/>
                  <a:gd name="T41" fmla="*/ 29 h 30"/>
                  <a:gd name="T42" fmla="*/ 234 w 241"/>
                  <a:gd name="T43" fmla="*/ 28 h 30"/>
                  <a:gd name="T44" fmla="*/ 236 w 241"/>
                  <a:gd name="T45" fmla="*/ 26 h 30"/>
                  <a:gd name="T46" fmla="*/ 238 w 241"/>
                  <a:gd name="T47" fmla="*/ 24 h 30"/>
                  <a:gd name="T48" fmla="*/ 240 w 241"/>
                  <a:gd name="T49" fmla="*/ 22 h 30"/>
                  <a:gd name="T50" fmla="*/ 241 w 241"/>
                  <a:gd name="T51" fmla="*/ 19 h 30"/>
                  <a:gd name="T52" fmla="*/ 241 w 241"/>
                  <a:gd name="T53" fmla="*/ 15 h 30"/>
                  <a:gd name="T54" fmla="*/ 241 w 241"/>
                  <a:gd name="T55" fmla="*/ 12 h 30"/>
                  <a:gd name="T56" fmla="*/ 240 w 241"/>
                  <a:gd name="T57" fmla="*/ 10 h 30"/>
                  <a:gd name="T58" fmla="*/ 238 w 241"/>
                  <a:gd name="T59" fmla="*/ 7 h 30"/>
                  <a:gd name="T60" fmla="*/ 236 w 241"/>
                  <a:gd name="T61" fmla="*/ 5 h 30"/>
                  <a:gd name="T62" fmla="*/ 234 w 241"/>
                  <a:gd name="T63" fmla="*/ 4 h 30"/>
                  <a:gd name="T64" fmla="*/ 232 w 241"/>
                  <a:gd name="T65" fmla="*/ 1 h 30"/>
                  <a:gd name="T66" fmla="*/ 229 w 241"/>
                  <a:gd name="T67" fmla="*/ 0 h 30"/>
                  <a:gd name="T68" fmla="*/ 226 w 241"/>
                  <a:gd name="T69" fmla="*/ 0 h 30"/>
                  <a:gd name="T70" fmla="*/ 226 w 241"/>
                  <a:gd name="T7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1" h="30">
                    <a:moveTo>
                      <a:pt x="226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7" y="4"/>
                    </a:lnTo>
                    <a:lnTo>
                      <a:pt x="5" y="5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1" y="22"/>
                    </a:lnTo>
                    <a:lnTo>
                      <a:pt x="2" y="24"/>
                    </a:lnTo>
                    <a:lnTo>
                      <a:pt x="5" y="26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226" y="30"/>
                    </a:lnTo>
                    <a:lnTo>
                      <a:pt x="229" y="30"/>
                    </a:lnTo>
                    <a:lnTo>
                      <a:pt x="232" y="29"/>
                    </a:lnTo>
                    <a:lnTo>
                      <a:pt x="234" y="28"/>
                    </a:lnTo>
                    <a:lnTo>
                      <a:pt x="236" y="26"/>
                    </a:lnTo>
                    <a:lnTo>
                      <a:pt x="238" y="24"/>
                    </a:lnTo>
                    <a:lnTo>
                      <a:pt x="240" y="22"/>
                    </a:lnTo>
                    <a:lnTo>
                      <a:pt x="241" y="19"/>
                    </a:lnTo>
                    <a:lnTo>
                      <a:pt x="241" y="15"/>
                    </a:lnTo>
                    <a:lnTo>
                      <a:pt x="241" y="12"/>
                    </a:lnTo>
                    <a:lnTo>
                      <a:pt x="240" y="10"/>
                    </a:lnTo>
                    <a:lnTo>
                      <a:pt x="238" y="7"/>
                    </a:lnTo>
                    <a:lnTo>
                      <a:pt x="236" y="5"/>
                    </a:lnTo>
                    <a:lnTo>
                      <a:pt x="234" y="4"/>
                    </a:lnTo>
                    <a:lnTo>
                      <a:pt x="232" y="1"/>
                    </a:lnTo>
                    <a:lnTo>
                      <a:pt x="229" y="0"/>
                    </a:lnTo>
                    <a:lnTo>
                      <a:pt x="226" y="0"/>
                    </a:lnTo>
                    <a:lnTo>
                      <a:pt x="22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Freeform 346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10650538" y="1573213"/>
                <a:ext cx="47625" cy="9525"/>
              </a:xfrm>
              <a:custGeom>
                <a:avLst/>
                <a:gdLst>
                  <a:gd name="T0" fmla="*/ 136 w 151"/>
                  <a:gd name="T1" fmla="*/ 0 h 30"/>
                  <a:gd name="T2" fmla="*/ 15 w 151"/>
                  <a:gd name="T3" fmla="*/ 0 h 30"/>
                  <a:gd name="T4" fmla="*/ 12 w 151"/>
                  <a:gd name="T5" fmla="*/ 0 h 30"/>
                  <a:gd name="T6" fmla="*/ 9 w 151"/>
                  <a:gd name="T7" fmla="*/ 1 h 30"/>
                  <a:gd name="T8" fmla="*/ 7 w 151"/>
                  <a:gd name="T9" fmla="*/ 3 h 30"/>
                  <a:gd name="T10" fmla="*/ 5 w 151"/>
                  <a:gd name="T11" fmla="*/ 4 h 30"/>
                  <a:gd name="T12" fmla="*/ 3 w 151"/>
                  <a:gd name="T13" fmla="*/ 7 h 30"/>
                  <a:gd name="T14" fmla="*/ 2 w 151"/>
                  <a:gd name="T15" fmla="*/ 10 h 30"/>
                  <a:gd name="T16" fmla="*/ 0 w 151"/>
                  <a:gd name="T17" fmla="*/ 12 h 30"/>
                  <a:gd name="T18" fmla="*/ 0 w 151"/>
                  <a:gd name="T19" fmla="*/ 15 h 30"/>
                  <a:gd name="T20" fmla="*/ 0 w 151"/>
                  <a:gd name="T21" fmla="*/ 18 h 30"/>
                  <a:gd name="T22" fmla="*/ 2 w 151"/>
                  <a:gd name="T23" fmla="*/ 22 h 30"/>
                  <a:gd name="T24" fmla="*/ 3 w 151"/>
                  <a:gd name="T25" fmla="*/ 24 h 30"/>
                  <a:gd name="T26" fmla="*/ 5 w 151"/>
                  <a:gd name="T27" fmla="*/ 26 h 30"/>
                  <a:gd name="T28" fmla="*/ 7 w 151"/>
                  <a:gd name="T29" fmla="*/ 28 h 30"/>
                  <a:gd name="T30" fmla="*/ 9 w 151"/>
                  <a:gd name="T31" fmla="*/ 29 h 30"/>
                  <a:gd name="T32" fmla="*/ 12 w 151"/>
                  <a:gd name="T33" fmla="*/ 30 h 30"/>
                  <a:gd name="T34" fmla="*/ 15 w 151"/>
                  <a:gd name="T35" fmla="*/ 30 h 30"/>
                  <a:gd name="T36" fmla="*/ 136 w 151"/>
                  <a:gd name="T37" fmla="*/ 30 h 30"/>
                  <a:gd name="T38" fmla="*/ 139 w 151"/>
                  <a:gd name="T39" fmla="*/ 30 h 30"/>
                  <a:gd name="T40" fmla="*/ 142 w 151"/>
                  <a:gd name="T41" fmla="*/ 29 h 30"/>
                  <a:gd name="T42" fmla="*/ 144 w 151"/>
                  <a:gd name="T43" fmla="*/ 28 h 30"/>
                  <a:gd name="T44" fmla="*/ 146 w 151"/>
                  <a:gd name="T45" fmla="*/ 26 h 30"/>
                  <a:gd name="T46" fmla="*/ 148 w 151"/>
                  <a:gd name="T47" fmla="*/ 24 h 30"/>
                  <a:gd name="T48" fmla="*/ 150 w 151"/>
                  <a:gd name="T49" fmla="*/ 22 h 30"/>
                  <a:gd name="T50" fmla="*/ 151 w 151"/>
                  <a:gd name="T51" fmla="*/ 18 h 30"/>
                  <a:gd name="T52" fmla="*/ 151 w 151"/>
                  <a:gd name="T53" fmla="*/ 15 h 30"/>
                  <a:gd name="T54" fmla="*/ 151 w 151"/>
                  <a:gd name="T55" fmla="*/ 12 h 30"/>
                  <a:gd name="T56" fmla="*/ 150 w 151"/>
                  <a:gd name="T57" fmla="*/ 10 h 30"/>
                  <a:gd name="T58" fmla="*/ 148 w 151"/>
                  <a:gd name="T59" fmla="*/ 7 h 30"/>
                  <a:gd name="T60" fmla="*/ 146 w 151"/>
                  <a:gd name="T61" fmla="*/ 4 h 30"/>
                  <a:gd name="T62" fmla="*/ 144 w 151"/>
                  <a:gd name="T63" fmla="*/ 3 h 30"/>
                  <a:gd name="T64" fmla="*/ 142 w 151"/>
                  <a:gd name="T65" fmla="*/ 1 h 30"/>
                  <a:gd name="T66" fmla="*/ 139 w 151"/>
                  <a:gd name="T67" fmla="*/ 0 h 30"/>
                  <a:gd name="T68" fmla="*/ 136 w 151"/>
                  <a:gd name="T69" fmla="*/ 0 h 30"/>
                  <a:gd name="T70" fmla="*/ 136 w 151"/>
                  <a:gd name="T7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1" h="30">
                    <a:moveTo>
                      <a:pt x="136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7" y="3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2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2" y="22"/>
                    </a:lnTo>
                    <a:lnTo>
                      <a:pt x="3" y="24"/>
                    </a:lnTo>
                    <a:lnTo>
                      <a:pt x="5" y="26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136" y="30"/>
                    </a:lnTo>
                    <a:lnTo>
                      <a:pt x="139" y="30"/>
                    </a:lnTo>
                    <a:lnTo>
                      <a:pt x="142" y="29"/>
                    </a:lnTo>
                    <a:lnTo>
                      <a:pt x="144" y="28"/>
                    </a:lnTo>
                    <a:lnTo>
                      <a:pt x="146" y="26"/>
                    </a:lnTo>
                    <a:lnTo>
                      <a:pt x="148" y="24"/>
                    </a:lnTo>
                    <a:lnTo>
                      <a:pt x="150" y="22"/>
                    </a:lnTo>
                    <a:lnTo>
                      <a:pt x="151" y="18"/>
                    </a:lnTo>
                    <a:lnTo>
                      <a:pt x="151" y="15"/>
                    </a:lnTo>
                    <a:lnTo>
                      <a:pt x="151" y="12"/>
                    </a:lnTo>
                    <a:lnTo>
                      <a:pt x="150" y="10"/>
                    </a:lnTo>
                    <a:lnTo>
                      <a:pt x="148" y="7"/>
                    </a:lnTo>
                    <a:lnTo>
                      <a:pt x="146" y="4"/>
                    </a:lnTo>
                    <a:lnTo>
                      <a:pt x="144" y="3"/>
                    </a:lnTo>
                    <a:lnTo>
                      <a:pt x="142" y="1"/>
                    </a:lnTo>
                    <a:lnTo>
                      <a:pt x="139" y="0"/>
                    </a:lnTo>
                    <a:lnTo>
                      <a:pt x="136" y="0"/>
                    </a:lnTo>
                    <a:lnTo>
                      <a:pt x="13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Freeform 347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10517188" y="1573213"/>
                <a:ext cx="47625" cy="9525"/>
              </a:xfrm>
              <a:custGeom>
                <a:avLst/>
                <a:gdLst>
                  <a:gd name="T0" fmla="*/ 135 w 150"/>
                  <a:gd name="T1" fmla="*/ 0 h 30"/>
                  <a:gd name="T2" fmla="*/ 15 w 150"/>
                  <a:gd name="T3" fmla="*/ 0 h 30"/>
                  <a:gd name="T4" fmla="*/ 12 w 150"/>
                  <a:gd name="T5" fmla="*/ 0 h 30"/>
                  <a:gd name="T6" fmla="*/ 9 w 150"/>
                  <a:gd name="T7" fmla="*/ 1 h 30"/>
                  <a:gd name="T8" fmla="*/ 6 w 150"/>
                  <a:gd name="T9" fmla="*/ 3 h 30"/>
                  <a:gd name="T10" fmla="*/ 4 w 150"/>
                  <a:gd name="T11" fmla="*/ 4 h 30"/>
                  <a:gd name="T12" fmla="*/ 2 w 150"/>
                  <a:gd name="T13" fmla="*/ 7 h 30"/>
                  <a:gd name="T14" fmla="*/ 1 w 150"/>
                  <a:gd name="T15" fmla="*/ 10 h 30"/>
                  <a:gd name="T16" fmla="*/ 0 w 150"/>
                  <a:gd name="T17" fmla="*/ 12 h 30"/>
                  <a:gd name="T18" fmla="*/ 0 w 150"/>
                  <a:gd name="T19" fmla="*/ 15 h 30"/>
                  <a:gd name="T20" fmla="*/ 0 w 150"/>
                  <a:gd name="T21" fmla="*/ 18 h 30"/>
                  <a:gd name="T22" fmla="*/ 1 w 150"/>
                  <a:gd name="T23" fmla="*/ 22 h 30"/>
                  <a:gd name="T24" fmla="*/ 2 w 150"/>
                  <a:gd name="T25" fmla="*/ 24 h 30"/>
                  <a:gd name="T26" fmla="*/ 4 w 150"/>
                  <a:gd name="T27" fmla="*/ 26 h 30"/>
                  <a:gd name="T28" fmla="*/ 6 w 150"/>
                  <a:gd name="T29" fmla="*/ 28 h 30"/>
                  <a:gd name="T30" fmla="*/ 9 w 150"/>
                  <a:gd name="T31" fmla="*/ 29 h 30"/>
                  <a:gd name="T32" fmla="*/ 12 w 150"/>
                  <a:gd name="T33" fmla="*/ 30 h 30"/>
                  <a:gd name="T34" fmla="*/ 15 w 150"/>
                  <a:gd name="T35" fmla="*/ 30 h 30"/>
                  <a:gd name="T36" fmla="*/ 135 w 150"/>
                  <a:gd name="T37" fmla="*/ 30 h 30"/>
                  <a:gd name="T38" fmla="*/ 138 w 150"/>
                  <a:gd name="T39" fmla="*/ 30 h 30"/>
                  <a:gd name="T40" fmla="*/ 142 w 150"/>
                  <a:gd name="T41" fmla="*/ 29 h 30"/>
                  <a:gd name="T42" fmla="*/ 144 w 150"/>
                  <a:gd name="T43" fmla="*/ 28 h 30"/>
                  <a:gd name="T44" fmla="*/ 146 w 150"/>
                  <a:gd name="T45" fmla="*/ 26 h 30"/>
                  <a:gd name="T46" fmla="*/ 148 w 150"/>
                  <a:gd name="T47" fmla="*/ 24 h 30"/>
                  <a:gd name="T48" fmla="*/ 149 w 150"/>
                  <a:gd name="T49" fmla="*/ 22 h 30"/>
                  <a:gd name="T50" fmla="*/ 150 w 150"/>
                  <a:gd name="T51" fmla="*/ 18 h 30"/>
                  <a:gd name="T52" fmla="*/ 150 w 150"/>
                  <a:gd name="T53" fmla="*/ 15 h 30"/>
                  <a:gd name="T54" fmla="*/ 150 w 150"/>
                  <a:gd name="T55" fmla="*/ 12 h 30"/>
                  <a:gd name="T56" fmla="*/ 149 w 150"/>
                  <a:gd name="T57" fmla="*/ 10 h 30"/>
                  <a:gd name="T58" fmla="*/ 148 w 150"/>
                  <a:gd name="T59" fmla="*/ 7 h 30"/>
                  <a:gd name="T60" fmla="*/ 146 w 150"/>
                  <a:gd name="T61" fmla="*/ 4 h 30"/>
                  <a:gd name="T62" fmla="*/ 144 w 150"/>
                  <a:gd name="T63" fmla="*/ 3 h 30"/>
                  <a:gd name="T64" fmla="*/ 142 w 150"/>
                  <a:gd name="T65" fmla="*/ 1 h 30"/>
                  <a:gd name="T66" fmla="*/ 138 w 150"/>
                  <a:gd name="T67" fmla="*/ 0 h 30"/>
                  <a:gd name="T68" fmla="*/ 135 w 150"/>
                  <a:gd name="T69" fmla="*/ 0 h 30"/>
                  <a:gd name="T70" fmla="*/ 135 w 150"/>
                  <a:gd name="T7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0" h="30">
                    <a:moveTo>
                      <a:pt x="135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6" y="3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6" y="28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135" y="30"/>
                    </a:lnTo>
                    <a:lnTo>
                      <a:pt x="138" y="30"/>
                    </a:lnTo>
                    <a:lnTo>
                      <a:pt x="142" y="29"/>
                    </a:lnTo>
                    <a:lnTo>
                      <a:pt x="144" y="28"/>
                    </a:lnTo>
                    <a:lnTo>
                      <a:pt x="146" y="26"/>
                    </a:lnTo>
                    <a:lnTo>
                      <a:pt x="148" y="24"/>
                    </a:lnTo>
                    <a:lnTo>
                      <a:pt x="149" y="22"/>
                    </a:lnTo>
                    <a:lnTo>
                      <a:pt x="150" y="18"/>
                    </a:lnTo>
                    <a:lnTo>
                      <a:pt x="150" y="15"/>
                    </a:lnTo>
                    <a:lnTo>
                      <a:pt x="150" y="12"/>
                    </a:lnTo>
                    <a:lnTo>
                      <a:pt x="149" y="10"/>
                    </a:lnTo>
                    <a:lnTo>
                      <a:pt x="148" y="7"/>
                    </a:lnTo>
                    <a:lnTo>
                      <a:pt x="146" y="4"/>
                    </a:lnTo>
                    <a:lnTo>
                      <a:pt x="144" y="3"/>
                    </a:lnTo>
                    <a:lnTo>
                      <a:pt x="142" y="1"/>
                    </a:lnTo>
                    <a:lnTo>
                      <a:pt x="138" y="0"/>
                    </a:lnTo>
                    <a:lnTo>
                      <a:pt x="135" y="0"/>
                    </a:lnTo>
                    <a:lnTo>
                      <a:pt x="13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sp>
          <p:nvSpPr>
            <p:cNvPr id="21" name="TextBox 79"/>
            <p:cNvSpPr txBox="1"/>
            <p:nvPr>
              <p:custDataLst>
                <p:tags r:id="rId31"/>
              </p:custDataLst>
            </p:nvPr>
          </p:nvSpPr>
          <p:spPr>
            <a:xfrm>
              <a:off x="2505" y="2668"/>
              <a:ext cx="2865" cy="11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l"/>
              <a:r>
                <a:rPr lang="zh-CN" dirty="0">
                  <a:solidFill>
                    <a:schemeClr val="bg1"/>
                  </a:solidFill>
                  <a:latin typeface="+mj-lt"/>
                  <a:sym typeface="+mn-ea"/>
                </a:rPr>
                <a:t>自身幼儿教育的</a:t>
              </a:r>
              <a:r>
                <a:rPr lang="zh-CN" dirty="0">
                  <a:solidFill>
                    <a:schemeClr val="bg1"/>
                  </a:solidFill>
                  <a:latin typeface="+mj-lt"/>
                  <a:sym typeface="+mn-ea"/>
                </a:rPr>
                <a:t>传统</a:t>
              </a:r>
              <a:endParaRPr lang="zh-CN" dirty="0">
                <a:solidFill>
                  <a:schemeClr val="bg1"/>
                </a:solidFill>
                <a:latin typeface="+mj-lt"/>
                <a:sym typeface="+mn-ea"/>
              </a:endParaRPr>
            </a:p>
          </p:txBody>
        </p:sp>
        <p:sp>
          <p:nvSpPr>
            <p:cNvPr id="22" name="TextBox 80"/>
            <p:cNvSpPr txBox="1"/>
            <p:nvPr>
              <p:custDataLst>
                <p:tags r:id="rId32"/>
              </p:custDataLst>
            </p:nvPr>
          </p:nvSpPr>
          <p:spPr>
            <a:xfrm>
              <a:off x="2505" y="5288"/>
              <a:ext cx="2865" cy="11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l"/>
              <a:r>
                <a:rPr lang="zh-CN" dirty="0">
                  <a:solidFill>
                    <a:schemeClr val="bg1"/>
                  </a:solidFill>
                  <a:latin typeface="+mj-lt"/>
                  <a:sym typeface="+mn-ea"/>
                </a:rPr>
                <a:t>二战后左派政治</a:t>
              </a:r>
              <a:r>
                <a:rPr lang="zh-CN" dirty="0">
                  <a:solidFill>
                    <a:schemeClr val="bg1"/>
                  </a:solidFill>
                  <a:latin typeface="+mj-lt"/>
                  <a:sym typeface="+mn-ea"/>
                </a:rPr>
                <a:t>改革</a:t>
              </a:r>
              <a:endParaRPr lang="zh-CN" dirty="0">
                <a:solidFill>
                  <a:schemeClr val="bg1"/>
                </a:solidFill>
                <a:latin typeface="+mj-lt"/>
                <a:sym typeface="+mn-ea"/>
              </a:endParaRPr>
            </a:p>
          </p:txBody>
        </p:sp>
        <p:sp>
          <p:nvSpPr>
            <p:cNvPr id="23" name="TextBox 81"/>
            <p:cNvSpPr txBox="1"/>
            <p:nvPr>
              <p:custDataLst>
                <p:tags r:id="rId33"/>
              </p:custDataLst>
            </p:nvPr>
          </p:nvSpPr>
          <p:spPr>
            <a:xfrm>
              <a:off x="2505" y="7913"/>
              <a:ext cx="2865" cy="11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 anchor="ctr">
              <a:spAutoFit/>
            </a:bodyPr>
            <a:lstStyle/>
            <a:p>
              <a:pPr algn="l"/>
              <a:r>
                <a:rPr lang="zh-CN" dirty="0">
                  <a:solidFill>
                    <a:schemeClr val="bg1"/>
                  </a:solidFill>
                  <a:latin typeface="+mj-lt"/>
                  <a:sym typeface="+mn-ea"/>
                </a:rPr>
                <a:t>进步主义教育</a:t>
              </a:r>
              <a:r>
                <a:rPr lang="zh-CN" dirty="0">
                  <a:solidFill>
                    <a:schemeClr val="bg1"/>
                  </a:solidFill>
                  <a:latin typeface="+mj-lt"/>
                  <a:sym typeface="+mn-ea"/>
                </a:rPr>
                <a:t>思想</a:t>
              </a:r>
              <a:endParaRPr lang="zh-CN" dirty="0">
                <a:solidFill>
                  <a:schemeClr val="bg1"/>
                </a:solidFill>
                <a:latin typeface="+mj-lt"/>
                <a:sym typeface="+mn-ea"/>
              </a:endParaRPr>
            </a:p>
          </p:txBody>
        </p:sp>
        <p:sp>
          <p:nvSpPr>
            <p:cNvPr id="24" name="Freeform 19"/>
            <p:cNvSpPr>
              <a:spLocks noEditPoints="1"/>
            </p:cNvSpPr>
            <p:nvPr>
              <p:custDataLst>
                <p:tags r:id="rId34"/>
              </p:custDataLst>
            </p:nvPr>
          </p:nvSpPr>
          <p:spPr bwMode="auto">
            <a:xfrm>
              <a:off x="12445" y="5502"/>
              <a:ext cx="788" cy="645"/>
            </a:xfrm>
            <a:custGeom>
              <a:avLst/>
              <a:gdLst>
                <a:gd name="T0" fmla="*/ 63 w 596"/>
                <a:gd name="T1" fmla="*/ 188 h 489"/>
                <a:gd name="T2" fmla="*/ 42 w 596"/>
                <a:gd name="T3" fmla="*/ 199 h 489"/>
                <a:gd name="T4" fmla="*/ 27 w 596"/>
                <a:gd name="T5" fmla="*/ 216 h 489"/>
                <a:gd name="T6" fmla="*/ 21 w 596"/>
                <a:gd name="T7" fmla="*/ 239 h 489"/>
                <a:gd name="T8" fmla="*/ 23 w 596"/>
                <a:gd name="T9" fmla="*/ 262 h 489"/>
                <a:gd name="T10" fmla="*/ 34 w 596"/>
                <a:gd name="T11" fmla="*/ 283 h 489"/>
                <a:gd name="T12" fmla="*/ 52 w 596"/>
                <a:gd name="T13" fmla="*/ 297 h 489"/>
                <a:gd name="T14" fmla="*/ 74 w 596"/>
                <a:gd name="T15" fmla="*/ 305 h 489"/>
                <a:gd name="T16" fmla="*/ 364 w 596"/>
                <a:gd name="T17" fmla="*/ 306 h 489"/>
                <a:gd name="T18" fmla="*/ 367 w 596"/>
                <a:gd name="T19" fmla="*/ 316 h 489"/>
                <a:gd name="T20" fmla="*/ 290 w 596"/>
                <a:gd name="T21" fmla="*/ 399 h 489"/>
                <a:gd name="T22" fmla="*/ 283 w 596"/>
                <a:gd name="T23" fmla="*/ 432 h 489"/>
                <a:gd name="T24" fmla="*/ 303 w 596"/>
                <a:gd name="T25" fmla="*/ 462 h 489"/>
                <a:gd name="T26" fmla="*/ 337 w 596"/>
                <a:gd name="T27" fmla="*/ 469 h 489"/>
                <a:gd name="T28" fmla="*/ 573 w 596"/>
                <a:gd name="T29" fmla="*/ 245 h 489"/>
                <a:gd name="T30" fmla="*/ 337 w 596"/>
                <a:gd name="T31" fmla="*/ 21 h 489"/>
                <a:gd name="T32" fmla="*/ 303 w 596"/>
                <a:gd name="T33" fmla="*/ 27 h 489"/>
                <a:gd name="T34" fmla="*/ 283 w 596"/>
                <a:gd name="T35" fmla="*/ 57 h 489"/>
                <a:gd name="T36" fmla="*/ 290 w 596"/>
                <a:gd name="T37" fmla="*/ 92 h 489"/>
                <a:gd name="T38" fmla="*/ 367 w 596"/>
                <a:gd name="T39" fmla="*/ 174 h 489"/>
                <a:gd name="T40" fmla="*/ 364 w 596"/>
                <a:gd name="T41" fmla="*/ 184 h 489"/>
                <a:gd name="T42" fmla="*/ 328 w 596"/>
                <a:gd name="T43" fmla="*/ 489 h 489"/>
                <a:gd name="T44" fmla="*/ 303 w 596"/>
                <a:gd name="T45" fmla="*/ 485 h 489"/>
                <a:gd name="T46" fmla="*/ 282 w 596"/>
                <a:gd name="T47" fmla="*/ 470 h 489"/>
                <a:gd name="T48" fmla="*/ 267 w 596"/>
                <a:gd name="T49" fmla="*/ 448 h 489"/>
                <a:gd name="T50" fmla="*/ 263 w 596"/>
                <a:gd name="T51" fmla="*/ 423 h 489"/>
                <a:gd name="T52" fmla="*/ 267 w 596"/>
                <a:gd name="T53" fmla="*/ 399 h 489"/>
                <a:gd name="T54" fmla="*/ 282 w 596"/>
                <a:gd name="T55" fmla="*/ 377 h 489"/>
                <a:gd name="T56" fmla="*/ 64 w 596"/>
                <a:gd name="T57" fmla="*/ 323 h 489"/>
                <a:gd name="T58" fmla="*/ 36 w 596"/>
                <a:gd name="T59" fmla="*/ 311 h 489"/>
                <a:gd name="T60" fmla="*/ 14 w 596"/>
                <a:gd name="T61" fmla="*/ 289 h 489"/>
                <a:gd name="T62" fmla="*/ 2 w 596"/>
                <a:gd name="T63" fmla="*/ 260 h 489"/>
                <a:gd name="T64" fmla="*/ 2 w 596"/>
                <a:gd name="T65" fmla="*/ 229 h 489"/>
                <a:gd name="T66" fmla="*/ 14 w 596"/>
                <a:gd name="T67" fmla="*/ 201 h 489"/>
                <a:gd name="T68" fmla="*/ 36 w 596"/>
                <a:gd name="T69" fmla="*/ 179 h 489"/>
                <a:gd name="T70" fmla="*/ 64 w 596"/>
                <a:gd name="T71" fmla="*/ 167 h 489"/>
                <a:gd name="T72" fmla="*/ 282 w 596"/>
                <a:gd name="T73" fmla="*/ 112 h 489"/>
                <a:gd name="T74" fmla="*/ 267 w 596"/>
                <a:gd name="T75" fmla="*/ 91 h 489"/>
                <a:gd name="T76" fmla="*/ 263 w 596"/>
                <a:gd name="T77" fmla="*/ 66 h 489"/>
                <a:gd name="T78" fmla="*/ 267 w 596"/>
                <a:gd name="T79" fmla="*/ 41 h 489"/>
                <a:gd name="T80" fmla="*/ 282 w 596"/>
                <a:gd name="T81" fmla="*/ 19 h 489"/>
                <a:gd name="T82" fmla="*/ 303 w 596"/>
                <a:gd name="T83" fmla="*/ 5 h 489"/>
                <a:gd name="T84" fmla="*/ 328 w 596"/>
                <a:gd name="T85" fmla="*/ 0 h 489"/>
                <a:gd name="T86" fmla="*/ 353 w 596"/>
                <a:gd name="T87" fmla="*/ 5 h 489"/>
                <a:gd name="T88" fmla="*/ 375 w 596"/>
                <a:gd name="T89" fmla="*/ 19 h 489"/>
                <a:gd name="T90" fmla="*/ 595 w 596"/>
                <a:gd name="T91" fmla="*/ 248 h 489"/>
                <a:gd name="T92" fmla="*/ 365 w 596"/>
                <a:gd name="T93" fmla="*/ 478 h 489"/>
                <a:gd name="T94" fmla="*/ 341 w 596"/>
                <a:gd name="T95" fmla="*/ 488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96" h="489">
                  <a:moveTo>
                    <a:pt x="80" y="185"/>
                  </a:moveTo>
                  <a:lnTo>
                    <a:pt x="74" y="186"/>
                  </a:lnTo>
                  <a:lnTo>
                    <a:pt x="68" y="187"/>
                  </a:lnTo>
                  <a:lnTo>
                    <a:pt x="63" y="188"/>
                  </a:lnTo>
                  <a:lnTo>
                    <a:pt x="57" y="190"/>
                  </a:lnTo>
                  <a:lnTo>
                    <a:pt x="52" y="192"/>
                  </a:lnTo>
                  <a:lnTo>
                    <a:pt x="47" y="196"/>
                  </a:lnTo>
                  <a:lnTo>
                    <a:pt x="42" y="199"/>
                  </a:lnTo>
                  <a:lnTo>
                    <a:pt x="38" y="203"/>
                  </a:lnTo>
                  <a:lnTo>
                    <a:pt x="34" y="207"/>
                  </a:lnTo>
                  <a:lnTo>
                    <a:pt x="30" y="212"/>
                  </a:lnTo>
                  <a:lnTo>
                    <a:pt x="27" y="216"/>
                  </a:lnTo>
                  <a:lnTo>
                    <a:pt x="25" y="221"/>
                  </a:lnTo>
                  <a:lnTo>
                    <a:pt x="23" y="227"/>
                  </a:lnTo>
                  <a:lnTo>
                    <a:pt x="22" y="233"/>
                  </a:lnTo>
                  <a:lnTo>
                    <a:pt x="21" y="239"/>
                  </a:lnTo>
                  <a:lnTo>
                    <a:pt x="21" y="245"/>
                  </a:lnTo>
                  <a:lnTo>
                    <a:pt x="21" y="251"/>
                  </a:lnTo>
                  <a:lnTo>
                    <a:pt x="22" y="257"/>
                  </a:lnTo>
                  <a:lnTo>
                    <a:pt x="23" y="262"/>
                  </a:lnTo>
                  <a:lnTo>
                    <a:pt x="25" y="268"/>
                  </a:lnTo>
                  <a:lnTo>
                    <a:pt x="27" y="273"/>
                  </a:lnTo>
                  <a:lnTo>
                    <a:pt x="30" y="278"/>
                  </a:lnTo>
                  <a:lnTo>
                    <a:pt x="34" y="283"/>
                  </a:lnTo>
                  <a:lnTo>
                    <a:pt x="38" y="287"/>
                  </a:lnTo>
                  <a:lnTo>
                    <a:pt x="42" y="291"/>
                  </a:lnTo>
                  <a:lnTo>
                    <a:pt x="47" y="294"/>
                  </a:lnTo>
                  <a:lnTo>
                    <a:pt x="52" y="297"/>
                  </a:lnTo>
                  <a:lnTo>
                    <a:pt x="57" y="299"/>
                  </a:lnTo>
                  <a:lnTo>
                    <a:pt x="63" y="301"/>
                  </a:lnTo>
                  <a:lnTo>
                    <a:pt x="68" y="304"/>
                  </a:lnTo>
                  <a:lnTo>
                    <a:pt x="74" y="305"/>
                  </a:lnTo>
                  <a:lnTo>
                    <a:pt x="80" y="305"/>
                  </a:lnTo>
                  <a:lnTo>
                    <a:pt x="358" y="305"/>
                  </a:lnTo>
                  <a:lnTo>
                    <a:pt x="361" y="305"/>
                  </a:lnTo>
                  <a:lnTo>
                    <a:pt x="364" y="306"/>
                  </a:lnTo>
                  <a:lnTo>
                    <a:pt x="366" y="308"/>
                  </a:lnTo>
                  <a:lnTo>
                    <a:pt x="367" y="311"/>
                  </a:lnTo>
                  <a:lnTo>
                    <a:pt x="368" y="313"/>
                  </a:lnTo>
                  <a:lnTo>
                    <a:pt x="367" y="316"/>
                  </a:lnTo>
                  <a:lnTo>
                    <a:pt x="367" y="319"/>
                  </a:lnTo>
                  <a:lnTo>
                    <a:pt x="365" y="322"/>
                  </a:lnTo>
                  <a:lnTo>
                    <a:pt x="296" y="391"/>
                  </a:lnTo>
                  <a:lnTo>
                    <a:pt x="290" y="399"/>
                  </a:lnTo>
                  <a:lnTo>
                    <a:pt x="285" y="406"/>
                  </a:lnTo>
                  <a:lnTo>
                    <a:pt x="283" y="415"/>
                  </a:lnTo>
                  <a:lnTo>
                    <a:pt x="282" y="423"/>
                  </a:lnTo>
                  <a:lnTo>
                    <a:pt x="283" y="432"/>
                  </a:lnTo>
                  <a:lnTo>
                    <a:pt x="285" y="441"/>
                  </a:lnTo>
                  <a:lnTo>
                    <a:pt x="290" y="449"/>
                  </a:lnTo>
                  <a:lnTo>
                    <a:pt x="296" y="456"/>
                  </a:lnTo>
                  <a:lnTo>
                    <a:pt x="303" y="462"/>
                  </a:lnTo>
                  <a:lnTo>
                    <a:pt x="310" y="467"/>
                  </a:lnTo>
                  <a:lnTo>
                    <a:pt x="319" y="469"/>
                  </a:lnTo>
                  <a:lnTo>
                    <a:pt x="328" y="470"/>
                  </a:lnTo>
                  <a:lnTo>
                    <a:pt x="337" y="469"/>
                  </a:lnTo>
                  <a:lnTo>
                    <a:pt x="346" y="467"/>
                  </a:lnTo>
                  <a:lnTo>
                    <a:pt x="354" y="462"/>
                  </a:lnTo>
                  <a:lnTo>
                    <a:pt x="361" y="456"/>
                  </a:lnTo>
                  <a:lnTo>
                    <a:pt x="573" y="245"/>
                  </a:lnTo>
                  <a:lnTo>
                    <a:pt x="361" y="34"/>
                  </a:lnTo>
                  <a:lnTo>
                    <a:pt x="354" y="27"/>
                  </a:lnTo>
                  <a:lnTo>
                    <a:pt x="346" y="24"/>
                  </a:lnTo>
                  <a:lnTo>
                    <a:pt x="337" y="21"/>
                  </a:lnTo>
                  <a:lnTo>
                    <a:pt x="328" y="19"/>
                  </a:lnTo>
                  <a:lnTo>
                    <a:pt x="319" y="21"/>
                  </a:lnTo>
                  <a:lnTo>
                    <a:pt x="310" y="24"/>
                  </a:lnTo>
                  <a:lnTo>
                    <a:pt x="303" y="27"/>
                  </a:lnTo>
                  <a:lnTo>
                    <a:pt x="296" y="34"/>
                  </a:lnTo>
                  <a:lnTo>
                    <a:pt x="290" y="41"/>
                  </a:lnTo>
                  <a:lnTo>
                    <a:pt x="285" y="49"/>
                  </a:lnTo>
                  <a:lnTo>
                    <a:pt x="283" y="57"/>
                  </a:lnTo>
                  <a:lnTo>
                    <a:pt x="282" y="66"/>
                  </a:lnTo>
                  <a:lnTo>
                    <a:pt x="283" y="75"/>
                  </a:lnTo>
                  <a:lnTo>
                    <a:pt x="285" y="83"/>
                  </a:lnTo>
                  <a:lnTo>
                    <a:pt x="290" y="92"/>
                  </a:lnTo>
                  <a:lnTo>
                    <a:pt x="296" y="98"/>
                  </a:lnTo>
                  <a:lnTo>
                    <a:pt x="365" y="169"/>
                  </a:lnTo>
                  <a:lnTo>
                    <a:pt x="367" y="171"/>
                  </a:lnTo>
                  <a:lnTo>
                    <a:pt x="367" y="174"/>
                  </a:lnTo>
                  <a:lnTo>
                    <a:pt x="368" y="176"/>
                  </a:lnTo>
                  <a:lnTo>
                    <a:pt x="367" y="179"/>
                  </a:lnTo>
                  <a:lnTo>
                    <a:pt x="366" y="181"/>
                  </a:lnTo>
                  <a:lnTo>
                    <a:pt x="364" y="184"/>
                  </a:lnTo>
                  <a:lnTo>
                    <a:pt x="361" y="185"/>
                  </a:lnTo>
                  <a:lnTo>
                    <a:pt x="358" y="185"/>
                  </a:lnTo>
                  <a:lnTo>
                    <a:pt x="80" y="185"/>
                  </a:lnTo>
                  <a:close/>
                  <a:moveTo>
                    <a:pt x="328" y="489"/>
                  </a:moveTo>
                  <a:lnTo>
                    <a:pt x="322" y="489"/>
                  </a:lnTo>
                  <a:lnTo>
                    <a:pt x="315" y="488"/>
                  </a:lnTo>
                  <a:lnTo>
                    <a:pt x="309" y="487"/>
                  </a:lnTo>
                  <a:lnTo>
                    <a:pt x="303" y="485"/>
                  </a:lnTo>
                  <a:lnTo>
                    <a:pt x="297" y="482"/>
                  </a:lnTo>
                  <a:lnTo>
                    <a:pt x="292" y="478"/>
                  </a:lnTo>
                  <a:lnTo>
                    <a:pt x="286" y="475"/>
                  </a:lnTo>
                  <a:lnTo>
                    <a:pt x="282" y="470"/>
                  </a:lnTo>
                  <a:lnTo>
                    <a:pt x="277" y="466"/>
                  </a:lnTo>
                  <a:lnTo>
                    <a:pt x="273" y="460"/>
                  </a:lnTo>
                  <a:lnTo>
                    <a:pt x="270" y="455"/>
                  </a:lnTo>
                  <a:lnTo>
                    <a:pt x="267" y="448"/>
                  </a:lnTo>
                  <a:lnTo>
                    <a:pt x="265" y="443"/>
                  </a:lnTo>
                  <a:lnTo>
                    <a:pt x="264" y="436"/>
                  </a:lnTo>
                  <a:lnTo>
                    <a:pt x="263" y="430"/>
                  </a:lnTo>
                  <a:lnTo>
                    <a:pt x="263" y="423"/>
                  </a:lnTo>
                  <a:lnTo>
                    <a:pt x="263" y="417"/>
                  </a:lnTo>
                  <a:lnTo>
                    <a:pt x="264" y="410"/>
                  </a:lnTo>
                  <a:lnTo>
                    <a:pt x="265" y="405"/>
                  </a:lnTo>
                  <a:lnTo>
                    <a:pt x="267" y="399"/>
                  </a:lnTo>
                  <a:lnTo>
                    <a:pt x="270" y="393"/>
                  </a:lnTo>
                  <a:lnTo>
                    <a:pt x="273" y="387"/>
                  </a:lnTo>
                  <a:lnTo>
                    <a:pt x="277" y="382"/>
                  </a:lnTo>
                  <a:lnTo>
                    <a:pt x="282" y="377"/>
                  </a:lnTo>
                  <a:lnTo>
                    <a:pt x="334" y="324"/>
                  </a:lnTo>
                  <a:lnTo>
                    <a:pt x="80" y="324"/>
                  </a:lnTo>
                  <a:lnTo>
                    <a:pt x="71" y="324"/>
                  </a:lnTo>
                  <a:lnTo>
                    <a:pt x="64" y="323"/>
                  </a:lnTo>
                  <a:lnTo>
                    <a:pt x="56" y="321"/>
                  </a:lnTo>
                  <a:lnTo>
                    <a:pt x="49" y="318"/>
                  </a:lnTo>
                  <a:lnTo>
                    <a:pt x="42" y="314"/>
                  </a:lnTo>
                  <a:lnTo>
                    <a:pt x="36" y="311"/>
                  </a:lnTo>
                  <a:lnTo>
                    <a:pt x="29" y="306"/>
                  </a:lnTo>
                  <a:lnTo>
                    <a:pt x="24" y="301"/>
                  </a:lnTo>
                  <a:lnTo>
                    <a:pt x="19" y="295"/>
                  </a:lnTo>
                  <a:lnTo>
                    <a:pt x="14" y="289"/>
                  </a:lnTo>
                  <a:lnTo>
                    <a:pt x="10" y="283"/>
                  </a:lnTo>
                  <a:lnTo>
                    <a:pt x="7" y="275"/>
                  </a:lnTo>
                  <a:lnTo>
                    <a:pt x="4" y="269"/>
                  </a:lnTo>
                  <a:lnTo>
                    <a:pt x="2" y="260"/>
                  </a:lnTo>
                  <a:lnTo>
                    <a:pt x="1" y="253"/>
                  </a:lnTo>
                  <a:lnTo>
                    <a:pt x="0" y="245"/>
                  </a:lnTo>
                  <a:lnTo>
                    <a:pt x="1" y="237"/>
                  </a:lnTo>
                  <a:lnTo>
                    <a:pt x="2" y="229"/>
                  </a:lnTo>
                  <a:lnTo>
                    <a:pt x="4" y="221"/>
                  </a:lnTo>
                  <a:lnTo>
                    <a:pt x="7" y="214"/>
                  </a:lnTo>
                  <a:lnTo>
                    <a:pt x="10" y="207"/>
                  </a:lnTo>
                  <a:lnTo>
                    <a:pt x="14" y="201"/>
                  </a:lnTo>
                  <a:lnTo>
                    <a:pt x="19" y="194"/>
                  </a:lnTo>
                  <a:lnTo>
                    <a:pt x="24" y="189"/>
                  </a:lnTo>
                  <a:lnTo>
                    <a:pt x="29" y="184"/>
                  </a:lnTo>
                  <a:lnTo>
                    <a:pt x="36" y="179"/>
                  </a:lnTo>
                  <a:lnTo>
                    <a:pt x="42" y="175"/>
                  </a:lnTo>
                  <a:lnTo>
                    <a:pt x="49" y="172"/>
                  </a:lnTo>
                  <a:lnTo>
                    <a:pt x="56" y="169"/>
                  </a:lnTo>
                  <a:lnTo>
                    <a:pt x="64" y="167"/>
                  </a:lnTo>
                  <a:lnTo>
                    <a:pt x="71" y="165"/>
                  </a:lnTo>
                  <a:lnTo>
                    <a:pt x="80" y="165"/>
                  </a:lnTo>
                  <a:lnTo>
                    <a:pt x="334" y="165"/>
                  </a:lnTo>
                  <a:lnTo>
                    <a:pt x="282" y="112"/>
                  </a:lnTo>
                  <a:lnTo>
                    <a:pt x="277" y="108"/>
                  </a:lnTo>
                  <a:lnTo>
                    <a:pt x="273" y="103"/>
                  </a:lnTo>
                  <a:lnTo>
                    <a:pt x="270" y="97"/>
                  </a:lnTo>
                  <a:lnTo>
                    <a:pt x="267" y="91"/>
                  </a:lnTo>
                  <a:lnTo>
                    <a:pt x="265" y="85"/>
                  </a:lnTo>
                  <a:lnTo>
                    <a:pt x="264" y="79"/>
                  </a:lnTo>
                  <a:lnTo>
                    <a:pt x="263" y="72"/>
                  </a:lnTo>
                  <a:lnTo>
                    <a:pt x="263" y="66"/>
                  </a:lnTo>
                  <a:lnTo>
                    <a:pt x="263" y="59"/>
                  </a:lnTo>
                  <a:lnTo>
                    <a:pt x="264" y="53"/>
                  </a:lnTo>
                  <a:lnTo>
                    <a:pt x="265" y="48"/>
                  </a:lnTo>
                  <a:lnTo>
                    <a:pt x="267" y="41"/>
                  </a:lnTo>
                  <a:lnTo>
                    <a:pt x="270" y="36"/>
                  </a:lnTo>
                  <a:lnTo>
                    <a:pt x="273" y="29"/>
                  </a:lnTo>
                  <a:lnTo>
                    <a:pt x="277" y="25"/>
                  </a:lnTo>
                  <a:lnTo>
                    <a:pt x="282" y="19"/>
                  </a:lnTo>
                  <a:lnTo>
                    <a:pt x="286" y="15"/>
                  </a:lnTo>
                  <a:lnTo>
                    <a:pt x="292" y="11"/>
                  </a:lnTo>
                  <a:lnTo>
                    <a:pt x="297" y="8"/>
                  </a:lnTo>
                  <a:lnTo>
                    <a:pt x="303" y="5"/>
                  </a:lnTo>
                  <a:lnTo>
                    <a:pt x="309" y="3"/>
                  </a:lnTo>
                  <a:lnTo>
                    <a:pt x="315" y="1"/>
                  </a:lnTo>
                  <a:lnTo>
                    <a:pt x="322" y="0"/>
                  </a:lnTo>
                  <a:lnTo>
                    <a:pt x="328" y="0"/>
                  </a:lnTo>
                  <a:lnTo>
                    <a:pt x="335" y="0"/>
                  </a:lnTo>
                  <a:lnTo>
                    <a:pt x="341" y="1"/>
                  </a:lnTo>
                  <a:lnTo>
                    <a:pt x="348" y="3"/>
                  </a:lnTo>
                  <a:lnTo>
                    <a:pt x="353" y="5"/>
                  </a:lnTo>
                  <a:lnTo>
                    <a:pt x="360" y="8"/>
                  </a:lnTo>
                  <a:lnTo>
                    <a:pt x="365" y="11"/>
                  </a:lnTo>
                  <a:lnTo>
                    <a:pt x="371" y="15"/>
                  </a:lnTo>
                  <a:lnTo>
                    <a:pt x="375" y="19"/>
                  </a:lnTo>
                  <a:lnTo>
                    <a:pt x="593" y="238"/>
                  </a:lnTo>
                  <a:lnTo>
                    <a:pt x="595" y="241"/>
                  </a:lnTo>
                  <a:lnTo>
                    <a:pt x="596" y="245"/>
                  </a:lnTo>
                  <a:lnTo>
                    <a:pt x="595" y="248"/>
                  </a:lnTo>
                  <a:lnTo>
                    <a:pt x="593" y="252"/>
                  </a:lnTo>
                  <a:lnTo>
                    <a:pt x="375" y="470"/>
                  </a:lnTo>
                  <a:lnTo>
                    <a:pt x="371" y="475"/>
                  </a:lnTo>
                  <a:lnTo>
                    <a:pt x="365" y="478"/>
                  </a:lnTo>
                  <a:lnTo>
                    <a:pt x="360" y="482"/>
                  </a:lnTo>
                  <a:lnTo>
                    <a:pt x="353" y="485"/>
                  </a:lnTo>
                  <a:lnTo>
                    <a:pt x="348" y="487"/>
                  </a:lnTo>
                  <a:lnTo>
                    <a:pt x="341" y="488"/>
                  </a:lnTo>
                  <a:lnTo>
                    <a:pt x="335" y="489"/>
                  </a:lnTo>
                  <a:lnTo>
                    <a:pt x="328" y="48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196" name="文本框 195"/>
          <p:cNvSpPr txBox="1"/>
          <p:nvPr>
            <p:custDataLst>
              <p:tags r:id="rId35"/>
            </p:custDataLst>
          </p:nvPr>
        </p:nvSpPr>
        <p:spPr>
          <a:xfrm>
            <a:off x="7816850" y="2174875"/>
            <a:ext cx="3265170" cy="37846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algn="just">
              <a:buNone/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+mn-ea"/>
              </a:rPr>
              <a:t>“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+mn-ea"/>
              </a:rPr>
              <a:t>当有人问到我们如何开始、从哪里来、启发我们的灵感是什么等等问题时，我们会列出一长串的人名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+mn-ea"/>
              </a:rPr>
              <a:t>……</a:t>
            </a:r>
            <a:r>
              <a: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+mn-ea"/>
              </a:rPr>
              <a:t>在特定的历史阶段，我们受到各种学说、政治观念、经济力量、科学革命及人类社会波澜起伏的影响。</a:t>
            </a: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sym typeface="+mn-ea"/>
              </a:rPr>
              <a:t>”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sym typeface="+mn-ea"/>
            </a:endParaRPr>
          </a:p>
        </p:txBody>
      </p:sp>
    </p:spTree>
    <p:custDataLst>
      <p:tags r:id="rId3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048319" y="3620502"/>
            <a:ext cx="409536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tx1"/>
                </a:solidFill>
                <a:latin typeface="+mj-ea"/>
                <a:ea typeface="+mj-ea"/>
              </a:rPr>
              <a:t>基本</a:t>
            </a:r>
            <a:r>
              <a:rPr lang="zh-CN" altLang="en-US" sz="3200" dirty="0">
                <a:solidFill>
                  <a:schemeClr val="tx1"/>
                </a:solidFill>
                <a:latin typeface="+mj-ea"/>
                <a:ea typeface="+mj-ea"/>
              </a:rPr>
              <a:t>观点</a:t>
            </a:r>
            <a:endParaRPr lang="zh-CN" altLang="en-US" sz="3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Rectangle 22"/>
          <p:cNvSpPr/>
          <p:nvPr>
            <p:custDataLst>
              <p:tags r:id="rId2"/>
            </p:custDataLst>
          </p:nvPr>
        </p:nvSpPr>
        <p:spPr>
          <a:xfrm>
            <a:off x="2561274" y="4264026"/>
            <a:ext cx="7069452" cy="2393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/>
                </a:solidFill>
                <a:cs typeface="Segoe UI" panose="020B0502040204020203" pitchFamily="34" charset="0"/>
              </a:rPr>
              <a:t>P</a:t>
            </a:r>
            <a:r>
              <a:rPr lang="en-US" sz="1200" dirty="0">
                <a:solidFill>
                  <a:schemeClr val="tx1"/>
                </a:solidFill>
                <a:cs typeface="Segoe UI" panose="020B0502040204020203" pitchFamily="34" charset="0"/>
              </a:rPr>
              <a:t>oint</a:t>
            </a:r>
            <a:endParaRPr lang="en-US" sz="12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170006" y="1667438"/>
            <a:ext cx="1851988" cy="1874712"/>
            <a:chOff x="5170006" y="1667438"/>
            <a:chExt cx="1851988" cy="1874712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5170006" y="1667438"/>
              <a:ext cx="1851988" cy="1874712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5623560" y="2096963"/>
              <a:ext cx="944880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6000" dirty="0">
                  <a:solidFill>
                    <a:schemeClr val="accent1">
                      <a:lumMod val="50000"/>
                    </a:schemeClr>
                  </a:solidFill>
                  <a:latin typeface="+mj-ea"/>
                  <a:ea typeface="+mj-ea"/>
                  <a:sym typeface="+mn-ea"/>
                </a:rPr>
                <a:t>叁</a:t>
              </a:r>
              <a:endParaRPr lang="zh-CN" altLang="en-US" sz="6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157855" y="590550"/>
            <a:ext cx="5876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+mj-ea"/>
                <a:ea typeface="+mj-ea"/>
              </a:rPr>
              <a:t>导入：从</a:t>
            </a:r>
            <a:r>
              <a:rPr lang="zh-CN" altLang="en-US" sz="2800" dirty="0">
                <a:latin typeface="+mj-ea"/>
                <a:ea typeface="+mj-ea"/>
              </a:rPr>
              <a:t>瑞吉欧对光影的探究说起</a:t>
            </a:r>
            <a:endParaRPr lang="zh-CN" altLang="en-US" sz="28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770255" y="2364105"/>
            <a:ext cx="4092575" cy="83947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美国《新闻周刊》评价为</a:t>
            </a:r>
            <a:endParaRPr lang="zh-CN" altLang="en-US" sz="2400" dirty="0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sz="2400" dirty="0">
                <a:solidFill>
                  <a:schemeClr val="bg1"/>
                </a:solidFill>
                <a:sym typeface="+mn-ea"/>
              </a:rPr>
              <a:t>“</a:t>
            </a: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世界十大顶尖幼教学校之一</a:t>
            </a:r>
            <a:r>
              <a:rPr lang="en-US" altLang="zh-CN" sz="2400" dirty="0">
                <a:solidFill>
                  <a:schemeClr val="bg1"/>
                </a:solidFill>
                <a:sym typeface="+mn-ea"/>
              </a:rPr>
              <a:t>”</a:t>
            </a:r>
            <a:endParaRPr lang="en-US" altLang="zh-CN" sz="24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888365" y="3496310"/>
            <a:ext cx="4092575" cy="83947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p>
            <a:pPr lvl="0" algn="ctr">
              <a:buClrTx/>
              <a:buSzTx/>
              <a:buFontTx/>
            </a:pPr>
            <a:r>
              <a:rPr lang="zh-CN" sz="2400" dirty="0">
                <a:solidFill>
                  <a:schemeClr val="bg1"/>
                </a:solidFill>
                <a:sym typeface="+mn-ea"/>
              </a:rPr>
              <a:t>哈佛、谷歌等顶尖高校、企业是其强大的拥护者</a:t>
            </a:r>
            <a:endParaRPr lang="zh-CN" sz="24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5598160" y="3391535"/>
            <a:ext cx="4711065" cy="470535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p>
            <a:pPr lvl="0" algn="ctr">
              <a:buClrTx/>
              <a:buSzTx/>
              <a:buFontTx/>
            </a:pPr>
            <a:r>
              <a:rPr lang="zh-CN" sz="2400" dirty="0">
                <a:solidFill>
                  <a:schemeClr val="bg1"/>
                </a:solidFill>
                <a:sym typeface="+mn-ea"/>
              </a:rPr>
              <a:t>受到加德纳、布鲁纳等知名学者极高评价</a:t>
            </a:r>
            <a:endParaRPr lang="zh-CN" sz="2400" dirty="0">
              <a:solidFill>
                <a:schemeClr val="bg1"/>
              </a:solidFill>
              <a:sym typeface="+mn-ea"/>
            </a:endParaRPr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b="49914"/>
          <a:stretch>
            <a:fillRect/>
          </a:stretch>
        </p:blipFill>
        <p:spPr>
          <a:xfrm>
            <a:off x="6050915" y="1934210"/>
            <a:ext cx="5240655" cy="3651885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643255" y="2188210"/>
            <a:ext cx="5046980" cy="120015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2400" dirty="0">
                <a:sym typeface="+mn-ea"/>
              </a:rPr>
              <a:t>还记得小时候对光影的着迷吗？</a:t>
            </a:r>
            <a:endParaRPr lang="zh-CN" altLang="en-US" sz="2400" dirty="0"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43255" y="2866390"/>
            <a:ext cx="5491480" cy="120015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2400" dirty="0">
                <a:sym typeface="+mn-ea"/>
              </a:rPr>
              <a:t>如何围绕光影展开深度的探究和学习？</a:t>
            </a:r>
            <a:endParaRPr lang="zh-CN" altLang="en-US" sz="2400" dirty="0"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43255" y="3544570"/>
            <a:ext cx="5491480" cy="120015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2400" dirty="0">
                <a:sym typeface="+mn-ea"/>
              </a:rPr>
              <a:t>让我们一起走进瑞吉欧的光影探究项目。</a:t>
            </a:r>
            <a:endParaRPr lang="zh-CN" altLang="en-US" sz="2400" dirty="0"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entr" presetSubtype="0" ac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0" y="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1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5"/>
                                          </p:val>
                                        </p:tav>
                                        <p:tav tm="100000">
                                          <p:val>
                                            <p:fltVal val="0.505463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78"/>
                                          </p:val>
                                        </p:tav>
                                        <p:tav tm="100000">
                                          <p:val>
                                            <p:fltVal val="0.277969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entr" presetSubtype="0" ac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0" y="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5"/>
                                          </p:val>
                                        </p:tav>
                                        <p:tav tm="100000">
                                          <p:val>
                                            <p:fltVal val="0.554907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2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78"/>
                                          </p:val>
                                        </p:tav>
                                        <p:tav tm="100000">
                                          <p:val>
                                            <p:fltVal val="0.277969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2597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45601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entr" presetSubtype="0" ac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from x="0" y="0"/>
                                      <p:to x="100000" y="100000"/>
                                    </p:animScale>
                                    <p:anim to="" calcmode="lin" valueType="num"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5"/>
                                          </p:val>
                                        </p:tav>
                                        <p:tav tm="100000">
                                          <p:val>
                                            <p:fltVal val="0.604352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>
                                        <p:cTn id="4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to="" calcmode="lin" valueType="num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78"/>
                                          </p:val>
                                        </p:tav>
                                        <p:tav tm="100000">
                                          <p:val>
                                            <p:fltVal val="0.277969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5" presetClass="path" presetSubtype="0" accel="50000" decel="50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2597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40657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277969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0546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4" grpId="1"/>
      <p:bldP spid="2" grpId="0" build="p"/>
      <p:bldP spid="2" grpId="1"/>
      <p:bldP spid="4" grpId="0" build="p"/>
      <p:bldP spid="4" grpId="1"/>
      <p:bldP spid="21" grpId="0" build="p"/>
      <p:bldP spid="21" grpId="1"/>
      <p:bldP spid="23" grpId="0" build="p"/>
      <p:bldP spid="23" grpId="1"/>
      <p:bldP spid="25" grpId="0" build="p"/>
      <p:bldP spid="25" grpId="1"/>
      <p:bldP spid="21" grpId="2"/>
      <p:bldP spid="23" grpId="2"/>
      <p:bldP spid="21" grpId="3"/>
      <p:bldP spid="25" grpId="2"/>
      <p:bldP spid="21" grpId="4"/>
      <p:bldP spid="23" grpId="3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基本</a:t>
            </a:r>
            <a:r>
              <a:rPr lang="zh-CN" altLang="en-US" sz="3200" dirty="0">
                <a:latin typeface="+mj-ea"/>
                <a:ea typeface="+mj-ea"/>
              </a:rPr>
              <a:t>观点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51"/>
          <p:cNvSpPr txBox="1"/>
          <p:nvPr>
            <p:custDataLst>
              <p:tags r:id="rId3"/>
            </p:custDataLst>
          </p:nvPr>
        </p:nvSpPr>
        <p:spPr>
          <a:xfrm>
            <a:off x="952500" y="2539003"/>
            <a:ext cx="3277059" cy="110744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342900" indent="-34290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/>
                </a:solidFill>
              </a:rPr>
              <a:t>儿童是一个拥有充分的生存和发展权利的人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3" name="TextBox 51"/>
          <p:cNvSpPr txBox="1"/>
          <p:nvPr>
            <p:custDataLst>
              <p:tags r:id="rId4"/>
            </p:custDataLst>
          </p:nvPr>
        </p:nvSpPr>
        <p:spPr>
          <a:xfrm>
            <a:off x="952500" y="4762456"/>
            <a:ext cx="3277059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p>
            <a:pPr marL="342900" indent="-34290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/>
                </a:solidFill>
              </a:rPr>
              <a:t>儿童是主动的学习</a:t>
            </a:r>
            <a:r>
              <a:rPr lang="zh-CN" altLang="en-US" sz="2400" dirty="0">
                <a:solidFill>
                  <a:schemeClr val="tx1"/>
                </a:solidFill>
              </a:rPr>
              <a:t>者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4" name="TextBox 51"/>
          <p:cNvSpPr txBox="1"/>
          <p:nvPr>
            <p:custDataLst>
              <p:tags r:id="rId5"/>
            </p:custDataLst>
          </p:nvPr>
        </p:nvSpPr>
        <p:spPr>
          <a:xfrm>
            <a:off x="7996555" y="2587581"/>
            <a:ext cx="3277059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p>
            <a:pPr marL="342900" indent="-34290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/>
                </a:solidFill>
              </a:rPr>
              <a:t>儿童</a:t>
            </a:r>
            <a:r>
              <a:rPr lang="zh-CN" altLang="en-US" sz="2400" dirty="0">
                <a:solidFill>
                  <a:schemeClr val="tx1"/>
                </a:solidFill>
              </a:rPr>
              <a:t>拥有巨大的</a:t>
            </a:r>
            <a:r>
              <a:rPr lang="zh-CN" altLang="en-US" sz="2400" dirty="0">
                <a:solidFill>
                  <a:schemeClr val="tx1"/>
                </a:solidFill>
              </a:rPr>
              <a:t>潜能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sp>
        <p:nvSpPr>
          <p:cNvPr id="47" name="TextBox 51"/>
          <p:cNvSpPr txBox="1"/>
          <p:nvPr>
            <p:custDataLst>
              <p:tags r:id="rId6"/>
            </p:custDataLst>
          </p:nvPr>
        </p:nvSpPr>
        <p:spPr>
          <a:xfrm>
            <a:off x="7996555" y="4762456"/>
            <a:ext cx="3277059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p>
            <a:pPr marL="342900" indent="-342900" algn="just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tx1"/>
                </a:solidFill>
              </a:rPr>
              <a:t>儿童是天生的</a:t>
            </a:r>
            <a:r>
              <a:rPr lang="zh-CN" altLang="en-US" sz="2400" dirty="0">
                <a:solidFill>
                  <a:schemeClr val="tx1"/>
                </a:solidFill>
              </a:rPr>
              <a:t>艺术家</a:t>
            </a:r>
            <a:endParaRPr lang="zh-CN" altLang="en-US" sz="2400" dirty="0">
              <a:solidFill>
                <a:schemeClr val="tx1"/>
              </a:solidFill>
            </a:endParaRPr>
          </a:p>
        </p:txBody>
      </p:sp>
      <p:pic>
        <p:nvPicPr>
          <p:cNvPr id="4099" name="图片 1" descr="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462780" y="2538730"/>
            <a:ext cx="3474085" cy="259334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4" grpId="0"/>
      <p:bldP spid="4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965450" y="539115"/>
            <a:ext cx="62611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儿童的一百种语言</a:t>
            </a:r>
            <a:r>
              <a:rPr lang="en-US" altLang="zh-CN" sz="3200" dirty="0">
                <a:latin typeface="+mj-ea"/>
                <a:ea typeface="+mj-ea"/>
              </a:rPr>
              <a:t>——</a:t>
            </a:r>
            <a:r>
              <a:rPr lang="zh-CN" altLang="en-US" sz="3200" dirty="0">
                <a:latin typeface="+mj-ea"/>
                <a:ea typeface="+mj-ea"/>
              </a:rPr>
              <a:t>马拉古奇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8" name="Rectangle 22"/>
          <p:cNvSpPr/>
          <p:nvPr>
            <p:custDataLst>
              <p:tags r:id="rId2"/>
            </p:custDataLst>
          </p:nvPr>
        </p:nvSpPr>
        <p:spPr>
          <a:xfrm>
            <a:off x="2244093" y="1156275"/>
            <a:ext cx="7703815" cy="2393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" panose="020B0502040204020203" pitchFamily="34" charset="0"/>
              </a:rPr>
              <a:t>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" panose="020B0502040204020203" pitchFamily="34" charset="0"/>
              </a:rPr>
              <a:t>he Hundred Languages of Children</a:t>
            </a:r>
            <a:endParaRPr lang="en-US" sz="1200" dirty="0">
              <a:solidFill>
                <a:schemeClr val="bg1">
                  <a:lumMod val="50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儿童的一百种语言（短）">
            <a:hlinkClick r:id="" action="ppaction://media"/>
          </p:cNvPr>
          <p:cNvPicPr/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524000" y="1155065"/>
            <a:ext cx="9144000" cy="5143500"/>
          </a:xfrm>
          <a:prstGeom prst="rect">
            <a:avLst/>
          </a:prstGeom>
        </p:spPr>
      </p:pic>
      <p:sp>
        <p:nvSpPr>
          <p:cNvPr id="3" name="矩形 2"/>
          <p:cNvSpPr/>
          <p:nvPr>
            <p:custDataLst>
              <p:tags r:id="rId8"/>
            </p:custDataLst>
          </p:nvPr>
        </p:nvSpPr>
        <p:spPr>
          <a:xfrm>
            <a:off x="9253855" y="1160780"/>
            <a:ext cx="1231265" cy="701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  <p:endCondLst>
                    <p:cond evt="onNext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思考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36f7208c-a5f0-40ef-b8d8-4958b8c11b5d" descr="eQUAAB+LCAAAAAAABAC9kk1TwjAQhv9L1FtxWgQ/eqM6OBwUZ+joweEQm0CDTcqkqYPD9L+btEkJtEK9OFzK5t3d593dLTgX32sMfDCjkIsHApcc0onAFDhggoDP8iRxQEAYImz5yNN8nQH/fVun2S9vRMSvMMmxymVEEJhUf/2G3sieCCM0p1rmXroyBDdWyHOrIEEowbZswgTmX3UHT8XK75ngssE45RQK2XDrFhdAPwH/anjpFioZ4Y0s5ICwwjI8Gk8NoNWnelA2R2iVZ4JiJnZJL1CODkuqFr/NvJ26xukfzqN31zKR/o1betCVZzFc42dZSvHqCagQmNfm9mBlX/mxZ7twfuUN8eaPDlWG7a1tHUfpVQHPotcIbdzzFvL6Eu/TJOWnL9HIGu/TxYJEOIwxxUYTEiZGDEloZM4w4GQZC4azTAemHyscCSvNv1WqPItlzbPxeOANguE1MPbcou0cTcOu53ig77KnMsVelPSbYTGKIjlmTV4ZKuMNnwb/9CHq2QYw+vR69mYN9d5qq+CRk/xvr4NuXpW9jt7m8vcD0e6szHkFAAA="/>
          <p:cNvGrpSpPr>
            <a:grpSpLocks noChangeAspect="1"/>
          </p:cNvGrpSpPr>
          <p:nvPr/>
        </p:nvGrpSpPr>
        <p:grpSpPr>
          <a:xfrm>
            <a:off x="1412099" y="2247313"/>
            <a:ext cx="2482407" cy="2910806"/>
            <a:chOff x="1936223" y="1854200"/>
            <a:chExt cx="2482407" cy="2910806"/>
          </a:xfrm>
        </p:grpSpPr>
        <p:sp>
          <p:nvSpPr>
            <p:cNvPr id="6" name="ValueBack"/>
            <p:cNvSpPr/>
            <p:nvPr>
              <p:custDataLst>
                <p:tags r:id="rId3"/>
              </p:custDataLst>
            </p:nvPr>
          </p:nvSpPr>
          <p:spPr>
            <a:xfrm>
              <a:off x="2049926" y="1969340"/>
              <a:ext cx="2252128" cy="2252128"/>
            </a:xfrm>
            <a:prstGeom prst="blockArc">
              <a:avLst>
                <a:gd name="adj1" fmla="val 14498152"/>
                <a:gd name="adj2" fmla="val 14494560"/>
                <a:gd name="adj3" fmla="val 12829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10" name="ValueShape"/>
            <p:cNvSpPr/>
            <p:nvPr>
              <p:custDataLst>
                <p:tags r:id="rId4"/>
              </p:custDataLst>
            </p:nvPr>
          </p:nvSpPr>
          <p:spPr>
            <a:xfrm flipH="1">
              <a:off x="1936223" y="1854200"/>
              <a:ext cx="2482407" cy="2482407"/>
            </a:xfrm>
            <a:prstGeom prst="pie">
              <a:avLst>
                <a:gd name="adj1" fmla="val 16200000"/>
                <a:gd name="adj2" fmla="val 2160000"/>
              </a:avLst>
            </a:prstGeom>
            <a:solidFill>
              <a:schemeClr val="accent4">
                <a:lumMod val="100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11" name="CustomText"/>
            <p:cNvSpPr/>
            <p:nvPr>
              <p:custDataLst>
                <p:tags r:id="rId5"/>
              </p:custDataLst>
            </p:nvPr>
          </p:nvSpPr>
          <p:spPr>
            <a:xfrm>
              <a:off x="2379581" y="4426777"/>
              <a:ext cx="1600104" cy="338229"/>
            </a:xfrm>
            <a:prstGeom prst="rect">
              <a:avLst/>
            </a:prstGeom>
            <a:noFill/>
          </p:spPr>
          <p:txBody>
            <a:bodyPr wrap="square" lIns="90000" tIns="46800" rIns="90000" bIns="46800" anchor="ctr">
              <a:no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i="0" strike="noStrike" kern="1200" cap="none" spc="0" normalizeH="0" baseline="0" noProof="0" dirty="0">
                  <a:effectLst/>
                  <a:uLnTx/>
                  <a:uFillTx/>
                </a:rPr>
                <a:t>什么是儿童的一百种</a:t>
              </a:r>
              <a:r>
                <a:rPr kumimoji="0" lang="zh-CN" altLang="en-US" i="0" strike="noStrike" kern="1200" cap="none" spc="0" normalizeH="0" baseline="0" noProof="0" dirty="0">
                  <a:effectLst/>
                  <a:uLnTx/>
                  <a:uFillTx/>
                </a:rPr>
                <a:t>语言？</a:t>
              </a:r>
              <a:endParaRPr kumimoji="0" lang="zh-CN" altLang="en-US" i="0" strike="noStrike" kern="1200" cap="none" spc="0" normalizeH="0" baseline="0" noProof="0" dirty="0">
                <a:effectLst/>
                <a:uLnTx/>
                <a:uFillTx/>
              </a:endParaRPr>
            </a:p>
          </p:txBody>
        </p:sp>
        <p:sp>
          <p:nvSpPr>
            <p:cNvPr id="12" name="ValueBack1-1"/>
            <p:cNvSpPr/>
            <p:nvPr>
              <p:custDataLst>
                <p:tags r:id="rId6"/>
              </p:custDataLst>
            </p:nvPr>
          </p:nvSpPr>
          <p:spPr>
            <a:xfrm>
              <a:off x="2833090" y="2752504"/>
              <a:ext cx="685800" cy="685800"/>
            </a:xfrm>
            <a:prstGeom prst="flowChartConnector">
              <a:avLst/>
            </a:prstGeom>
            <a:solidFill>
              <a:schemeClr val="accent4">
                <a:lumMod val="100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ValueText1"/>
            <p:cNvSpPr txBox="1"/>
            <p:nvPr>
              <p:custDataLst>
                <p:tags r:id="rId7"/>
              </p:custDataLst>
            </p:nvPr>
          </p:nvSpPr>
          <p:spPr>
            <a:xfrm>
              <a:off x="2962017" y="2982882"/>
              <a:ext cx="427947" cy="225045"/>
            </a:xfrm>
            <a:prstGeom prst="rect">
              <a:avLst/>
            </a:prstGeom>
            <a:noFill/>
          </p:spPr>
          <p:txBody>
            <a:bodyPr wrap="square" lIns="0" tIns="0" rIns="0" bIns="0" numCol="1" anchor="ctr" anchorCtr="1">
              <a:prstTxWarp prst="textPlain">
                <a:avLst/>
              </a:prstTxWarp>
              <a:normAutofit fontScale="4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 lang="en-US" altLang="zh-CN"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36f7208c-a5f0-40ef-b8d8-4958b8c11b5d" descr="eQUAAB+LCAAAAAAABAC9kk1TwjAQhv9L1FtxWgQ/eqM6OBwUZ+joweEQm0CDTcqkqYPD9L+btEkJtEK9OFzK5t3d593dLTgX32sMfDCjkIsHApcc0onAFDhggoDP8iRxQEAYImz5yNN8nQH/fVun2S9vRMSvMMmxymVEEJhUf/2G3sieCCM0p1rmXroyBDdWyHOrIEEowbZswgTmX3UHT8XK75ngssE45RQK2XDrFhdAPwH/anjpFioZ4Y0s5ICwwjI8Gk8NoNWnelA2R2iVZ4JiJnZJL1CODkuqFr/NvJ26xukfzqN31zKR/o1betCVZzFc42dZSvHqCagQmNfm9mBlX/mxZ7twfuUN8eaPDlWG7a1tHUfpVQHPotcIbdzzFvL6Eu/TJOWnL9HIGu/TxYJEOIwxxUYTEiZGDEloZM4w4GQZC4azTAemHyscCSvNv1WqPItlzbPxeOANguE1MPbcou0cTcOu53ig77KnMsVelPSbYTGKIjlmTV4ZKuMNnwb/9CHq2QYw+vR69mYN9d5qq+CRk/xvr4NuXpW9jt7m8vcD0e6szHkFAAA="/>
          <p:cNvGrpSpPr>
            <a:grpSpLocks noChangeAspect="1"/>
          </p:cNvGrpSpPr>
          <p:nvPr/>
        </p:nvGrpSpPr>
        <p:grpSpPr>
          <a:xfrm>
            <a:off x="4777599" y="2247313"/>
            <a:ext cx="2482407" cy="2910840"/>
            <a:chOff x="1936223" y="1854200"/>
            <a:chExt cx="2482407" cy="2910840"/>
          </a:xfrm>
        </p:grpSpPr>
        <p:sp>
          <p:nvSpPr>
            <p:cNvPr id="16" name="ValueBack"/>
            <p:cNvSpPr/>
            <p:nvPr>
              <p:custDataLst>
                <p:tags r:id="rId8"/>
              </p:custDataLst>
            </p:nvPr>
          </p:nvSpPr>
          <p:spPr>
            <a:xfrm>
              <a:off x="2049926" y="1969340"/>
              <a:ext cx="2252128" cy="2252128"/>
            </a:xfrm>
            <a:prstGeom prst="blockArc">
              <a:avLst>
                <a:gd name="adj1" fmla="val 14498152"/>
                <a:gd name="adj2" fmla="val 14494560"/>
                <a:gd name="adj3" fmla="val 12829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17" name="ValueShape"/>
            <p:cNvSpPr/>
            <p:nvPr>
              <p:custDataLst>
                <p:tags r:id="rId9"/>
              </p:custDataLst>
            </p:nvPr>
          </p:nvSpPr>
          <p:spPr>
            <a:xfrm flipH="1">
              <a:off x="1936223" y="1854200"/>
              <a:ext cx="2482407" cy="2482407"/>
            </a:xfrm>
            <a:prstGeom prst="pie">
              <a:avLst>
                <a:gd name="adj1" fmla="val 16200000"/>
                <a:gd name="adj2" fmla="val 8424000"/>
              </a:avLst>
            </a:prstGeom>
            <a:solidFill>
              <a:schemeClr val="accent1">
                <a:lumMod val="100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18" name="CustomText"/>
            <p:cNvSpPr/>
            <p:nvPr>
              <p:custDataLst>
                <p:tags r:id="rId10"/>
              </p:custDataLst>
            </p:nvPr>
          </p:nvSpPr>
          <p:spPr>
            <a:xfrm>
              <a:off x="2362943" y="4426585"/>
              <a:ext cx="1783715" cy="338455"/>
            </a:xfrm>
            <a:prstGeom prst="rect">
              <a:avLst/>
            </a:prstGeom>
            <a:noFill/>
          </p:spPr>
          <p:txBody>
            <a:bodyPr wrap="square" lIns="90000" tIns="46800" rIns="90000" bIns="46800" anchor="ctr">
              <a:no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i="0" strike="noStrike" kern="1200" cap="none" spc="0" normalizeH="0" baseline="0" noProof="0" dirty="0">
                  <a:effectLst/>
                  <a:uLnTx/>
                  <a:uFillTx/>
                </a:rPr>
                <a:t>为什么被成人偷走了</a:t>
              </a:r>
              <a:r>
                <a:rPr kumimoji="0" lang="zh-CN" altLang="en-US" i="0" strike="noStrike" kern="1200" cap="none" spc="0" normalizeH="0" baseline="0" noProof="0" dirty="0">
                  <a:effectLst/>
                  <a:uLnTx/>
                  <a:uFillTx/>
                </a:rPr>
                <a:t>九十九种？</a:t>
              </a:r>
              <a:endParaRPr kumimoji="0" lang="zh-CN" altLang="en-US" i="0" strike="noStrike" kern="1200" cap="none" spc="0" normalizeH="0" baseline="0" noProof="0" dirty="0">
                <a:effectLst/>
                <a:uLnTx/>
                <a:uFillTx/>
              </a:endParaRPr>
            </a:p>
          </p:txBody>
        </p:sp>
        <p:sp>
          <p:nvSpPr>
            <p:cNvPr id="19" name="ValueBack1-1"/>
            <p:cNvSpPr/>
            <p:nvPr>
              <p:custDataLst>
                <p:tags r:id="rId11"/>
              </p:custDataLst>
            </p:nvPr>
          </p:nvSpPr>
          <p:spPr>
            <a:xfrm>
              <a:off x="2833090" y="2752504"/>
              <a:ext cx="685800" cy="685800"/>
            </a:xfrm>
            <a:prstGeom prst="flowChartConnector">
              <a:avLst/>
            </a:prstGeom>
            <a:solidFill>
              <a:schemeClr val="accent1">
                <a:lumMod val="100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ValueText1"/>
            <p:cNvSpPr txBox="1"/>
            <p:nvPr>
              <p:custDataLst>
                <p:tags r:id="rId12"/>
              </p:custDataLst>
            </p:nvPr>
          </p:nvSpPr>
          <p:spPr>
            <a:xfrm>
              <a:off x="2962017" y="2982882"/>
              <a:ext cx="427947" cy="225045"/>
            </a:xfrm>
            <a:prstGeom prst="rect">
              <a:avLst/>
            </a:prstGeom>
            <a:noFill/>
          </p:spPr>
          <p:txBody>
            <a:bodyPr wrap="square" lIns="0" tIns="0" rIns="0" bIns="0" numCol="1" anchor="ctr" anchorCtr="1">
              <a:prstTxWarp prst="textPlain">
                <a:avLst/>
              </a:prstTxWarp>
              <a:normAutofit fontScale="4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 lang="en-US" altLang="zh-CN" sz="3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36f7208c-a5f0-40ef-b8d8-4958b8c11b5d" descr="eQUAAB+LCAAAAAAABAC9klFPwjAQx79L1bdBNjQh7G3TYHhQTFj0wfBQ18KKa0e6zmDIvrvt1o7CJswXw8u4/u/u97+7PbgW31sMfLCgkIsHAtcc0pnAFDhghoDPijR1QEgYImz9yLNimwP/fd+k2S9vRCSvMC2wymVEEJjWf/2W3sieCCO0oFrmDl0Zgjsr5Ll1kCCUYls2YwLzr6aDp2LV90Jw2WCacQqFbLh3yxugn6RsMnRLlYzwThZyQFRjGR6NpwbQ6VM9KJsB2hS5oJiJQ9ILlKPDkqrDbzvvoG5wRqfzGEw6JjIau5UHXXmRwC1+lqUUr56ACoFlY+4IVvaVH0e2S+dX3gjv/uhQZdjeutZxll4V8Cx6jdDFvewgby7xPkszfvkSjaz1Pl+tSIyjBFNsNBFhImBIQiNzhiEn60QwnOc6MP/Y4FhYaf5YqYo8kTWvplMv8MLRLTD23LLrHE3Dvud4ou+zpyrFXpT0m2MRxLEcsyavDVXxlk+Df/kQ9WxDGH96A3uzhvpotXXwzEn+t9e7fl6VvZ7elvL3A6M9JoB5BQAA"/>
          <p:cNvGrpSpPr>
            <a:grpSpLocks noChangeAspect="1"/>
          </p:cNvGrpSpPr>
          <p:nvPr/>
        </p:nvGrpSpPr>
        <p:grpSpPr>
          <a:xfrm>
            <a:off x="8143099" y="2247313"/>
            <a:ext cx="2482407" cy="2910806"/>
            <a:chOff x="1936223" y="1854200"/>
            <a:chExt cx="2482407" cy="2910806"/>
          </a:xfrm>
        </p:grpSpPr>
        <p:sp>
          <p:nvSpPr>
            <p:cNvPr id="22" name="ValueBack"/>
            <p:cNvSpPr/>
            <p:nvPr>
              <p:custDataLst>
                <p:tags r:id="rId13"/>
              </p:custDataLst>
            </p:nvPr>
          </p:nvSpPr>
          <p:spPr>
            <a:xfrm>
              <a:off x="2049926" y="1969340"/>
              <a:ext cx="2252128" cy="2252128"/>
            </a:xfrm>
            <a:prstGeom prst="blockArc">
              <a:avLst>
                <a:gd name="adj1" fmla="val 14498152"/>
                <a:gd name="adj2" fmla="val 14494560"/>
                <a:gd name="adj3" fmla="val 12829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23" name="ValueShape"/>
            <p:cNvSpPr/>
            <p:nvPr>
              <p:custDataLst>
                <p:tags r:id="rId14"/>
              </p:custDataLst>
            </p:nvPr>
          </p:nvSpPr>
          <p:spPr>
            <a:xfrm flipH="1">
              <a:off x="1936223" y="1854200"/>
              <a:ext cx="2482407" cy="2482407"/>
            </a:xfrm>
            <a:prstGeom prst="pie">
              <a:avLst>
                <a:gd name="adj1" fmla="val 16200000"/>
                <a:gd name="adj2" fmla="val 20304000"/>
              </a:avLst>
            </a:prstGeom>
            <a:solidFill>
              <a:schemeClr val="accent3">
                <a:lumMod val="100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tx1"/>
                </a:solidFill>
              </a:endParaRPr>
            </a:p>
          </p:txBody>
        </p:sp>
        <p:sp>
          <p:nvSpPr>
            <p:cNvPr id="24" name="CustomText"/>
            <p:cNvSpPr/>
            <p:nvPr>
              <p:custDataLst>
                <p:tags r:id="rId15"/>
              </p:custDataLst>
            </p:nvPr>
          </p:nvSpPr>
          <p:spPr>
            <a:xfrm>
              <a:off x="2379581" y="4426777"/>
              <a:ext cx="1600104" cy="338229"/>
            </a:xfrm>
            <a:prstGeom prst="rect">
              <a:avLst/>
            </a:prstGeom>
            <a:noFill/>
          </p:spPr>
          <p:txBody>
            <a:bodyPr wrap="square" lIns="90000" tIns="46800" rIns="90000" bIns="46800" anchor="ctr">
              <a:noAutofit/>
            </a:bodyPr>
            <a:lstStyle/>
            <a:p>
              <a:pPr marL="0" marR="0" lvl="0" indent="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i="0" strike="noStrike" kern="1200" cap="none" spc="0" normalizeH="0" baseline="0" noProof="0" dirty="0">
                  <a:effectLst/>
                  <a:uLnTx/>
                  <a:uFillTx/>
                </a:rPr>
                <a:t>如何把一百种语言还给</a:t>
              </a:r>
              <a:r>
                <a:rPr kumimoji="0" lang="zh-CN" altLang="en-US" i="0" strike="noStrike" kern="1200" cap="none" spc="0" normalizeH="0" baseline="0" noProof="0" dirty="0">
                  <a:effectLst/>
                  <a:uLnTx/>
                  <a:uFillTx/>
                </a:rPr>
                <a:t>幼儿？</a:t>
              </a:r>
              <a:endParaRPr kumimoji="0" lang="zh-CN" altLang="en-US" i="0" strike="noStrike" kern="1200" cap="none" spc="0" normalizeH="0" baseline="0" noProof="0" dirty="0">
                <a:effectLst/>
                <a:uLnTx/>
                <a:uFillTx/>
              </a:endParaRPr>
            </a:p>
          </p:txBody>
        </p:sp>
        <p:sp>
          <p:nvSpPr>
            <p:cNvPr id="25" name="ValueBack1-1"/>
            <p:cNvSpPr/>
            <p:nvPr>
              <p:custDataLst>
                <p:tags r:id="rId16"/>
              </p:custDataLst>
            </p:nvPr>
          </p:nvSpPr>
          <p:spPr>
            <a:xfrm>
              <a:off x="2833090" y="2752504"/>
              <a:ext cx="685800" cy="685800"/>
            </a:xfrm>
            <a:prstGeom prst="flowChartConnector">
              <a:avLst/>
            </a:prstGeom>
            <a:solidFill>
              <a:schemeClr val="accent3">
                <a:lumMod val="100000"/>
              </a:schemeClr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ValueText1"/>
            <p:cNvSpPr txBox="1"/>
            <p:nvPr>
              <p:custDataLst>
                <p:tags r:id="rId17"/>
              </p:custDataLst>
            </p:nvPr>
          </p:nvSpPr>
          <p:spPr>
            <a:xfrm>
              <a:off x="2962017" y="2982882"/>
              <a:ext cx="427947" cy="225045"/>
            </a:xfrm>
            <a:prstGeom prst="rect">
              <a:avLst/>
            </a:prstGeom>
            <a:noFill/>
          </p:spPr>
          <p:txBody>
            <a:bodyPr wrap="square" lIns="0" tIns="0" rIns="0" bIns="0" numCol="1" anchor="ctr" anchorCtr="1">
              <a:prstTxWarp prst="textPlain">
                <a:avLst/>
              </a:prstTxWarp>
              <a:normAutofit fontScale="4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/>
              <a:endParaRPr lang="en-US" altLang="zh-CN" sz="3600" dirty="0">
                <a:solidFill>
                  <a:schemeClr val="bg1"/>
                </a:solidFill>
              </a:endParaRPr>
            </a:p>
          </p:txBody>
        </p:sp>
      </p:grpSp>
    </p:spTree>
    <p:custDataLst>
      <p:tags r:id="rId18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693035" y="622300"/>
            <a:ext cx="68059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《劳拉日记：瑞吉欧教育日记</a:t>
            </a:r>
            <a:r>
              <a:rPr lang="zh-CN" altLang="en-US" sz="3200" dirty="0">
                <a:latin typeface="+mj-ea"/>
                <a:ea typeface="+mj-ea"/>
              </a:rPr>
              <a:t>展评》</a:t>
            </a:r>
            <a:endParaRPr lang="zh-CN" altLang="en-US" sz="3200" dirty="0">
              <a:latin typeface="+mj-ea"/>
              <a:ea typeface="+mj-ea"/>
            </a:endParaRPr>
          </a:p>
        </p:txBody>
      </p:sp>
      <p:pic>
        <p:nvPicPr>
          <p:cNvPr id="6" name="图片 5" descr="劳拉日记  瑞吉欧教育日记展评_14159975_0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lum bright="-12000"/>
          </a:blip>
          <a:stretch>
            <a:fillRect/>
          </a:stretch>
        </p:blipFill>
        <p:spPr>
          <a:xfrm rot="16200000">
            <a:off x="2030095" y="579755"/>
            <a:ext cx="4381500" cy="6202680"/>
          </a:xfrm>
          <a:prstGeom prst="rect">
            <a:avLst/>
          </a:prstGeom>
        </p:spPr>
      </p:pic>
      <p:sp>
        <p:nvSpPr>
          <p:cNvPr id="196" name="文本框 195"/>
          <p:cNvSpPr txBox="1"/>
          <p:nvPr>
            <p:custDataLst>
              <p:tags r:id="rId4"/>
            </p:custDataLst>
          </p:nvPr>
        </p:nvSpPr>
        <p:spPr>
          <a:xfrm>
            <a:off x="7338695" y="1604010"/>
            <a:ext cx="3945255" cy="415417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bg1"/>
                </a:solidFill>
                <a:latin typeface="+mj-lt"/>
                <a:sym typeface="+mn-ea"/>
              </a:rPr>
              <a:t>在婴幼儿中心的日记中，收集的主要是一些有代表性的时刻：儿童与教师之间的、儿童与儿童之间的，以及儿童与物品之间的一系列的动作和语言。</a:t>
            </a:r>
            <a:endParaRPr lang="zh-CN" altLang="en-US" sz="2400" dirty="0">
              <a:solidFill>
                <a:schemeClr val="bg1"/>
              </a:solidFill>
              <a:latin typeface="+mj-lt"/>
              <a:sym typeface="+mn-ea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zh-CN" altLang="en-US" sz="2400" dirty="0">
                <a:solidFill>
                  <a:schemeClr val="bg1"/>
                </a:solidFill>
                <a:latin typeface="+mj-lt"/>
                <a:sym typeface="+mn-ea"/>
              </a:rPr>
              <a:t>劳拉出生于</a:t>
            </a:r>
            <a:r>
              <a:rPr lang="en-US" altLang="zh-CN" sz="2400" dirty="0">
                <a:solidFill>
                  <a:schemeClr val="bg1"/>
                </a:solidFill>
                <a:latin typeface="+mj-lt"/>
                <a:sym typeface="+mn-ea"/>
              </a:rPr>
              <a:t>1980</a:t>
            </a:r>
            <a:r>
              <a:rPr lang="zh-CN" altLang="en-US" sz="2400" dirty="0">
                <a:solidFill>
                  <a:schemeClr val="bg1"/>
                </a:solidFill>
                <a:latin typeface="+mj-lt"/>
                <a:sym typeface="+mn-ea"/>
              </a:rPr>
              <a:t>年</a:t>
            </a:r>
            <a:r>
              <a:rPr lang="en-US" altLang="zh-CN" sz="2400" dirty="0">
                <a:solidFill>
                  <a:schemeClr val="bg1"/>
                </a:solidFill>
                <a:latin typeface="+mj-lt"/>
                <a:sym typeface="+mn-ea"/>
              </a:rPr>
              <a:t>10</a:t>
            </a:r>
            <a:r>
              <a:rPr lang="zh-CN" altLang="en-US" sz="2400" dirty="0">
                <a:solidFill>
                  <a:schemeClr val="bg1"/>
                </a:solidFill>
                <a:latin typeface="+mj-lt"/>
                <a:sym typeface="+mn-ea"/>
              </a:rPr>
              <a:t>月</a:t>
            </a:r>
            <a:r>
              <a:rPr lang="en-US" altLang="zh-CN" sz="2400" dirty="0">
                <a:solidFill>
                  <a:schemeClr val="bg1"/>
                </a:solidFill>
                <a:latin typeface="+mj-lt"/>
                <a:sym typeface="+mn-ea"/>
              </a:rPr>
              <a:t>13</a:t>
            </a:r>
            <a:r>
              <a:rPr lang="zh-CN" altLang="en-US" sz="2400" dirty="0">
                <a:solidFill>
                  <a:schemeClr val="bg1"/>
                </a:solidFill>
                <a:latin typeface="+mj-lt"/>
                <a:sym typeface="+mn-ea"/>
              </a:rPr>
              <a:t>日，她是一对年轻夫妇的第一个孩子。在十个半月大的时候，劳拉开始了婴幼儿中心的生活。</a:t>
            </a:r>
            <a:endParaRPr lang="zh-CN" altLang="en-US" sz="2400" dirty="0">
              <a:solidFill>
                <a:schemeClr val="bg1"/>
              </a:solidFill>
              <a:latin typeface="+mj-lt"/>
              <a:sym typeface="+mn-ea"/>
            </a:endParaRPr>
          </a:p>
        </p:txBody>
      </p:sp>
      <p:sp>
        <p:nvSpPr>
          <p:cNvPr id="10" name="文本框 9"/>
          <p:cNvSpPr txBox="1"/>
          <p:nvPr>
            <p:custDataLst>
              <p:tags r:id="rId5"/>
            </p:custDataLst>
          </p:nvPr>
        </p:nvSpPr>
        <p:spPr>
          <a:xfrm>
            <a:off x="1119505" y="5871845"/>
            <a:ext cx="62033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 dirty="0">
                <a:latin typeface="+mj-ea"/>
                <a:ea typeface="+mj-ea"/>
              </a:rPr>
              <a:t>南京师范大学出版社，</a:t>
            </a:r>
            <a:r>
              <a:rPr lang="en-US" altLang="zh-CN" sz="2000" dirty="0">
                <a:latin typeface="+mj-ea"/>
                <a:ea typeface="+mj-ea"/>
              </a:rPr>
              <a:t>2016</a:t>
            </a:r>
            <a:r>
              <a:rPr lang="zh-CN" altLang="en-US" sz="2000" dirty="0">
                <a:latin typeface="+mj-ea"/>
                <a:ea typeface="+mj-ea"/>
              </a:rPr>
              <a:t>年</a:t>
            </a:r>
            <a:endParaRPr lang="zh-CN" altLang="en-US" sz="2000" dirty="0">
              <a:latin typeface="+mj-ea"/>
              <a:ea typeface="+mj-ea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693035" y="622300"/>
            <a:ext cx="68059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劳拉和手表的</a:t>
            </a:r>
            <a:r>
              <a:rPr lang="zh-CN" altLang="en-US" sz="3200" dirty="0">
                <a:latin typeface="+mj-ea"/>
                <a:ea typeface="+mj-ea"/>
              </a:rPr>
              <a:t>故事</a:t>
            </a:r>
            <a:endParaRPr lang="zh-CN" altLang="en-US" sz="3200" dirty="0">
              <a:latin typeface="+mj-ea"/>
              <a:ea typeface="+mj-ea"/>
            </a:endParaRPr>
          </a:p>
        </p:txBody>
      </p:sp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3"/>
          <a:srcRect l="2" r="2"/>
          <a:stretch>
            <a:fillRect/>
          </a:stretch>
        </p:blipFill>
        <p:spPr>
          <a:xfrm>
            <a:off x="1086800" y="1502093"/>
            <a:ext cx="5497830" cy="3221355"/>
          </a:xfrm>
          <a:prstGeom prst="rect">
            <a:avLst/>
          </a:prstGeom>
        </p:spPr>
      </p:pic>
      <p:sp>
        <p:nvSpPr>
          <p:cNvPr id="196" name="文本框 195"/>
          <p:cNvSpPr txBox="1"/>
          <p:nvPr>
            <p:custDataLst>
              <p:tags r:id="rId4"/>
            </p:custDataLst>
          </p:nvPr>
        </p:nvSpPr>
        <p:spPr>
          <a:xfrm>
            <a:off x="7122795" y="1502410"/>
            <a:ext cx="3945255" cy="415417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algn="just">
              <a:buNone/>
            </a:pPr>
            <a:r>
              <a:rPr lang="en-US" altLang="zh-CN" sz="240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sym typeface="+mn-ea"/>
              </a:rPr>
              <a:t>       </a:t>
            </a:r>
            <a:r>
              <a:rPr lang="zh-CN" altLang="en-US" sz="240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sym typeface="+mn-ea"/>
              </a:rPr>
              <a:t>吃完饭后，孩子们坐在桌边，每个人都很开心。孩子们彼此玩耍、“聊天”。为了好好利用这片刻的安静时光，我给劳拉拿了一大本的目录册，里面有很多照片，我鼓励她翻着看。</a:t>
            </a:r>
            <a:endParaRPr lang="zh-CN" altLang="en-US" sz="2400">
              <a:ln>
                <a:noFill/>
              </a:ln>
              <a:solidFill>
                <a:schemeClr val="lt1"/>
              </a:solidFill>
              <a:effectLst/>
              <a:uLnTx/>
              <a:uFillTx/>
              <a:sym typeface="+mn-ea"/>
            </a:endParaRPr>
          </a:p>
          <a:p>
            <a:pPr indent="0" algn="just">
              <a:buNone/>
            </a:pPr>
            <a:r>
              <a:rPr lang="en-US" altLang="zh-CN" sz="240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sym typeface="+mn-ea"/>
              </a:rPr>
              <a:t>       </a:t>
            </a:r>
            <a:r>
              <a:rPr lang="zh-CN" altLang="en-US" sz="240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sym typeface="+mn-ea"/>
              </a:rPr>
              <a:t>当劳拉看到印有一系列手表的图片时，她望了望我，我靠近她，开始跟她一起看。我对她说：“这些是手表。”</a:t>
            </a:r>
            <a:endParaRPr lang="zh-CN" altLang="en-US" sz="2400" dirty="0">
              <a:solidFill>
                <a:schemeClr val="bg1"/>
              </a:solidFill>
              <a:latin typeface="+mj-lt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25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8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 bldLvl="0" animBg="1"/>
      <p:bldP spid="196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693035" y="622300"/>
            <a:ext cx="68059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劳拉和手表的</a:t>
            </a:r>
            <a:r>
              <a:rPr lang="zh-CN" altLang="en-US" sz="3200" dirty="0">
                <a:latin typeface="+mj-ea"/>
                <a:ea typeface="+mj-ea"/>
              </a:rPr>
              <a:t>故事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196" name="文本框 195"/>
          <p:cNvSpPr txBox="1"/>
          <p:nvPr>
            <p:custDataLst>
              <p:tags r:id="rId2"/>
            </p:custDataLst>
          </p:nvPr>
        </p:nvSpPr>
        <p:spPr>
          <a:xfrm>
            <a:off x="7122795" y="1502410"/>
            <a:ext cx="3945255" cy="341503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altLang="zh-CN" sz="240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sym typeface="+mn-ea"/>
              </a:rPr>
              <a:t>       </a:t>
            </a:r>
            <a:r>
              <a:rPr lang="zh-CN" altLang="en-US" sz="240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sym typeface="+mn-ea"/>
              </a:rPr>
              <a:t>我给她看我手腕上戴的手表。我把手表放到她的耳边，以便她能够听到指针走动的嘀哒声。她听了很久，注意力很集中，接着她把耳朵移开，把头直起来，注意力返回到了那些图片上面，劳拉再次盯着图片看，然后</a:t>
            </a:r>
            <a:r>
              <a:rPr lang="en-US" altLang="zh-CN" sz="240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sym typeface="+mn-ea"/>
              </a:rPr>
              <a:t>……</a:t>
            </a:r>
            <a:endParaRPr lang="zh-CN" altLang="en-US" sz="2400" dirty="0">
              <a:solidFill>
                <a:schemeClr val="bg1"/>
              </a:solidFill>
              <a:latin typeface="+mj-lt"/>
              <a:sym typeface="+mn-ea"/>
            </a:endParaRPr>
          </a:p>
        </p:txBody>
      </p:sp>
      <p:pic>
        <p:nvPicPr>
          <p:cNvPr id="15" name="PA-图片 14" descr="几何拼接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t="18815" b="18815"/>
          <a:stretch>
            <a:fillRect/>
          </a:stretch>
        </p:blipFill>
        <p:spPr>
          <a:xfrm>
            <a:off x="1102678" y="1396286"/>
            <a:ext cx="5648324" cy="2070497"/>
          </a:xfrm>
          <a:prstGeom prst="rect">
            <a:avLst/>
          </a:prstGeom>
        </p:spPr>
      </p:pic>
      <p:pic>
        <p:nvPicPr>
          <p:cNvPr id="22" name="PA-图片 21" descr="字体感觉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t="19124" b="19124"/>
          <a:stretch>
            <a:fillRect/>
          </a:stretch>
        </p:blipFill>
        <p:spPr>
          <a:xfrm>
            <a:off x="1102678" y="3562033"/>
            <a:ext cx="5648324" cy="2070497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7436485" y="5048885"/>
            <a:ext cx="3317875" cy="5835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3200" dirty="0">
                <a:latin typeface="+mj-ea"/>
                <a:ea typeface="+mj-ea"/>
              </a:rPr>
              <a:t>猜猜发生了什么？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234" name="PA_文本框 6"/>
          <p:cNvSpPr txBox="1"/>
          <p:nvPr>
            <p:custDataLst>
              <p:tags r:id="rId8"/>
            </p:custDataLst>
          </p:nvPr>
        </p:nvSpPr>
        <p:spPr>
          <a:xfrm>
            <a:off x="6607016" y="4606295"/>
            <a:ext cx="4976813" cy="205231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>
                <a:solidFill>
                  <a:srgbClr val="FF0000"/>
                </a:solidFill>
              </a14:hiddenLine>
            </a:ext>
          </a:extLst>
        </p:spPr>
        <p:txBody>
          <a:bodyPr vert="horz" wrap="square" numCol="1" rtlCol="0">
            <a:prstTxWarp prst="textPlain">
              <a:avLst/>
            </a:prstTxWarp>
            <a:spAutoFit/>
          </a:bodyPr>
          <a:lstStyle>
            <a:defPPr>
              <a:defRPr lang="zh-CN"/>
            </a:defPPr>
            <a:lvl1pPr marR="0" lvl="0" indent="0" fontAlgn="auto">
              <a:lnSpc>
                <a:spcPts val="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spc="-1200" normalizeH="0" baseline="0">
                <a:ln>
                  <a:noFill/>
                </a:ln>
                <a:blipFill dpi="0" rotWithShape="1">
                  <a:blip r:embed="rId9"/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__________</a:t>
            </a:r>
            <a:endParaRPr lang="zh-CN" altLang="en-US" dirty="0"/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99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99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ppt_h/1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0" presetClass="entr" presetSubtype="0" fill="hold" grpId="0" nodeType="withEffect">
                                  <p:stCondLst>
                                    <p:cond delay="27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1*sin(rand(360))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*sin(rand(360))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  <p:from x="100000" y="100000"/>
                                      <p:to x="300000" y="300000"/>
                                    </p:animScale>
                                    <p:animEffect transition="out" filter="fade">
                                      <p:cBhvr>
                                        <p:cTn id="26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599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 bldLvl="0" animBg="1"/>
      <p:bldP spid="196" grpId="1" animBg="1"/>
      <p:bldP spid="2" grpId="0" animBg="1"/>
      <p:bldP spid="23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2693035" y="622300"/>
            <a:ext cx="68059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劳拉和手表的</a:t>
            </a:r>
            <a:r>
              <a:rPr lang="zh-CN" altLang="en-US" sz="3200" dirty="0">
                <a:latin typeface="+mj-ea"/>
                <a:ea typeface="+mj-ea"/>
              </a:rPr>
              <a:t>故事</a:t>
            </a:r>
            <a:endParaRPr lang="zh-CN" altLang="en-US" sz="3200" dirty="0">
              <a:latin typeface="+mj-ea"/>
              <a:ea typeface="+mj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693035" y="1346200"/>
            <a:ext cx="6801485" cy="3975100"/>
          </a:xfrm>
          <a:prstGeom prst="rect">
            <a:avLst/>
          </a:prstGeom>
        </p:spPr>
      </p:pic>
      <p:sp>
        <p:nvSpPr>
          <p:cNvPr id="196" name="文本框 195"/>
          <p:cNvSpPr txBox="1"/>
          <p:nvPr>
            <p:custDataLst>
              <p:tags r:id="rId4"/>
            </p:custDataLst>
          </p:nvPr>
        </p:nvSpPr>
        <p:spPr>
          <a:xfrm>
            <a:off x="3467100" y="5541645"/>
            <a:ext cx="5253355" cy="4603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</a:ln>
        </p:spPr>
        <p:txBody>
          <a:bodyPr wrap="square" rtlCol="0" anchor="t">
            <a:spAutoFit/>
          </a:bodyPr>
          <a:p>
            <a:pPr indent="0" algn="just">
              <a:buNone/>
            </a:pPr>
            <a:r>
              <a:rPr lang="zh-CN" altLang="en-US" sz="240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sym typeface="+mn-ea"/>
              </a:rPr>
              <a:t>她满怀信心地把耳朵贴到手表图片上。</a:t>
            </a:r>
            <a:endParaRPr lang="zh-CN" altLang="en-US" sz="2400" dirty="0">
              <a:solidFill>
                <a:schemeClr val="bg1"/>
              </a:solidFill>
              <a:latin typeface="+mj-lt"/>
              <a:sym typeface="+mn-ea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" grpId="0" animBg="1"/>
      <p:bldP spid="196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048319" y="3620502"/>
            <a:ext cx="409536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tx1"/>
                </a:solidFill>
                <a:latin typeface="+mj-ea"/>
                <a:ea typeface="+mj-ea"/>
              </a:rPr>
              <a:t>项目活动</a:t>
            </a:r>
            <a:endParaRPr lang="zh-CN" altLang="en-US" sz="3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Rectangle 22"/>
          <p:cNvSpPr/>
          <p:nvPr>
            <p:custDataLst>
              <p:tags r:id="rId2"/>
            </p:custDataLst>
          </p:nvPr>
        </p:nvSpPr>
        <p:spPr>
          <a:xfrm>
            <a:off x="2561274" y="4264026"/>
            <a:ext cx="7069452" cy="2393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/>
                </a:solidFill>
                <a:cs typeface="Segoe UI" panose="020B0502040204020203" pitchFamily="34" charset="0"/>
              </a:rPr>
              <a:t>Project Approach</a:t>
            </a:r>
            <a:endParaRPr lang="en-US" sz="12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170006" y="1667438"/>
            <a:ext cx="1851988" cy="1874712"/>
            <a:chOff x="5170006" y="1667438"/>
            <a:chExt cx="1851988" cy="1874712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5170006" y="1667438"/>
              <a:ext cx="1851988" cy="1874712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5623560" y="2096963"/>
              <a:ext cx="944880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6000" dirty="0">
                  <a:solidFill>
                    <a:schemeClr val="accent1">
                      <a:lumMod val="50000"/>
                    </a:schemeClr>
                  </a:solidFill>
                  <a:latin typeface="+mj-ea"/>
                  <a:ea typeface="+mj-ea"/>
                  <a:sym typeface="+mn-ea"/>
                </a:rPr>
                <a:t>肆</a:t>
              </a:r>
              <a:endParaRPr lang="zh-CN" altLang="en-US" sz="6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项目活动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 rot="0">
            <a:off x="5746115" y="2038985"/>
            <a:ext cx="5602605" cy="3183890"/>
            <a:chOff x="657444" y="1713091"/>
            <a:chExt cx="5426074" cy="2303462"/>
          </a:xfrm>
        </p:grpSpPr>
        <p:sp>
          <p:nvSpPr>
            <p:cNvPr id="10" name="îšľîḑé"/>
            <p:cNvSpPr/>
            <p:nvPr>
              <p:custDataLst>
                <p:tags r:id="rId3"/>
              </p:custDataLst>
            </p:nvPr>
          </p:nvSpPr>
          <p:spPr bwMode="auto">
            <a:xfrm>
              <a:off x="657444" y="1713091"/>
              <a:ext cx="5426074" cy="2303462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 w="38100"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just"/>
              <a:endParaRPr lang="zh-CN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11" name="iṧ1íḍé"/>
            <p:cNvSpPr txBox="1"/>
            <p:nvPr>
              <p:custDataLst>
                <p:tags r:id="rId4"/>
              </p:custDataLst>
            </p:nvPr>
          </p:nvSpPr>
          <p:spPr>
            <a:xfrm>
              <a:off x="770474" y="1754912"/>
              <a:ext cx="5200015" cy="2190750"/>
            </a:xfrm>
            <a:prstGeom prst="rect">
              <a:avLst/>
            </a:prstGeom>
            <a:noFill/>
          </p:spPr>
          <p:txBody>
            <a:bodyPr wrap="square" lIns="90000" tIns="46800" rIns="90000" bIns="46800" rtlCol="0"/>
            <a:lstStyle/>
            <a:p>
              <a:pPr indent="0" algn="just">
                <a:buClrTx/>
                <a:buSzTx/>
                <a:buNone/>
              </a:pPr>
              <a:r>
                <a:rPr lang="zh-CN" altLang="zh-CN" sz="2800">
                  <a:ln>
                    <a:noFill/>
                  </a:ln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项目活动是瑞吉欧课程与教学的主要特色，也称</a:t>
              </a:r>
              <a:r>
                <a:rPr lang="zh-CN" altLang="zh-CN" sz="280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方案教学</a:t>
              </a:r>
              <a:r>
                <a:rPr lang="zh-CN" altLang="zh-CN" sz="2800">
                  <a:ln>
                    <a:noFill/>
                  </a:ln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。是指一群儿童以小组形式，运用多种接近客观事物与主观经验的方式方法，对于真实的生活事件和日常情景中的现象所进行的</a:t>
              </a:r>
              <a:r>
                <a:rPr lang="zh-CN" altLang="zh-CN" sz="280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长期而深入</a:t>
              </a:r>
              <a:r>
                <a:rPr lang="zh-CN" altLang="zh-CN" sz="2800">
                  <a:ln>
                    <a:noFill/>
                  </a:ln>
                  <a:effectLst/>
                  <a:uLnTx/>
                  <a:uFillTx/>
                  <a:latin typeface="黑体-简" charset="-122"/>
                  <a:ea typeface="黑体-简" charset="-122"/>
                  <a:sym typeface="+mn-ea"/>
                </a:rPr>
                <a:t>的探索活动。</a:t>
              </a:r>
              <a:endParaRPr kumimoji="0" lang="zh-CN" altLang="zh-CN" sz="28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-简" charset="-122"/>
                <a:ea typeface="黑体-简" charset="-122"/>
                <a:cs typeface="+mn-cs"/>
              </a:endParaRPr>
            </a:p>
            <a:p>
              <a:pPr indent="0" algn="just">
                <a:buClrTx/>
                <a:buSzTx/>
                <a:buNone/>
              </a:pPr>
              <a:endParaRPr lang="zh-CN" altLang="zh-CN" sz="280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-简" charset="-122"/>
                <a:ea typeface="黑体-简" charset="-122"/>
                <a:sym typeface="+mn-ea"/>
              </a:endParaRPr>
            </a:p>
          </p:txBody>
        </p:sp>
      </p:grpSp>
      <p:pic>
        <p:nvPicPr>
          <p:cNvPr id="28" name="PA-图片 5" descr="C:\Users\2GGTFQ2\Desktop\tuwen(1)\图片\11\未标题-1.png未标题-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16521" r="16521"/>
          <a:stretch>
            <a:fillRect/>
          </a:stretch>
        </p:blipFill>
        <p:spPr>
          <a:xfrm>
            <a:off x="1701269" y="1704348"/>
            <a:ext cx="3904366" cy="3904398"/>
          </a:xfrm>
          <a:prstGeom prst="rect">
            <a:avLst/>
          </a:prstGeom>
        </p:spPr>
      </p:pic>
      <p:pic>
        <p:nvPicPr>
          <p:cNvPr id="29" name="PA-图片 8" descr="C:\Users\2GGTFQ2\Desktop\tuwen(1)\图片\11\scooter-10-c.jpgscooter-10-c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16601" r="16601"/>
          <a:stretch>
            <a:fillRect/>
          </a:stretch>
        </p:blipFill>
        <p:spPr>
          <a:xfrm>
            <a:off x="1701267" y="1704348"/>
            <a:ext cx="3904774" cy="3904398"/>
          </a:xfrm>
          <a:prstGeom prst="rect">
            <a:avLst/>
          </a:prstGeom>
        </p:spPr>
      </p:pic>
      <p:pic>
        <p:nvPicPr>
          <p:cNvPr id="30" name="PA-图片 13" descr="C:\Users\2GGTFQ2\Desktop\tuwen(1)\图片\11\scooter-10-a.jpgscooter-10-a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16871" r="16871"/>
          <a:stretch>
            <a:fillRect/>
          </a:stretch>
        </p:blipFill>
        <p:spPr>
          <a:xfrm>
            <a:off x="1701265" y="1704348"/>
            <a:ext cx="3904772" cy="3904398"/>
          </a:xfrm>
          <a:prstGeom prst="rect">
            <a:avLst/>
          </a:prstGeom>
        </p:spPr>
      </p:pic>
      <p:pic>
        <p:nvPicPr>
          <p:cNvPr id="31" name="PA-图片 2" descr="C:\Users\2GGTFQ2\Desktop\tuwen(1)\图片\11\scooter-10-a.jpgscooter-10-a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l="16874" r="16874"/>
          <a:stretch>
            <a:fillRect/>
          </a:stretch>
        </p:blipFill>
        <p:spPr>
          <a:xfrm>
            <a:off x="725068" y="3706671"/>
            <a:ext cx="900909" cy="90091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2" name="PA-图片 6" descr="C:\Users\2GGTFQ2\Desktop\tuwen(1)\图片\11\scooter-10-c.jpgscooter-10-c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8"/>
          <a:srcRect l="16618" r="16618"/>
          <a:stretch>
            <a:fillRect/>
          </a:stretch>
        </p:blipFill>
        <p:spPr>
          <a:xfrm>
            <a:off x="725254" y="2705513"/>
            <a:ext cx="900539" cy="90091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35" name="PA-图片 1" descr="C:\Users\2GGTFQ2\Desktop\tuwen(1)\图片\11\未标题-1.png未标题-1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rcRect l="24028" r="24028"/>
          <a:stretch>
            <a:fillRect/>
          </a:stretch>
        </p:blipFill>
        <p:spPr>
          <a:xfrm>
            <a:off x="724686" y="4707830"/>
            <a:ext cx="901291" cy="900915"/>
          </a:xfrm>
          <a:prstGeom prst="rect">
            <a:avLst/>
          </a:prstGeom>
          <a:ln w="38100">
            <a:solidFill>
              <a:schemeClr val="bg1">
                <a:alpha val="50000"/>
              </a:schemeClr>
            </a:solidFill>
          </a:ln>
        </p:spPr>
      </p:pic>
      <p:pic>
        <p:nvPicPr>
          <p:cNvPr id="33" name="PA-图片 1" descr="C:\Users\2GGTFQ2\Desktop\tuwen(1)\图片\11\未标题-1.png未标题-1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6"/>
          <a:srcRect l="16507" r="16507"/>
          <a:stretch>
            <a:fillRect/>
          </a:stretch>
        </p:blipFill>
        <p:spPr>
          <a:xfrm>
            <a:off x="724686" y="1704354"/>
            <a:ext cx="901291" cy="900915"/>
          </a:xfrm>
          <a:prstGeom prst="rect">
            <a:avLst/>
          </a:prstGeom>
          <a:ln w="38100">
            <a:solidFill>
              <a:schemeClr val="bg1">
                <a:alpha val="50000"/>
              </a:schemeClr>
            </a:solidFill>
          </a:ln>
        </p:spPr>
      </p:pic>
      <p:pic>
        <p:nvPicPr>
          <p:cNvPr id="34" name="PA-图片 5" descr="C:\Users\2GGTFQ2\Desktop\tuwen(1)\图片\11\未标题-1.png未标题-1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4"/>
          <a:srcRect l="24039" r="24039"/>
          <a:stretch>
            <a:fillRect/>
          </a:stretch>
        </p:blipFill>
        <p:spPr>
          <a:xfrm>
            <a:off x="1701264" y="1704347"/>
            <a:ext cx="3904742" cy="3904774"/>
          </a:xfrm>
          <a:prstGeom prst="rect">
            <a:avLst/>
          </a:prstGeom>
        </p:spPr>
      </p:pic>
    </p:spTree>
    <p:custDataLst>
      <p:tags r:id="rId17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99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7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999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6794A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999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14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999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6794A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999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8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from>
                                        <a:srgbClr val="F2BCA4"/>
                                      </p:from>
                                    </p:animClr>
                                    <p:set>
                                      <p:cBhvr>
                                        <p:cTn id="22" dur="8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999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26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9999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6794A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999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8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from>
                                        <a:srgbClr val="F2BCA4"/>
                                      </p:from>
                                    </p:animClr>
                                    <p:set>
                                      <p:cBhvr>
                                        <p:cTn id="34" dur="8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999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>
                                      <p:cBhvr>
                                        <p:cTn id="38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项目活动的特点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Rectangle: Rounded Corners 86"/>
          <p:cNvSpPr/>
          <p:nvPr>
            <p:custDataLst>
              <p:tags r:id="rId3"/>
            </p:custDataLst>
          </p:nvPr>
        </p:nvSpPr>
        <p:spPr>
          <a:xfrm>
            <a:off x="534000" y="3253830"/>
            <a:ext cx="11124000" cy="15440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6" name="组合 5"/>
          <p:cNvGrpSpPr/>
          <p:nvPr/>
        </p:nvGrpSpPr>
        <p:grpSpPr>
          <a:xfrm>
            <a:off x="909248" y="2611583"/>
            <a:ext cx="1705629" cy="2622983"/>
            <a:chOff x="909248" y="2611583"/>
            <a:chExt cx="1705629" cy="2622983"/>
          </a:xfrm>
        </p:grpSpPr>
        <p:grpSp>
          <p:nvGrpSpPr>
            <p:cNvPr id="10" name="Group 11"/>
            <p:cNvGrpSpPr/>
            <p:nvPr/>
          </p:nvGrpSpPr>
          <p:grpSpPr>
            <a:xfrm>
              <a:off x="1217275" y="3655345"/>
              <a:ext cx="1065767" cy="1066693"/>
              <a:chOff x="3662363" y="1317626"/>
              <a:chExt cx="1824038" cy="1825624"/>
            </a:xfrm>
          </p:grpSpPr>
          <p:sp>
            <p:nvSpPr>
              <p:cNvPr id="20" name="Freeform 5"/>
              <p:cNvSpPr/>
              <p:nvPr>
                <p:custDataLst>
                  <p:tags r:id="rId4"/>
                </p:custDataLst>
              </p:nvPr>
            </p:nvSpPr>
            <p:spPr bwMode="auto">
              <a:xfrm>
                <a:off x="5129213" y="1747838"/>
                <a:ext cx="357188" cy="965200"/>
              </a:xfrm>
              <a:custGeom>
                <a:avLst/>
                <a:gdLst>
                  <a:gd name="T0" fmla="*/ 18 w 73"/>
                  <a:gd name="T1" fmla="*/ 98 h 197"/>
                  <a:gd name="T2" fmla="*/ 0 w 73"/>
                  <a:gd name="T3" fmla="*/ 32 h 197"/>
                  <a:gd name="T4" fmla="*/ 45 w 73"/>
                  <a:gd name="T5" fmla="*/ 0 h 197"/>
                  <a:gd name="T6" fmla="*/ 73 w 73"/>
                  <a:gd name="T7" fmla="*/ 98 h 197"/>
                  <a:gd name="T8" fmla="*/ 45 w 73"/>
                  <a:gd name="T9" fmla="*/ 197 h 197"/>
                  <a:gd name="T10" fmla="*/ 0 w 73"/>
                  <a:gd name="T11" fmla="*/ 164 h 197"/>
                  <a:gd name="T12" fmla="*/ 18 w 73"/>
                  <a:gd name="T13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197">
                    <a:moveTo>
                      <a:pt x="18" y="98"/>
                    </a:moveTo>
                    <a:cubicBezTo>
                      <a:pt x="18" y="74"/>
                      <a:pt x="12" y="51"/>
                      <a:pt x="0" y="32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62" y="28"/>
                      <a:pt x="73" y="62"/>
                      <a:pt x="73" y="98"/>
                    </a:cubicBezTo>
                    <a:cubicBezTo>
                      <a:pt x="73" y="134"/>
                      <a:pt x="62" y="168"/>
                      <a:pt x="45" y="197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12" y="145"/>
                      <a:pt x="18" y="122"/>
                      <a:pt x="18" y="9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6"/>
              <p:cNvSpPr/>
              <p:nvPr>
                <p:custDataLst>
                  <p:tags r:id="rId5"/>
                </p:custDataLst>
              </p:nvPr>
            </p:nvSpPr>
            <p:spPr bwMode="auto">
              <a:xfrm>
                <a:off x="4357688" y="2659063"/>
                <a:ext cx="914400" cy="484187"/>
              </a:xfrm>
              <a:custGeom>
                <a:avLst/>
                <a:gdLst>
                  <a:gd name="T0" fmla="*/ 44 w 187"/>
                  <a:gd name="T1" fmla="*/ 44 h 99"/>
                  <a:gd name="T2" fmla="*/ 142 w 187"/>
                  <a:gd name="T3" fmla="*/ 0 h 99"/>
                  <a:gd name="T4" fmla="*/ 187 w 187"/>
                  <a:gd name="T5" fmla="*/ 32 h 99"/>
                  <a:gd name="T6" fmla="*/ 44 w 187"/>
                  <a:gd name="T7" fmla="*/ 99 h 99"/>
                  <a:gd name="T8" fmla="*/ 0 w 187"/>
                  <a:gd name="T9" fmla="*/ 93 h 99"/>
                  <a:gd name="T10" fmla="*/ 16 w 187"/>
                  <a:gd name="T11" fmla="*/ 41 h 99"/>
                  <a:gd name="T12" fmla="*/ 44 w 187"/>
                  <a:gd name="T13" fmla="*/ 44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" h="99">
                    <a:moveTo>
                      <a:pt x="44" y="44"/>
                    </a:moveTo>
                    <a:cubicBezTo>
                      <a:pt x="83" y="44"/>
                      <a:pt x="118" y="27"/>
                      <a:pt x="142" y="0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53" y="73"/>
                      <a:pt x="101" y="99"/>
                      <a:pt x="44" y="99"/>
                    </a:cubicBezTo>
                    <a:cubicBezTo>
                      <a:pt x="29" y="99"/>
                      <a:pt x="14" y="97"/>
                      <a:pt x="0" y="93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5" y="43"/>
                      <a:pt x="35" y="44"/>
                      <a:pt x="44" y="4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7"/>
              <p:cNvSpPr/>
              <p:nvPr>
                <p:custDataLst>
                  <p:tags r:id="rId6"/>
                </p:custDataLst>
              </p:nvPr>
            </p:nvSpPr>
            <p:spPr bwMode="auto">
              <a:xfrm>
                <a:off x="3662363" y="2297113"/>
                <a:ext cx="650875" cy="777875"/>
              </a:xfrm>
              <a:custGeom>
                <a:avLst/>
                <a:gdLst>
                  <a:gd name="T0" fmla="*/ 133 w 133"/>
                  <a:gd name="T1" fmla="*/ 107 h 159"/>
                  <a:gd name="T2" fmla="*/ 116 w 133"/>
                  <a:gd name="T3" fmla="*/ 159 h 159"/>
                  <a:gd name="T4" fmla="*/ 0 w 133"/>
                  <a:gd name="T5" fmla="*/ 0 h 159"/>
                  <a:gd name="T6" fmla="*/ 55 w 133"/>
                  <a:gd name="T7" fmla="*/ 0 h 159"/>
                  <a:gd name="T8" fmla="*/ 133 w 133"/>
                  <a:gd name="T9" fmla="*/ 10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59">
                    <a:moveTo>
                      <a:pt x="133" y="107"/>
                    </a:moveTo>
                    <a:cubicBezTo>
                      <a:pt x="116" y="159"/>
                      <a:pt x="116" y="159"/>
                      <a:pt x="116" y="159"/>
                    </a:cubicBezTo>
                    <a:cubicBezTo>
                      <a:pt x="52" y="133"/>
                      <a:pt x="5" y="72"/>
                      <a:pt x="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60" y="48"/>
                      <a:pt x="91" y="88"/>
                      <a:pt x="133" y="10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8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4357688" y="1317626"/>
                <a:ext cx="914400" cy="479425"/>
              </a:xfrm>
              <a:custGeom>
                <a:avLst/>
                <a:gdLst>
                  <a:gd name="T0" fmla="*/ 44 w 187"/>
                  <a:gd name="T1" fmla="*/ 54 h 98"/>
                  <a:gd name="T2" fmla="*/ 16 w 187"/>
                  <a:gd name="T3" fmla="*/ 57 h 98"/>
                  <a:gd name="T4" fmla="*/ 0 w 187"/>
                  <a:gd name="T5" fmla="*/ 5 h 98"/>
                  <a:gd name="T6" fmla="*/ 44 w 187"/>
                  <a:gd name="T7" fmla="*/ 0 h 98"/>
                  <a:gd name="T8" fmla="*/ 187 w 187"/>
                  <a:gd name="T9" fmla="*/ 66 h 98"/>
                  <a:gd name="T10" fmla="*/ 142 w 187"/>
                  <a:gd name="T11" fmla="*/ 98 h 98"/>
                  <a:gd name="T12" fmla="*/ 44 w 187"/>
                  <a:gd name="T13" fmla="*/ 5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" h="98">
                    <a:moveTo>
                      <a:pt x="44" y="54"/>
                    </a:moveTo>
                    <a:cubicBezTo>
                      <a:pt x="35" y="54"/>
                      <a:pt x="25" y="55"/>
                      <a:pt x="16" y="5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4" y="2"/>
                      <a:pt x="29" y="0"/>
                      <a:pt x="44" y="0"/>
                    </a:cubicBezTo>
                    <a:cubicBezTo>
                      <a:pt x="101" y="0"/>
                      <a:pt x="153" y="25"/>
                      <a:pt x="187" y="66"/>
                    </a:cubicBezTo>
                    <a:cubicBezTo>
                      <a:pt x="142" y="98"/>
                      <a:pt x="142" y="98"/>
                      <a:pt x="142" y="98"/>
                    </a:cubicBezTo>
                    <a:cubicBezTo>
                      <a:pt x="118" y="71"/>
                      <a:pt x="83" y="54"/>
                      <a:pt x="44" y="5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9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3662363" y="1381125"/>
                <a:ext cx="650875" cy="782637"/>
              </a:xfrm>
              <a:custGeom>
                <a:avLst/>
                <a:gdLst>
                  <a:gd name="T0" fmla="*/ 55 w 133"/>
                  <a:gd name="T1" fmla="*/ 160 h 160"/>
                  <a:gd name="T2" fmla="*/ 0 w 133"/>
                  <a:gd name="T3" fmla="*/ 160 h 160"/>
                  <a:gd name="T4" fmla="*/ 116 w 133"/>
                  <a:gd name="T5" fmla="*/ 0 h 160"/>
                  <a:gd name="T6" fmla="*/ 133 w 133"/>
                  <a:gd name="T7" fmla="*/ 53 h 160"/>
                  <a:gd name="T8" fmla="*/ 55 w 133"/>
                  <a:gd name="T9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60">
                    <a:moveTo>
                      <a:pt x="55" y="160"/>
                    </a:moveTo>
                    <a:cubicBezTo>
                      <a:pt x="0" y="160"/>
                      <a:pt x="0" y="160"/>
                      <a:pt x="0" y="160"/>
                    </a:cubicBezTo>
                    <a:cubicBezTo>
                      <a:pt x="5" y="87"/>
                      <a:pt x="52" y="27"/>
                      <a:pt x="116" y="0"/>
                    </a:cubicBezTo>
                    <a:cubicBezTo>
                      <a:pt x="133" y="53"/>
                      <a:pt x="133" y="53"/>
                      <a:pt x="133" y="53"/>
                    </a:cubicBezTo>
                    <a:cubicBezTo>
                      <a:pt x="91" y="71"/>
                      <a:pt x="60" y="112"/>
                      <a:pt x="55" y="1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1" name="Oval 95"/>
            <p:cNvSpPr/>
            <p:nvPr>
              <p:custDataLst>
                <p:tags r:id="rId9"/>
              </p:custDataLst>
            </p:nvPr>
          </p:nvSpPr>
          <p:spPr>
            <a:xfrm>
              <a:off x="1558346" y="3139219"/>
              <a:ext cx="383625" cy="383625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1</a:t>
              </a:r>
              <a:endParaRPr lang="en-US" sz="1200" dirty="0"/>
            </a:p>
          </p:txBody>
        </p:sp>
        <p:sp>
          <p:nvSpPr>
            <p:cNvPr id="12" name="Oval 100"/>
            <p:cNvSpPr/>
            <p:nvPr>
              <p:custDataLst>
                <p:tags r:id="rId10"/>
              </p:custDataLst>
            </p:nvPr>
          </p:nvSpPr>
          <p:spPr>
            <a:xfrm>
              <a:off x="1459183" y="3896326"/>
              <a:ext cx="581949" cy="58194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oup 105"/>
            <p:cNvGrpSpPr/>
            <p:nvPr/>
          </p:nvGrpSpPr>
          <p:grpSpPr>
            <a:xfrm>
              <a:off x="1608076" y="4045219"/>
              <a:ext cx="284163" cy="284163"/>
              <a:chOff x="3753097" y="4202817"/>
              <a:chExt cx="284163" cy="284163"/>
            </a:xfrm>
            <a:solidFill>
              <a:schemeClr val="bg1"/>
            </a:solidFill>
          </p:grpSpPr>
          <p:sp>
            <p:nvSpPr>
              <p:cNvPr id="16" name="Freeform 4450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3992810" y="4231392"/>
                <a:ext cx="44450" cy="47625"/>
              </a:xfrm>
              <a:custGeom>
                <a:avLst/>
                <a:gdLst>
                  <a:gd name="T0" fmla="*/ 138 w 143"/>
                  <a:gd name="T1" fmla="*/ 64 h 150"/>
                  <a:gd name="T2" fmla="*/ 74 w 143"/>
                  <a:gd name="T3" fmla="*/ 0 h 150"/>
                  <a:gd name="T4" fmla="*/ 0 w 143"/>
                  <a:gd name="T5" fmla="*/ 73 h 150"/>
                  <a:gd name="T6" fmla="*/ 75 w 143"/>
                  <a:gd name="T7" fmla="*/ 150 h 150"/>
                  <a:gd name="T8" fmla="*/ 138 w 143"/>
                  <a:gd name="T9" fmla="*/ 84 h 150"/>
                  <a:gd name="T10" fmla="*/ 141 w 143"/>
                  <a:gd name="T11" fmla="*/ 83 h 150"/>
                  <a:gd name="T12" fmla="*/ 142 w 143"/>
                  <a:gd name="T13" fmla="*/ 81 h 150"/>
                  <a:gd name="T14" fmla="*/ 143 w 143"/>
                  <a:gd name="T15" fmla="*/ 78 h 150"/>
                  <a:gd name="T16" fmla="*/ 143 w 143"/>
                  <a:gd name="T17" fmla="*/ 75 h 150"/>
                  <a:gd name="T18" fmla="*/ 142 w 143"/>
                  <a:gd name="T19" fmla="*/ 69 h 150"/>
                  <a:gd name="T20" fmla="*/ 138 w 143"/>
                  <a:gd name="T21" fmla="*/ 64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3" h="150">
                    <a:moveTo>
                      <a:pt x="138" y="64"/>
                    </a:moveTo>
                    <a:lnTo>
                      <a:pt x="74" y="0"/>
                    </a:lnTo>
                    <a:lnTo>
                      <a:pt x="0" y="73"/>
                    </a:lnTo>
                    <a:lnTo>
                      <a:pt x="75" y="150"/>
                    </a:lnTo>
                    <a:lnTo>
                      <a:pt x="138" y="84"/>
                    </a:lnTo>
                    <a:lnTo>
                      <a:pt x="141" y="83"/>
                    </a:lnTo>
                    <a:lnTo>
                      <a:pt x="142" y="81"/>
                    </a:lnTo>
                    <a:lnTo>
                      <a:pt x="143" y="78"/>
                    </a:lnTo>
                    <a:lnTo>
                      <a:pt x="143" y="75"/>
                    </a:lnTo>
                    <a:lnTo>
                      <a:pt x="142" y="69"/>
                    </a:lnTo>
                    <a:lnTo>
                      <a:pt x="138" y="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7" name="Freeform 4451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3961060" y="4202817"/>
                <a:ext cx="47625" cy="46038"/>
              </a:xfrm>
              <a:custGeom>
                <a:avLst/>
                <a:gdLst>
                  <a:gd name="T0" fmla="*/ 149 w 149"/>
                  <a:gd name="T1" fmla="*/ 68 h 143"/>
                  <a:gd name="T2" fmla="*/ 86 w 149"/>
                  <a:gd name="T3" fmla="*/ 4 h 143"/>
                  <a:gd name="T4" fmla="*/ 84 w 149"/>
                  <a:gd name="T5" fmla="*/ 2 h 143"/>
                  <a:gd name="T6" fmla="*/ 80 w 149"/>
                  <a:gd name="T7" fmla="*/ 1 h 143"/>
                  <a:gd name="T8" fmla="*/ 78 w 149"/>
                  <a:gd name="T9" fmla="*/ 0 h 143"/>
                  <a:gd name="T10" fmla="*/ 75 w 149"/>
                  <a:gd name="T11" fmla="*/ 0 h 143"/>
                  <a:gd name="T12" fmla="*/ 75 w 149"/>
                  <a:gd name="T13" fmla="*/ 0 h 143"/>
                  <a:gd name="T14" fmla="*/ 75 w 149"/>
                  <a:gd name="T15" fmla="*/ 0 h 143"/>
                  <a:gd name="T16" fmla="*/ 72 w 149"/>
                  <a:gd name="T17" fmla="*/ 0 h 143"/>
                  <a:gd name="T18" fmla="*/ 69 w 149"/>
                  <a:gd name="T19" fmla="*/ 1 h 143"/>
                  <a:gd name="T20" fmla="*/ 66 w 149"/>
                  <a:gd name="T21" fmla="*/ 2 h 143"/>
                  <a:gd name="T22" fmla="*/ 64 w 149"/>
                  <a:gd name="T23" fmla="*/ 4 h 143"/>
                  <a:gd name="T24" fmla="*/ 0 w 149"/>
                  <a:gd name="T25" fmla="*/ 68 h 143"/>
                  <a:gd name="T26" fmla="*/ 75 w 149"/>
                  <a:gd name="T27" fmla="*/ 143 h 143"/>
                  <a:gd name="T28" fmla="*/ 149 w 149"/>
                  <a:gd name="T29" fmla="*/ 68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9" h="143">
                    <a:moveTo>
                      <a:pt x="149" y="68"/>
                    </a:moveTo>
                    <a:lnTo>
                      <a:pt x="86" y="4"/>
                    </a:lnTo>
                    <a:lnTo>
                      <a:pt x="84" y="2"/>
                    </a:lnTo>
                    <a:lnTo>
                      <a:pt x="80" y="1"/>
                    </a:lnTo>
                    <a:lnTo>
                      <a:pt x="78" y="0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1"/>
                    </a:lnTo>
                    <a:lnTo>
                      <a:pt x="66" y="2"/>
                    </a:lnTo>
                    <a:lnTo>
                      <a:pt x="64" y="4"/>
                    </a:lnTo>
                    <a:lnTo>
                      <a:pt x="0" y="68"/>
                    </a:lnTo>
                    <a:lnTo>
                      <a:pt x="75" y="143"/>
                    </a:lnTo>
                    <a:lnTo>
                      <a:pt x="149" y="6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8" name="Freeform 4452"/>
              <p:cNvSpPr>
                <a:spLocks noEditPoint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3753097" y="4231392"/>
                <a:ext cx="255588" cy="255588"/>
              </a:xfrm>
              <a:custGeom>
                <a:avLst/>
                <a:gdLst>
                  <a:gd name="T0" fmla="*/ 382 w 808"/>
                  <a:gd name="T1" fmla="*/ 623 h 807"/>
                  <a:gd name="T2" fmla="*/ 323 w 808"/>
                  <a:gd name="T3" fmla="*/ 603 h 807"/>
                  <a:gd name="T4" fmla="*/ 272 w 808"/>
                  <a:gd name="T5" fmla="*/ 570 h 807"/>
                  <a:gd name="T6" fmla="*/ 230 w 808"/>
                  <a:gd name="T7" fmla="*/ 526 h 807"/>
                  <a:gd name="T8" fmla="*/ 199 w 808"/>
                  <a:gd name="T9" fmla="*/ 473 h 807"/>
                  <a:gd name="T10" fmla="*/ 182 w 808"/>
                  <a:gd name="T11" fmla="*/ 413 h 807"/>
                  <a:gd name="T12" fmla="*/ 181 w 808"/>
                  <a:gd name="T13" fmla="*/ 348 h 807"/>
                  <a:gd name="T14" fmla="*/ 195 w 808"/>
                  <a:gd name="T15" fmla="*/ 287 h 807"/>
                  <a:gd name="T16" fmla="*/ 223 w 808"/>
                  <a:gd name="T17" fmla="*/ 232 h 807"/>
                  <a:gd name="T18" fmla="*/ 263 w 808"/>
                  <a:gd name="T19" fmla="*/ 186 h 807"/>
                  <a:gd name="T20" fmla="*/ 313 w 808"/>
                  <a:gd name="T21" fmla="*/ 151 h 807"/>
                  <a:gd name="T22" fmla="*/ 370 w 808"/>
                  <a:gd name="T23" fmla="*/ 128 h 807"/>
                  <a:gd name="T24" fmla="*/ 433 w 808"/>
                  <a:gd name="T25" fmla="*/ 119 h 807"/>
                  <a:gd name="T26" fmla="*/ 498 w 808"/>
                  <a:gd name="T27" fmla="*/ 128 h 807"/>
                  <a:gd name="T28" fmla="*/ 554 w 808"/>
                  <a:gd name="T29" fmla="*/ 151 h 807"/>
                  <a:gd name="T30" fmla="*/ 605 w 808"/>
                  <a:gd name="T31" fmla="*/ 186 h 807"/>
                  <a:gd name="T32" fmla="*/ 644 w 808"/>
                  <a:gd name="T33" fmla="*/ 232 h 807"/>
                  <a:gd name="T34" fmla="*/ 672 w 808"/>
                  <a:gd name="T35" fmla="*/ 287 h 807"/>
                  <a:gd name="T36" fmla="*/ 687 w 808"/>
                  <a:gd name="T37" fmla="*/ 348 h 807"/>
                  <a:gd name="T38" fmla="*/ 685 w 808"/>
                  <a:gd name="T39" fmla="*/ 413 h 807"/>
                  <a:gd name="T40" fmla="*/ 668 w 808"/>
                  <a:gd name="T41" fmla="*/ 473 h 807"/>
                  <a:gd name="T42" fmla="*/ 638 w 808"/>
                  <a:gd name="T43" fmla="*/ 526 h 807"/>
                  <a:gd name="T44" fmla="*/ 595 w 808"/>
                  <a:gd name="T45" fmla="*/ 570 h 807"/>
                  <a:gd name="T46" fmla="*/ 544 w 808"/>
                  <a:gd name="T47" fmla="*/ 603 h 807"/>
                  <a:gd name="T48" fmla="*/ 485 w 808"/>
                  <a:gd name="T49" fmla="*/ 623 h 807"/>
                  <a:gd name="T50" fmla="*/ 184 w 808"/>
                  <a:gd name="T51" fmla="*/ 643 h 807"/>
                  <a:gd name="T52" fmla="*/ 169 w 808"/>
                  <a:gd name="T53" fmla="*/ 634 h 807"/>
                  <a:gd name="T54" fmla="*/ 167 w 808"/>
                  <a:gd name="T55" fmla="*/ 616 h 807"/>
                  <a:gd name="T56" fmla="*/ 181 w 808"/>
                  <a:gd name="T57" fmla="*/ 604 h 807"/>
                  <a:gd name="T58" fmla="*/ 198 w 808"/>
                  <a:gd name="T59" fmla="*/ 609 h 807"/>
                  <a:gd name="T60" fmla="*/ 203 w 808"/>
                  <a:gd name="T61" fmla="*/ 628 h 807"/>
                  <a:gd name="T62" fmla="*/ 192 w 808"/>
                  <a:gd name="T63" fmla="*/ 642 h 807"/>
                  <a:gd name="T64" fmla="*/ 121 w 808"/>
                  <a:gd name="T65" fmla="*/ 697 h 807"/>
                  <a:gd name="T66" fmla="*/ 109 w 808"/>
                  <a:gd name="T67" fmla="*/ 684 h 807"/>
                  <a:gd name="T68" fmla="*/ 115 w 808"/>
                  <a:gd name="T69" fmla="*/ 667 h 807"/>
                  <a:gd name="T70" fmla="*/ 132 w 808"/>
                  <a:gd name="T71" fmla="*/ 662 h 807"/>
                  <a:gd name="T72" fmla="*/ 146 w 808"/>
                  <a:gd name="T73" fmla="*/ 673 h 807"/>
                  <a:gd name="T74" fmla="*/ 143 w 808"/>
                  <a:gd name="T75" fmla="*/ 691 h 807"/>
                  <a:gd name="T76" fmla="*/ 129 w 808"/>
                  <a:gd name="T77" fmla="*/ 698 h 807"/>
                  <a:gd name="T78" fmla="*/ 459 w 808"/>
                  <a:gd name="T79" fmla="*/ 91 h 807"/>
                  <a:gd name="T80" fmla="*/ 391 w 808"/>
                  <a:gd name="T81" fmla="*/ 93 h 807"/>
                  <a:gd name="T82" fmla="*/ 323 w 808"/>
                  <a:gd name="T83" fmla="*/ 112 h 807"/>
                  <a:gd name="T84" fmla="*/ 263 w 808"/>
                  <a:gd name="T85" fmla="*/ 146 h 807"/>
                  <a:gd name="T86" fmla="*/ 214 w 808"/>
                  <a:gd name="T87" fmla="*/ 193 h 807"/>
                  <a:gd name="T88" fmla="*/ 178 w 808"/>
                  <a:gd name="T89" fmla="*/ 251 h 807"/>
                  <a:gd name="T90" fmla="*/ 155 w 808"/>
                  <a:gd name="T91" fmla="*/ 317 h 807"/>
                  <a:gd name="T92" fmla="*/ 150 w 808"/>
                  <a:gd name="T93" fmla="*/ 387 h 807"/>
                  <a:gd name="T94" fmla="*/ 167 w 808"/>
                  <a:gd name="T95" fmla="*/ 471 h 807"/>
                  <a:gd name="T96" fmla="*/ 0 w 808"/>
                  <a:gd name="T97" fmla="*/ 643 h 807"/>
                  <a:gd name="T98" fmla="*/ 4 w 808"/>
                  <a:gd name="T99" fmla="*/ 803 h 807"/>
                  <a:gd name="T100" fmla="*/ 166 w 808"/>
                  <a:gd name="T101" fmla="*/ 807 h 807"/>
                  <a:gd name="T102" fmla="*/ 337 w 808"/>
                  <a:gd name="T103" fmla="*/ 642 h 807"/>
                  <a:gd name="T104" fmla="*/ 421 w 808"/>
                  <a:gd name="T105" fmla="*/ 658 h 807"/>
                  <a:gd name="T106" fmla="*/ 491 w 808"/>
                  <a:gd name="T107" fmla="*/ 652 h 807"/>
                  <a:gd name="T108" fmla="*/ 557 w 808"/>
                  <a:gd name="T109" fmla="*/ 630 h 807"/>
                  <a:gd name="T110" fmla="*/ 614 w 808"/>
                  <a:gd name="T111" fmla="*/ 593 h 807"/>
                  <a:gd name="T112" fmla="*/ 661 w 808"/>
                  <a:gd name="T113" fmla="*/ 544 h 807"/>
                  <a:gd name="T114" fmla="*/ 696 w 808"/>
                  <a:gd name="T115" fmla="*/ 484 h 807"/>
                  <a:gd name="T116" fmla="*/ 715 w 808"/>
                  <a:gd name="T117" fmla="*/ 417 h 807"/>
                  <a:gd name="T118" fmla="*/ 717 w 808"/>
                  <a:gd name="T119" fmla="*/ 350 h 807"/>
                  <a:gd name="T120" fmla="*/ 804 w 808"/>
                  <a:gd name="T121" fmla="*/ 175 h 8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08" h="807">
                    <a:moveTo>
                      <a:pt x="433" y="628"/>
                    </a:moveTo>
                    <a:lnTo>
                      <a:pt x="421" y="628"/>
                    </a:lnTo>
                    <a:lnTo>
                      <a:pt x="408" y="627"/>
                    </a:lnTo>
                    <a:lnTo>
                      <a:pt x="395" y="626"/>
                    </a:lnTo>
                    <a:lnTo>
                      <a:pt x="382" y="623"/>
                    </a:lnTo>
                    <a:lnTo>
                      <a:pt x="370" y="620"/>
                    </a:lnTo>
                    <a:lnTo>
                      <a:pt x="359" y="617"/>
                    </a:lnTo>
                    <a:lnTo>
                      <a:pt x="347" y="613"/>
                    </a:lnTo>
                    <a:lnTo>
                      <a:pt x="335" y="608"/>
                    </a:lnTo>
                    <a:lnTo>
                      <a:pt x="323" y="603"/>
                    </a:lnTo>
                    <a:lnTo>
                      <a:pt x="313" y="598"/>
                    </a:lnTo>
                    <a:lnTo>
                      <a:pt x="302" y="591"/>
                    </a:lnTo>
                    <a:lnTo>
                      <a:pt x="291" y="585"/>
                    </a:lnTo>
                    <a:lnTo>
                      <a:pt x="282" y="577"/>
                    </a:lnTo>
                    <a:lnTo>
                      <a:pt x="272" y="570"/>
                    </a:lnTo>
                    <a:lnTo>
                      <a:pt x="263" y="562"/>
                    </a:lnTo>
                    <a:lnTo>
                      <a:pt x="254" y="554"/>
                    </a:lnTo>
                    <a:lnTo>
                      <a:pt x="245" y="545"/>
                    </a:lnTo>
                    <a:lnTo>
                      <a:pt x="238" y="536"/>
                    </a:lnTo>
                    <a:lnTo>
                      <a:pt x="230" y="526"/>
                    </a:lnTo>
                    <a:lnTo>
                      <a:pt x="223" y="516"/>
                    </a:lnTo>
                    <a:lnTo>
                      <a:pt x="216" y="506"/>
                    </a:lnTo>
                    <a:lnTo>
                      <a:pt x="210" y="495"/>
                    </a:lnTo>
                    <a:lnTo>
                      <a:pt x="204" y="484"/>
                    </a:lnTo>
                    <a:lnTo>
                      <a:pt x="199" y="473"/>
                    </a:lnTo>
                    <a:lnTo>
                      <a:pt x="195" y="462"/>
                    </a:lnTo>
                    <a:lnTo>
                      <a:pt x="191" y="450"/>
                    </a:lnTo>
                    <a:lnTo>
                      <a:pt x="187" y="437"/>
                    </a:lnTo>
                    <a:lnTo>
                      <a:pt x="184" y="425"/>
                    </a:lnTo>
                    <a:lnTo>
                      <a:pt x="182" y="413"/>
                    </a:lnTo>
                    <a:lnTo>
                      <a:pt x="181" y="400"/>
                    </a:lnTo>
                    <a:lnTo>
                      <a:pt x="180" y="387"/>
                    </a:lnTo>
                    <a:lnTo>
                      <a:pt x="180" y="374"/>
                    </a:lnTo>
                    <a:lnTo>
                      <a:pt x="180" y="361"/>
                    </a:lnTo>
                    <a:lnTo>
                      <a:pt x="181" y="348"/>
                    </a:lnTo>
                    <a:lnTo>
                      <a:pt x="182" y="336"/>
                    </a:lnTo>
                    <a:lnTo>
                      <a:pt x="184" y="323"/>
                    </a:lnTo>
                    <a:lnTo>
                      <a:pt x="187" y="311"/>
                    </a:lnTo>
                    <a:lnTo>
                      <a:pt x="191" y="299"/>
                    </a:lnTo>
                    <a:lnTo>
                      <a:pt x="195" y="287"/>
                    </a:lnTo>
                    <a:lnTo>
                      <a:pt x="199" y="276"/>
                    </a:lnTo>
                    <a:lnTo>
                      <a:pt x="204" y="264"/>
                    </a:lnTo>
                    <a:lnTo>
                      <a:pt x="210" y="253"/>
                    </a:lnTo>
                    <a:lnTo>
                      <a:pt x="216" y="243"/>
                    </a:lnTo>
                    <a:lnTo>
                      <a:pt x="223" y="232"/>
                    </a:lnTo>
                    <a:lnTo>
                      <a:pt x="230" y="222"/>
                    </a:lnTo>
                    <a:lnTo>
                      <a:pt x="238" y="213"/>
                    </a:lnTo>
                    <a:lnTo>
                      <a:pt x="245" y="204"/>
                    </a:lnTo>
                    <a:lnTo>
                      <a:pt x="254" y="194"/>
                    </a:lnTo>
                    <a:lnTo>
                      <a:pt x="263" y="186"/>
                    </a:lnTo>
                    <a:lnTo>
                      <a:pt x="272" y="178"/>
                    </a:lnTo>
                    <a:lnTo>
                      <a:pt x="282" y="171"/>
                    </a:lnTo>
                    <a:lnTo>
                      <a:pt x="291" y="163"/>
                    </a:lnTo>
                    <a:lnTo>
                      <a:pt x="302" y="157"/>
                    </a:lnTo>
                    <a:lnTo>
                      <a:pt x="313" y="151"/>
                    </a:lnTo>
                    <a:lnTo>
                      <a:pt x="323" y="145"/>
                    </a:lnTo>
                    <a:lnTo>
                      <a:pt x="335" y="140"/>
                    </a:lnTo>
                    <a:lnTo>
                      <a:pt x="347" y="136"/>
                    </a:lnTo>
                    <a:lnTo>
                      <a:pt x="359" y="131"/>
                    </a:lnTo>
                    <a:lnTo>
                      <a:pt x="370" y="128"/>
                    </a:lnTo>
                    <a:lnTo>
                      <a:pt x="382" y="125"/>
                    </a:lnTo>
                    <a:lnTo>
                      <a:pt x="395" y="123"/>
                    </a:lnTo>
                    <a:lnTo>
                      <a:pt x="408" y="121"/>
                    </a:lnTo>
                    <a:lnTo>
                      <a:pt x="421" y="119"/>
                    </a:lnTo>
                    <a:lnTo>
                      <a:pt x="433" y="119"/>
                    </a:lnTo>
                    <a:lnTo>
                      <a:pt x="446" y="119"/>
                    </a:lnTo>
                    <a:lnTo>
                      <a:pt x="459" y="121"/>
                    </a:lnTo>
                    <a:lnTo>
                      <a:pt x="472" y="123"/>
                    </a:lnTo>
                    <a:lnTo>
                      <a:pt x="485" y="125"/>
                    </a:lnTo>
                    <a:lnTo>
                      <a:pt x="498" y="128"/>
                    </a:lnTo>
                    <a:lnTo>
                      <a:pt x="509" y="131"/>
                    </a:lnTo>
                    <a:lnTo>
                      <a:pt x="521" y="136"/>
                    </a:lnTo>
                    <a:lnTo>
                      <a:pt x="533" y="140"/>
                    </a:lnTo>
                    <a:lnTo>
                      <a:pt x="544" y="145"/>
                    </a:lnTo>
                    <a:lnTo>
                      <a:pt x="554" y="151"/>
                    </a:lnTo>
                    <a:lnTo>
                      <a:pt x="565" y="157"/>
                    </a:lnTo>
                    <a:lnTo>
                      <a:pt x="576" y="163"/>
                    </a:lnTo>
                    <a:lnTo>
                      <a:pt x="585" y="171"/>
                    </a:lnTo>
                    <a:lnTo>
                      <a:pt x="595" y="178"/>
                    </a:lnTo>
                    <a:lnTo>
                      <a:pt x="605" y="186"/>
                    </a:lnTo>
                    <a:lnTo>
                      <a:pt x="613" y="194"/>
                    </a:lnTo>
                    <a:lnTo>
                      <a:pt x="622" y="204"/>
                    </a:lnTo>
                    <a:lnTo>
                      <a:pt x="629" y="213"/>
                    </a:lnTo>
                    <a:lnTo>
                      <a:pt x="638" y="222"/>
                    </a:lnTo>
                    <a:lnTo>
                      <a:pt x="644" y="232"/>
                    </a:lnTo>
                    <a:lnTo>
                      <a:pt x="651" y="243"/>
                    </a:lnTo>
                    <a:lnTo>
                      <a:pt x="657" y="253"/>
                    </a:lnTo>
                    <a:lnTo>
                      <a:pt x="662" y="264"/>
                    </a:lnTo>
                    <a:lnTo>
                      <a:pt x="668" y="276"/>
                    </a:lnTo>
                    <a:lnTo>
                      <a:pt x="672" y="287"/>
                    </a:lnTo>
                    <a:lnTo>
                      <a:pt x="676" y="299"/>
                    </a:lnTo>
                    <a:lnTo>
                      <a:pt x="680" y="311"/>
                    </a:lnTo>
                    <a:lnTo>
                      <a:pt x="683" y="323"/>
                    </a:lnTo>
                    <a:lnTo>
                      <a:pt x="685" y="336"/>
                    </a:lnTo>
                    <a:lnTo>
                      <a:pt x="687" y="348"/>
                    </a:lnTo>
                    <a:lnTo>
                      <a:pt x="687" y="361"/>
                    </a:lnTo>
                    <a:lnTo>
                      <a:pt x="688" y="374"/>
                    </a:lnTo>
                    <a:lnTo>
                      <a:pt x="687" y="387"/>
                    </a:lnTo>
                    <a:lnTo>
                      <a:pt x="687" y="400"/>
                    </a:lnTo>
                    <a:lnTo>
                      <a:pt x="685" y="413"/>
                    </a:lnTo>
                    <a:lnTo>
                      <a:pt x="683" y="425"/>
                    </a:lnTo>
                    <a:lnTo>
                      <a:pt x="680" y="437"/>
                    </a:lnTo>
                    <a:lnTo>
                      <a:pt x="676" y="450"/>
                    </a:lnTo>
                    <a:lnTo>
                      <a:pt x="672" y="462"/>
                    </a:lnTo>
                    <a:lnTo>
                      <a:pt x="668" y="473"/>
                    </a:lnTo>
                    <a:lnTo>
                      <a:pt x="662" y="484"/>
                    </a:lnTo>
                    <a:lnTo>
                      <a:pt x="657" y="495"/>
                    </a:lnTo>
                    <a:lnTo>
                      <a:pt x="651" y="506"/>
                    </a:lnTo>
                    <a:lnTo>
                      <a:pt x="644" y="516"/>
                    </a:lnTo>
                    <a:lnTo>
                      <a:pt x="638" y="526"/>
                    </a:lnTo>
                    <a:lnTo>
                      <a:pt x="629" y="536"/>
                    </a:lnTo>
                    <a:lnTo>
                      <a:pt x="622" y="545"/>
                    </a:lnTo>
                    <a:lnTo>
                      <a:pt x="613" y="554"/>
                    </a:lnTo>
                    <a:lnTo>
                      <a:pt x="605" y="562"/>
                    </a:lnTo>
                    <a:lnTo>
                      <a:pt x="595" y="570"/>
                    </a:lnTo>
                    <a:lnTo>
                      <a:pt x="585" y="577"/>
                    </a:lnTo>
                    <a:lnTo>
                      <a:pt x="576" y="585"/>
                    </a:lnTo>
                    <a:lnTo>
                      <a:pt x="565" y="591"/>
                    </a:lnTo>
                    <a:lnTo>
                      <a:pt x="554" y="598"/>
                    </a:lnTo>
                    <a:lnTo>
                      <a:pt x="544" y="603"/>
                    </a:lnTo>
                    <a:lnTo>
                      <a:pt x="533" y="608"/>
                    </a:lnTo>
                    <a:lnTo>
                      <a:pt x="521" y="613"/>
                    </a:lnTo>
                    <a:lnTo>
                      <a:pt x="509" y="617"/>
                    </a:lnTo>
                    <a:lnTo>
                      <a:pt x="498" y="620"/>
                    </a:lnTo>
                    <a:lnTo>
                      <a:pt x="485" y="623"/>
                    </a:lnTo>
                    <a:lnTo>
                      <a:pt x="472" y="626"/>
                    </a:lnTo>
                    <a:lnTo>
                      <a:pt x="459" y="627"/>
                    </a:lnTo>
                    <a:lnTo>
                      <a:pt x="446" y="628"/>
                    </a:lnTo>
                    <a:lnTo>
                      <a:pt x="433" y="628"/>
                    </a:lnTo>
                    <a:close/>
                    <a:moveTo>
                      <a:pt x="184" y="643"/>
                    </a:moveTo>
                    <a:lnTo>
                      <a:pt x="181" y="643"/>
                    </a:lnTo>
                    <a:lnTo>
                      <a:pt x="178" y="642"/>
                    </a:lnTo>
                    <a:lnTo>
                      <a:pt x="175" y="639"/>
                    </a:lnTo>
                    <a:lnTo>
                      <a:pt x="171" y="637"/>
                    </a:lnTo>
                    <a:lnTo>
                      <a:pt x="169" y="634"/>
                    </a:lnTo>
                    <a:lnTo>
                      <a:pt x="167" y="631"/>
                    </a:lnTo>
                    <a:lnTo>
                      <a:pt x="166" y="628"/>
                    </a:lnTo>
                    <a:lnTo>
                      <a:pt x="166" y="623"/>
                    </a:lnTo>
                    <a:lnTo>
                      <a:pt x="166" y="620"/>
                    </a:lnTo>
                    <a:lnTo>
                      <a:pt x="167" y="616"/>
                    </a:lnTo>
                    <a:lnTo>
                      <a:pt x="169" y="613"/>
                    </a:lnTo>
                    <a:lnTo>
                      <a:pt x="171" y="609"/>
                    </a:lnTo>
                    <a:lnTo>
                      <a:pt x="175" y="607"/>
                    </a:lnTo>
                    <a:lnTo>
                      <a:pt x="178" y="605"/>
                    </a:lnTo>
                    <a:lnTo>
                      <a:pt x="181" y="604"/>
                    </a:lnTo>
                    <a:lnTo>
                      <a:pt x="184" y="604"/>
                    </a:lnTo>
                    <a:lnTo>
                      <a:pt x="188" y="604"/>
                    </a:lnTo>
                    <a:lnTo>
                      <a:pt x="192" y="605"/>
                    </a:lnTo>
                    <a:lnTo>
                      <a:pt x="195" y="607"/>
                    </a:lnTo>
                    <a:lnTo>
                      <a:pt x="198" y="609"/>
                    </a:lnTo>
                    <a:lnTo>
                      <a:pt x="200" y="613"/>
                    </a:lnTo>
                    <a:lnTo>
                      <a:pt x="202" y="616"/>
                    </a:lnTo>
                    <a:lnTo>
                      <a:pt x="203" y="620"/>
                    </a:lnTo>
                    <a:lnTo>
                      <a:pt x="203" y="623"/>
                    </a:lnTo>
                    <a:lnTo>
                      <a:pt x="203" y="628"/>
                    </a:lnTo>
                    <a:lnTo>
                      <a:pt x="202" y="631"/>
                    </a:lnTo>
                    <a:lnTo>
                      <a:pt x="200" y="634"/>
                    </a:lnTo>
                    <a:lnTo>
                      <a:pt x="198" y="637"/>
                    </a:lnTo>
                    <a:lnTo>
                      <a:pt x="195" y="639"/>
                    </a:lnTo>
                    <a:lnTo>
                      <a:pt x="192" y="642"/>
                    </a:lnTo>
                    <a:lnTo>
                      <a:pt x="188" y="643"/>
                    </a:lnTo>
                    <a:lnTo>
                      <a:pt x="184" y="643"/>
                    </a:lnTo>
                    <a:close/>
                    <a:moveTo>
                      <a:pt x="129" y="698"/>
                    </a:moveTo>
                    <a:lnTo>
                      <a:pt x="124" y="698"/>
                    </a:lnTo>
                    <a:lnTo>
                      <a:pt x="121" y="697"/>
                    </a:lnTo>
                    <a:lnTo>
                      <a:pt x="118" y="695"/>
                    </a:lnTo>
                    <a:lnTo>
                      <a:pt x="115" y="693"/>
                    </a:lnTo>
                    <a:lnTo>
                      <a:pt x="112" y="691"/>
                    </a:lnTo>
                    <a:lnTo>
                      <a:pt x="110" y="688"/>
                    </a:lnTo>
                    <a:lnTo>
                      <a:pt x="109" y="684"/>
                    </a:lnTo>
                    <a:lnTo>
                      <a:pt x="109" y="680"/>
                    </a:lnTo>
                    <a:lnTo>
                      <a:pt x="109" y="677"/>
                    </a:lnTo>
                    <a:lnTo>
                      <a:pt x="110" y="673"/>
                    </a:lnTo>
                    <a:lnTo>
                      <a:pt x="112" y="669"/>
                    </a:lnTo>
                    <a:lnTo>
                      <a:pt x="115" y="667"/>
                    </a:lnTo>
                    <a:lnTo>
                      <a:pt x="118" y="664"/>
                    </a:lnTo>
                    <a:lnTo>
                      <a:pt x="121" y="663"/>
                    </a:lnTo>
                    <a:lnTo>
                      <a:pt x="124" y="662"/>
                    </a:lnTo>
                    <a:lnTo>
                      <a:pt x="129" y="661"/>
                    </a:lnTo>
                    <a:lnTo>
                      <a:pt x="132" y="662"/>
                    </a:lnTo>
                    <a:lnTo>
                      <a:pt x="135" y="663"/>
                    </a:lnTo>
                    <a:lnTo>
                      <a:pt x="138" y="664"/>
                    </a:lnTo>
                    <a:lnTo>
                      <a:pt x="141" y="667"/>
                    </a:lnTo>
                    <a:lnTo>
                      <a:pt x="143" y="669"/>
                    </a:lnTo>
                    <a:lnTo>
                      <a:pt x="146" y="673"/>
                    </a:lnTo>
                    <a:lnTo>
                      <a:pt x="147" y="677"/>
                    </a:lnTo>
                    <a:lnTo>
                      <a:pt x="147" y="680"/>
                    </a:lnTo>
                    <a:lnTo>
                      <a:pt x="147" y="684"/>
                    </a:lnTo>
                    <a:lnTo>
                      <a:pt x="146" y="688"/>
                    </a:lnTo>
                    <a:lnTo>
                      <a:pt x="143" y="691"/>
                    </a:lnTo>
                    <a:lnTo>
                      <a:pt x="141" y="693"/>
                    </a:lnTo>
                    <a:lnTo>
                      <a:pt x="138" y="695"/>
                    </a:lnTo>
                    <a:lnTo>
                      <a:pt x="135" y="697"/>
                    </a:lnTo>
                    <a:lnTo>
                      <a:pt x="132" y="698"/>
                    </a:lnTo>
                    <a:lnTo>
                      <a:pt x="129" y="698"/>
                    </a:lnTo>
                    <a:close/>
                    <a:moveTo>
                      <a:pt x="530" y="108"/>
                    </a:moveTo>
                    <a:lnTo>
                      <a:pt x="507" y="100"/>
                    </a:lnTo>
                    <a:lnTo>
                      <a:pt x="484" y="95"/>
                    </a:lnTo>
                    <a:lnTo>
                      <a:pt x="471" y="93"/>
                    </a:lnTo>
                    <a:lnTo>
                      <a:pt x="459" y="91"/>
                    </a:lnTo>
                    <a:lnTo>
                      <a:pt x="446" y="91"/>
                    </a:lnTo>
                    <a:lnTo>
                      <a:pt x="433" y="90"/>
                    </a:lnTo>
                    <a:lnTo>
                      <a:pt x="420" y="91"/>
                    </a:lnTo>
                    <a:lnTo>
                      <a:pt x="405" y="92"/>
                    </a:lnTo>
                    <a:lnTo>
                      <a:pt x="391" y="93"/>
                    </a:lnTo>
                    <a:lnTo>
                      <a:pt x="377" y="96"/>
                    </a:lnTo>
                    <a:lnTo>
                      <a:pt x="363" y="99"/>
                    </a:lnTo>
                    <a:lnTo>
                      <a:pt x="349" y="102"/>
                    </a:lnTo>
                    <a:lnTo>
                      <a:pt x="336" y="107"/>
                    </a:lnTo>
                    <a:lnTo>
                      <a:pt x="323" y="112"/>
                    </a:lnTo>
                    <a:lnTo>
                      <a:pt x="310" y="118"/>
                    </a:lnTo>
                    <a:lnTo>
                      <a:pt x="299" y="125"/>
                    </a:lnTo>
                    <a:lnTo>
                      <a:pt x="287" y="131"/>
                    </a:lnTo>
                    <a:lnTo>
                      <a:pt x="275" y="139"/>
                    </a:lnTo>
                    <a:lnTo>
                      <a:pt x="263" y="146"/>
                    </a:lnTo>
                    <a:lnTo>
                      <a:pt x="253" y="155"/>
                    </a:lnTo>
                    <a:lnTo>
                      <a:pt x="243" y="164"/>
                    </a:lnTo>
                    <a:lnTo>
                      <a:pt x="233" y="173"/>
                    </a:lnTo>
                    <a:lnTo>
                      <a:pt x="224" y="184"/>
                    </a:lnTo>
                    <a:lnTo>
                      <a:pt x="214" y="193"/>
                    </a:lnTo>
                    <a:lnTo>
                      <a:pt x="206" y="204"/>
                    </a:lnTo>
                    <a:lnTo>
                      <a:pt x="198" y="216"/>
                    </a:lnTo>
                    <a:lnTo>
                      <a:pt x="191" y="228"/>
                    </a:lnTo>
                    <a:lnTo>
                      <a:pt x="184" y="239"/>
                    </a:lnTo>
                    <a:lnTo>
                      <a:pt x="178" y="251"/>
                    </a:lnTo>
                    <a:lnTo>
                      <a:pt x="172" y="264"/>
                    </a:lnTo>
                    <a:lnTo>
                      <a:pt x="167" y="277"/>
                    </a:lnTo>
                    <a:lnTo>
                      <a:pt x="163" y="290"/>
                    </a:lnTo>
                    <a:lnTo>
                      <a:pt x="158" y="303"/>
                    </a:lnTo>
                    <a:lnTo>
                      <a:pt x="155" y="317"/>
                    </a:lnTo>
                    <a:lnTo>
                      <a:pt x="153" y="331"/>
                    </a:lnTo>
                    <a:lnTo>
                      <a:pt x="151" y="345"/>
                    </a:lnTo>
                    <a:lnTo>
                      <a:pt x="150" y="359"/>
                    </a:lnTo>
                    <a:lnTo>
                      <a:pt x="150" y="374"/>
                    </a:lnTo>
                    <a:lnTo>
                      <a:pt x="150" y="387"/>
                    </a:lnTo>
                    <a:lnTo>
                      <a:pt x="151" y="400"/>
                    </a:lnTo>
                    <a:lnTo>
                      <a:pt x="152" y="412"/>
                    </a:lnTo>
                    <a:lnTo>
                      <a:pt x="154" y="424"/>
                    </a:lnTo>
                    <a:lnTo>
                      <a:pt x="160" y="448"/>
                    </a:lnTo>
                    <a:lnTo>
                      <a:pt x="167" y="471"/>
                    </a:lnTo>
                    <a:lnTo>
                      <a:pt x="4" y="631"/>
                    </a:lnTo>
                    <a:lnTo>
                      <a:pt x="2" y="634"/>
                    </a:lnTo>
                    <a:lnTo>
                      <a:pt x="1" y="636"/>
                    </a:lnTo>
                    <a:lnTo>
                      <a:pt x="0" y="639"/>
                    </a:lnTo>
                    <a:lnTo>
                      <a:pt x="0" y="643"/>
                    </a:lnTo>
                    <a:lnTo>
                      <a:pt x="0" y="792"/>
                    </a:lnTo>
                    <a:lnTo>
                      <a:pt x="0" y="796"/>
                    </a:lnTo>
                    <a:lnTo>
                      <a:pt x="1" y="799"/>
                    </a:lnTo>
                    <a:lnTo>
                      <a:pt x="2" y="801"/>
                    </a:lnTo>
                    <a:lnTo>
                      <a:pt x="4" y="803"/>
                    </a:lnTo>
                    <a:lnTo>
                      <a:pt x="7" y="805"/>
                    </a:lnTo>
                    <a:lnTo>
                      <a:pt x="9" y="806"/>
                    </a:lnTo>
                    <a:lnTo>
                      <a:pt x="12" y="807"/>
                    </a:lnTo>
                    <a:lnTo>
                      <a:pt x="15" y="807"/>
                    </a:lnTo>
                    <a:lnTo>
                      <a:pt x="166" y="807"/>
                    </a:lnTo>
                    <a:lnTo>
                      <a:pt x="169" y="807"/>
                    </a:lnTo>
                    <a:lnTo>
                      <a:pt x="171" y="806"/>
                    </a:lnTo>
                    <a:lnTo>
                      <a:pt x="175" y="805"/>
                    </a:lnTo>
                    <a:lnTo>
                      <a:pt x="177" y="803"/>
                    </a:lnTo>
                    <a:lnTo>
                      <a:pt x="337" y="642"/>
                    </a:lnTo>
                    <a:lnTo>
                      <a:pt x="361" y="648"/>
                    </a:lnTo>
                    <a:lnTo>
                      <a:pt x="384" y="653"/>
                    </a:lnTo>
                    <a:lnTo>
                      <a:pt x="396" y="655"/>
                    </a:lnTo>
                    <a:lnTo>
                      <a:pt x="409" y="657"/>
                    </a:lnTo>
                    <a:lnTo>
                      <a:pt x="421" y="658"/>
                    </a:lnTo>
                    <a:lnTo>
                      <a:pt x="433" y="658"/>
                    </a:lnTo>
                    <a:lnTo>
                      <a:pt x="448" y="658"/>
                    </a:lnTo>
                    <a:lnTo>
                      <a:pt x="462" y="657"/>
                    </a:lnTo>
                    <a:lnTo>
                      <a:pt x="477" y="654"/>
                    </a:lnTo>
                    <a:lnTo>
                      <a:pt x="491" y="652"/>
                    </a:lnTo>
                    <a:lnTo>
                      <a:pt x="504" y="649"/>
                    </a:lnTo>
                    <a:lnTo>
                      <a:pt x="518" y="645"/>
                    </a:lnTo>
                    <a:lnTo>
                      <a:pt x="531" y="640"/>
                    </a:lnTo>
                    <a:lnTo>
                      <a:pt x="544" y="635"/>
                    </a:lnTo>
                    <a:lnTo>
                      <a:pt x="557" y="630"/>
                    </a:lnTo>
                    <a:lnTo>
                      <a:pt x="569" y="623"/>
                    </a:lnTo>
                    <a:lnTo>
                      <a:pt x="581" y="617"/>
                    </a:lnTo>
                    <a:lnTo>
                      <a:pt x="593" y="609"/>
                    </a:lnTo>
                    <a:lnTo>
                      <a:pt x="604" y="602"/>
                    </a:lnTo>
                    <a:lnTo>
                      <a:pt x="614" y="593"/>
                    </a:lnTo>
                    <a:lnTo>
                      <a:pt x="625" y="584"/>
                    </a:lnTo>
                    <a:lnTo>
                      <a:pt x="635" y="575"/>
                    </a:lnTo>
                    <a:lnTo>
                      <a:pt x="644" y="565"/>
                    </a:lnTo>
                    <a:lnTo>
                      <a:pt x="653" y="555"/>
                    </a:lnTo>
                    <a:lnTo>
                      <a:pt x="661" y="544"/>
                    </a:lnTo>
                    <a:lnTo>
                      <a:pt x="669" y="532"/>
                    </a:lnTo>
                    <a:lnTo>
                      <a:pt x="676" y="522"/>
                    </a:lnTo>
                    <a:lnTo>
                      <a:pt x="684" y="509"/>
                    </a:lnTo>
                    <a:lnTo>
                      <a:pt x="690" y="497"/>
                    </a:lnTo>
                    <a:lnTo>
                      <a:pt x="696" y="484"/>
                    </a:lnTo>
                    <a:lnTo>
                      <a:pt x="701" y="471"/>
                    </a:lnTo>
                    <a:lnTo>
                      <a:pt x="705" y="459"/>
                    </a:lnTo>
                    <a:lnTo>
                      <a:pt x="708" y="445"/>
                    </a:lnTo>
                    <a:lnTo>
                      <a:pt x="712" y="431"/>
                    </a:lnTo>
                    <a:lnTo>
                      <a:pt x="715" y="417"/>
                    </a:lnTo>
                    <a:lnTo>
                      <a:pt x="716" y="403"/>
                    </a:lnTo>
                    <a:lnTo>
                      <a:pt x="717" y="388"/>
                    </a:lnTo>
                    <a:lnTo>
                      <a:pt x="718" y="374"/>
                    </a:lnTo>
                    <a:lnTo>
                      <a:pt x="717" y="361"/>
                    </a:lnTo>
                    <a:lnTo>
                      <a:pt x="717" y="350"/>
                    </a:lnTo>
                    <a:lnTo>
                      <a:pt x="715" y="337"/>
                    </a:lnTo>
                    <a:lnTo>
                      <a:pt x="714" y="325"/>
                    </a:lnTo>
                    <a:lnTo>
                      <a:pt x="708" y="301"/>
                    </a:lnTo>
                    <a:lnTo>
                      <a:pt x="701" y="278"/>
                    </a:lnTo>
                    <a:lnTo>
                      <a:pt x="804" y="175"/>
                    </a:lnTo>
                    <a:lnTo>
                      <a:pt x="808" y="172"/>
                    </a:lnTo>
                    <a:lnTo>
                      <a:pt x="637" y="0"/>
                    </a:lnTo>
                    <a:lnTo>
                      <a:pt x="530" y="10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9" name="Freeform 4453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3884860" y="4317117"/>
                <a:ext cx="44450" cy="74613"/>
              </a:xfrm>
              <a:custGeom>
                <a:avLst/>
                <a:gdLst>
                  <a:gd name="T0" fmla="*/ 30 w 140"/>
                  <a:gd name="T1" fmla="*/ 103 h 238"/>
                  <a:gd name="T2" fmla="*/ 30 w 140"/>
                  <a:gd name="T3" fmla="*/ 15 h 238"/>
                  <a:gd name="T4" fmla="*/ 30 w 140"/>
                  <a:gd name="T5" fmla="*/ 12 h 238"/>
                  <a:gd name="T6" fmla="*/ 29 w 140"/>
                  <a:gd name="T7" fmla="*/ 9 h 238"/>
                  <a:gd name="T8" fmla="*/ 28 w 140"/>
                  <a:gd name="T9" fmla="*/ 7 h 238"/>
                  <a:gd name="T10" fmla="*/ 26 w 140"/>
                  <a:gd name="T11" fmla="*/ 5 h 238"/>
                  <a:gd name="T12" fmla="*/ 24 w 140"/>
                  <a:gd name="T13" fmla="*/ 2 h 238"/>
                  <a:gd name="T14" fmla="*/ 22 w 140"/>
                  <a:gd name="T15" fmla="*/ 1 h 238"/>
                  <a:gd name="T16" fmla="*/ 19 w 140"/>
                  <a:gd name="T17" fmla="*/ 0 h 238"/>
                  <a:gd name="T18" fmla="*/ 15 w 140"/>
                  <a:gd name="T19" fmla="*/ 0 h 238"/>
                  <a:gd name="T20" fmla="*/ 12 w 140"/>
                  <a:gd name="T21" fmla="*/ 0 h 238"/>
                  <a:gd name="T22" fmla="*/ 10 w 140"/>
                  <a:gd name="T23" fmla="*/ 1 h 238"/>
                  <a:gd name="T24" fmla="*/ 7 w 140"/>
                  <a:gd name="T25" fmla="*/ 2 h 238"/>
                  <a:gd name="T26" fmla="*/ 5 w 140"/>
                  <a:gd name="T27" fmla="*/ 5 h 238"/>
                  <a:gd name="T28" fmla="*/ 4 w 140"/>
                  <a:gd name="T29" fmla="*/ 7 h 238"/>
                  <a:gd name="T30" fmla="*/ 2 w 140"/>
                  <a:gd name="T31" fmla="*/ 9 h 238"/>
                  <a:gd name="T32" fmla="*/ 2 w 140"/>
                  <a:gd name="T33" fmla="*/ 12 h 238"/>
                  <a:gd name="T34" fmla="*/ 0 w 140"/>
                  <a:gd name="T35" fmla="*/ 15 h 238"/>
                  <a:gd name="T36" fmla="*/ 0 w 140"/>
                  <a:gd name="T37" fmla="*/ 109 h 238"/>
                  <a:gd name="T38" fmla="*/ 0 w 140"/>
                  <a:gd name="T39" fmla="*/ 113 h 238"/>
                  <a:gd name="T40" fmla="*/ 2 w 140"/>
                  <a:gd name="T41" fmla="*/ 115 h 238"/>
                  <a:gd name="T42" fmla="*/ 3 w 140"/>
                  <a:gd name="T43" fmla="*/ 118 h 238"/>
                  <a:gd name="T44" fmla="*/ 5 w 140"/>
                  <a:gd name="T45" fmla="*/ 120 h 238"/>
                  <a:gd name="T46" fmla="*/ 114 w 140"/>
                  <a:gd name="T47" fmla="*/ 233 h 238"/>
                  <a:gd name="T48" fmla="*/ 116 w 140"/>
                  <a:gd name="T49" fmla="*/ 236 h 238"/>
                  <a:gd name="T50" fmla="*/ 119 w 140"/>
                  <a:gd name="T51" fmla="*/ 237 h 238"/>
                  <a:gd name="T52" fmla="*/ 122 w 140"/>
                  <a:gd name="T53" fmla="*/ 238 h 238"/>
                  <a:gd name="T54" fmla="*/ 125 w 140"/>
                  <a:gd name="T55" fmla="*/ 238 h 238"/>
                  <a:gd name="T56" fmla="*/ 128 w 140"/>
                  <a:gd name="T57" fmla="*/ 238 h 238"/>
                  <a:gd name="T58" fmla="*/ 130 w 140"/>
                  <a:gd name="T59" fmla="*/ 237 h 238"/>
                  <a:gd name="T60" fmla="*/ 133 w 140"/>
                  <a:gd name="T61" fmla="*/ 236 h 238"/>
                  <a:gd name="T62" fmla="*/ 135 w 140"/>
                  <a:gd name="T63" fmla="*/ 233 h 238"/>
                  <a:gd name="T64" fmla="*/ 137 w 140"/>
                  <a:gd name="T65" fmla="*/ 231 h 238"/>
                  <a:gd name="T66" fmla="*/ 139 w 140"/>
                  <a:gd name="T67" fmla="*/ 228 h 238"/>
                  <a:gd name="T68" fmla="*/ 140 w 140"/>
                  <a:gd name="T69" fmla="*/ 226 h 238"/>
                  <a:gd name="T70" fmla="*/ 140 w 140"/>
                  <a:gd name="T71" fmla="*/ 223 h 238"/>
                  <a:gd name="T72" fmla="*/ 140 w 140"/>
                  <a:gd name="T73" fmla="*/ 221 h 238"/>
                  <a:gd name="T74" fmla="*/ 139 w 140"/>
                  <a:gd name="T75" fmla="*/ 217 h 238"/>
                  <a:gd name="T76" fmla="*/ 137 w 140"/>
                  <a:gd name="T77" fmla="*/ 215 h 238"/>
                  <a:gd name="T78" fmla="*/ 135 w 140"/>
                  <a:gd name="T79" fmla="*/ 212 h 238"/>
                  <a:gd name="T80" fmla="*/ 30 w 140"/>
                  <a:gd name="T81" fmla="*/ 103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0" h="238">
                    <a:moveTo>
                      <a:pt x="30" y="103"/>
                    </a:moveTo>
                    <a:lnTo>
                      <a:pt x="30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8" y="7"/>
                    </a:lnTo>
                    <a:lnTo>
                      <a:pt x="26" y="5"/>
                    </a:lnTo>
                    <a:lnTo>
                      <a:pt x="24" y="2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5" y="5"/>
                    </a:lnTo>
                    <a:lnTo>
                      <a:pt x="4" y="7"/>
                    </a:lnTo>
                    <a:lnTo>
                      <a:pt x="2" y="9"/>
                    </a:lnTo>
                    <a:lnTo>
                      <a:pt x="2" y="12"/>
                    </a:lnTo>
                    <a:lnTo>
                      <a:pt x="0" y="15"/>
                    </a:lnTo>
                    <a:lnTo>
                      <a:pt x="0" y="109"/>
                    </a:lnTo>
                    <a:lnTo>
                      <a:pt x="0" y="113"/>
                    </a:lnTo>
                    <a:lnTo>
                      <a:pt x="2" y="115"/>
                    </a:lnTo>
                    <a:lnTo>
                      <a:pt x="3" y="118"/>
                    </a:lnTo>
                    <a:lnTo>
                      <a:pt x="5" y="120"/>
                    </a:lnTo>
                    <a:lnTo>
                      <a:pt x="114" y="233"/>
                    </a:lnTo>
                    <a:lnTo>
                      <a:pt x="116" y="236"/>
                    </a:lnTo>
                    <a:lnTo>
                      <a:pt x="119" y="237"/>
                    </a:lnTo>
                    <a:lnTo>
                      <a:pt x="122" y="238"/>
                    </a:lnTo>
                    <a:lnTo>
                      <a:pt x="125" y="238"/>
                    </a:lnTo>
                    <a:lnTo>
                      <a:pt x="128" y="238"/>
                    </a:lnTo>
                    <a:lnTo>
                      <a:pt x="130" y="237"/>
                    </a:lnTo>
                    <a:lnTo>
                      <a:pt x="133" y="236"/>
                    </a:lnTo>
                    <a:lnTo>
                      <a:pt x="135" y="233"/>
                    </a:lnTo>
                    <a:lnTo>
                      <a:pt x="137" y="231"/>
                    </a:lnTo>
                    <a:lnTo>
                      <a:pt x="139" y="228"/>
                    </a:lnTo>
                    <a:lnTo>
                      <a:pt x="140" y="226"/>
                    </a:lnTo>
                    <a:lnTo>
                      <a:pt x="140" y="223"/>
                    </a:lnTo>
                    <a:lnTo>
                      <a:pt x="140" y="221"/>
                    </a:lnTo>
                    <a:lnTo>
                      <a:pt x="139" y="217"/>
                    </a:lnTo>
                    <a:lnTo>
                      <a:pt x="137" y="215"/>
                    </a:lnTo>
                    <a:lnTo>
                      <a:pt x="135" y="212"/>
                    </a:lnTo>
                    <a:lnTo>
                      <a:pt x="30" y="1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sp>
          <p:nvSpPr>
            <p:cNvPr id="14" name="TextBox 65"/>
            <p:cNvSpPr txBox="1"/>
            <p:nvPr>
              <p:custDataLst>
                <p:tags r:id="rId15"/>
              </p:custDataLst>
            </p:nvPr>
          </p:nvSpPr>
          <p:spPr>
            <a:xfrm>
              <a:off x="909248" y="4976756"/>
              <a:ext cx="1705629" cy="2578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/>
                  </a:solidFill>
                </a:rPr>
                <a:t>计划可以改变、调整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6"/>
              </p:custDataLst>
            </p:nvPr>
          </p:nvSpPr>
          <p:spPr>
            <a:xfrm>
              <a:off x="1304864" y="2611583"/>
              <a:ext cx="914400" cy="276860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弹性计划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080948" y="2611583"/>
            <a:ext cx="1705629" cy="2881428"/>
            <a:chOff x="3080948" y="2611583"/>
            <a:chExt cx="1705629" cy="2881428"/>
          </a:xfrm>
        </p:grpSpPr>
        <p:grpSp>
          <p:nvGrpSpPr>
            <p:cNvPr id="26" name="Group 18"/>
            <p:cNvGrpSpPr/>
            <p:nvPr/>
          </p:nvGrpSpPr>
          <p:grpSpPr>
            <a:xfrm>
              <a:off x="3390196" y="3655346"/>
              <a:ext cx="1065767" cy="1066693"/>
              <a:chOff x="3662363" y="1317626"/>
              <a:chExt cx="1824038" cy="1825624"/>
            </a:xfrm>
          </p:grpSpPr>
          <p:sp>
            <p:nvSpPr>
              <p:cNvPr id="37" name="Freeform 5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129213" y="1747838"/>
                <a:ext cx="357188" cy="965200"/>
              </a:xfrm>
              <a:custGeom>
                <a:avLst/>
                <a:gdLst>
                  <a:gd name="T0" fmla="*/ 18 w 73"/>
                  <a:gd name="T1" fmla="*/ 98 h 197"/>
                  <a:gd name="T2" fmla="*/ 0 w 73"/>
                  <a:gd name="T3" fmla="*/ 32 h 197"/>
                  <a:gd name="T4" fmla="*/ 45 w 73"/>
                  <a:gd name="T5" fmla="*/ 0 h 197"/>
                  <a:gd name="T6" fmla="*/ 73 w 73"/>
                  <a:gd name="T7" fmla="*/ 98 h 197"/>
                  <a:gd name="T8" fmla="*/ 45 w 73"/>
                  <a:gd name="T9" fmla="*/ 197 h 197"/>
                  <a:gd name="T10" fmla="*/ 0 w 73"/>
                  <a:gd name="T11" fmla="*/ 164 h 197"/>
                  <a:gd name="T12" fmla="*/ 18 w 73"/>
                  <a:gd name="T13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197">
                    <a:moveTo>
                      <a:pt x="18" y="98"/>
                    </a:moveTo>
                    <a:cubicBezTo>
                      <a:pt x="18" y="74"/>
                      <a:pt x="12" y="51"/>
                      <a:pt x="0" y="32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62" y="28"/>
                      <a:pt x="73" y="62"/>
                      <a:pt x="73" y="98"/>
                    </a:cubicBezTo>
                    <a:cubicBezTo>
                      <a:pt x="73" y="134"/>
                      <a:pt x="62" y="168"/>
                      <a:pt x="45" y="197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12" y="145"/>
                      <a:pt x="18" y="122"/>
                      <a:pt x="18" y="9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8" name="Freeform 6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4357688" y="2659063"/>
                <a:ext cx="914400" cy="484187"/>
              </a:xfrm>
              <a:custGeom>
                <a:avLst/>
                <a:gdLst>
                  <a:gd name="T0" fmla="*/ 44 w 187"/>
                  <a:gd name="T1" fmla="*/ 44 h 99"/>
                  <a:gd name="T2" fmla="*/ 142 w 187"/>
                  <a:gd name="T3" fmla="*/ 0 h 99"/>
                  <a:gd name="T4" fmla="*/ 187 w 187"/>
                  <a:gd name="T5" fmla="*/ 32 h 99"/>
                  <a:gd name="T6" fmla="*/ 44 w 187"/>
                  <a:gd name="T7" fmla="*/ 99 h 99"/>
                  <a:gd name="T8" fmla="*/ 0 w 187"/>
                  <a:gd name="T9" fmla="*/ 93 h 99"/>
                  <a:gd name="T10" fmla="*/ 16 w 187"/>
                  <a:gd name="T11" fmla="*/ 41 h 99"/>
                  <a:gd name="T12" fmla="*/ 44 w 187"/>
                  <a:gd name="T13" fmla="*/ 44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" h="99">
                    <a:moveTo>
                      <a:pt x="44" y="44"/>
                    </a:moveTo>
                    <a:cubicBezTo>
                      <a:pt x="83" y="44"/>
                      <a:pt x="118" y="27"/>
                      <a:pt x="142" y="0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53" y="73"/>
                      <a:pt x="101" y="99"/>
                      <a:pt x="44" y="99"/>
                    </a:cubicBezTo>
                    <a:cubicBezTo>
                      <a:pt x="29" y="99"/>
                      <a:pt x="14" y="97"/>
                      <a:pt x="0" y="93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5" y="43"/>
                      <a:pt x="35" y="44"/>
                      <a:pt x="44" y="4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39" name="Freeform 7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3662363" y="2297113"/>
                <a:ext cx="650875" cy="777875"/>
              </a:xfrm>
              <a:custGeom>
                <a:avLst/>
                <a:gdLst>
                  <a:gd name="T0" fmla="*/ 133 w 133"/>
                  <a:gd name="T1" fmla="*/ 107 h 159"/>
                  <a:gd name="T2" fmla="*/ 116 w 133"/>
                  <a:gd name="T3" fmla="*/ 159 h 159"/>
                  <a:gd name="T4" fmla="*/ 0 w 133"/>
                  <a:gd name="T5" fmla="*/ 0 h 159"/>
                  <a:gd name="T6" fmla="*/ 55 w 133"/>
                  <a:gd name="T7" fmla="*/ 0 h 159"/>
                  <a:gd name="T8" fmla="*/ 133 w 133"/>
                  <a:gd name="T9" fmla="*/ 10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59">
                    <a:moveTo>
                      <a:pt x="133" y="107"/>
                    </a:moveTo>
                    <a:cubicBezTo>
                      <a:pt x="116" y="159"/>
                      <a:pt x="116" y="159"/>
                      <a:pt x="116" y="159"/>
                    </a:cubicBezTo>
                    <a:cubicBezTo>
                      <a:pt x="52" y="133"/>
                      <a:pt x="5" y="72"/>
                      <a:pt x="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60" y="48"/>
                      <a:pt x="91" y="88"/>
                      <a:pt x="133" y="10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Freeform 8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4357688" y="1317626"/>
                <a:ext cx="914400" cy="479425"/>
              </a:xfrm>
              <a:custGeom>
                <a:avLst/>
                <a:gdLst>
                  <a:gd name="T0" fmla="*/ 44 w 187"/>
                  <a:gd name="T1" fmla="*/ 54 h 98"/>
                  <a:gd name="T2" fmla="*/ 16 w 187"/>
                  <a:gd name="T3" fmla="*/ 57 h 98"/>
                  <a:gd name="T4" fmla="*/ 0 w 187"/>
                  <a:gd name="T5" fmla="*/ 5 h 98"/>
                  <a:gd name="T6" fmla="*/ 44 w 187"/>
                  <a:gd name="T7" fmla="*/ 0 h 98"/>
                  <a:gd name="T8" fmla="*/ 187 w 187"/>
                  <a:gd name="T9" fmla="*/ 66 h 98"/>
                  <a:gd name="T10" fmla="*/ 142 w 187"/>
                  <a:gd name="T11" fmla="*/ 98 h 98"/>
                  <a:gd name="T12" fmla="*/ 44 w 187"/>
                  <a:gd name="T13" fmla="*/ 5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" h="98">
                    <a:moveTo>
                      <a:pt x="44" y="54"/>
                    </a:moveTo>
                    <a:cubicBezTo>
                      <a:pt x="35" y="54"/>
                      <a:pt x="25" y="55"/>
                      <a:pt x="16" y="5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4" y="2"/>
                      <a:pt x="29" y="0"/>
                      <a:pt x="44" y="0"/>
                    </a:cubicBezTo>
                    <a:cubicBezTo>
                      <a:pt x="101" y="0"/>
                      <a:pt x="153" y="25"/>
                      <a:pt x="187" y="66"/>
                    </a:cubicBezTo>
                    <a:cubicBezTo>
                      <a:pt x="142" y="98"/>
                      <a:pt x="142" y="98"/>
                      <a:pt x="142" y="98"/>
                    </a:cubicBezTo>
                    <a:cubicBezTo>
                      <a:pt x="118" y="71"/>
                      <a:pt x="83" y="54"/>
                      <a:pt x="44" y="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41" name="Freeform 9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3662363" y="1381125"/>
                <a:ext cx="650875" cy="782637"/>
              </a:xfrm>
              <a:custGeom>
                <a:avLst/>
                <a:gdLst>
                  <a:gd name="T0" fmla="*/ 55 w 133"/>
                  <a:gd name="T1" fmla="*/ 160 h 160"/>
                  <a:gd name="T2" fmla="*/ 0 w 133"/>
                  <a:gd name="T3" fmla="*/ 160 h 160"/>
                  <a:gd name="T4" fmla="*/ 116 w 133"/>
                  <a:gd name="T5" fmla="*/ 0 h 160"/>
                  <a:gd name="T6" fmla="*/ 133 w 133"/>
                  <a:gd name="T7" fmla="*/ 53 h 160"/>
                  <a:gd name="T8" fmla="*/ 55 w 133"/>
                  <a:gd name="T9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60">
                    <a:moveTo>
                      <a:pt x="55" y="160"/>
                    </a:moveTo>
                    <a:cubicBezTo>
                      <a:pt x="0" y="160"/>
                      <a:pt x="0" y="160"/>
                      <a:pt x="0" y="160"/>
                    </a:cubicBezTo>
                    <a:cubicBezTo>
                      <a:pt x="5" y="87"/>
                      <a:pt x="52" y="27"/>
                      <a:pt x="116" y="0"/>
                    </a:cubicBezTo>
                    <a:cubicBezTo>
                      <a:pt x="133" y="53"/>
                      <a:pt x="133" y="53"/>
                      <a:pt x="133" y="53"/>
                    </a:cubicBezTo>
                    <a:cubicBezTo>
                      <a:pt x="91" y="71"/>
                      <a:pt x="60" y="112"/>
                      <a:pt x="55" y="1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27" name="Oval 96"/>
            <p:cNvSpPr/>
            <p:nvPr>
              <p:custDataLst>
                <p:tags r:id="rId22"/>
              </p:custDataLst>
            </p:nvPr>
          </p:nvSpPr>
          <p:spPr>
            <a:xfrm>
              <a:off x="3731266" y="3139219"/>
              <a:ext cx="383625" cy="383625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2</a:t>
              </a:r>
              <a:endParaRPr lang="en-US" sz="1200" dirty="0"/>
            </a:p>
          </p:txBody>
        </p:sp>
        <p:sp>
          <p:nvSpPr>
            <p:cNvPr id="28" name="Oval 101"/>
            <p:cNvSpPr/>
            <p:nvPr>
              <p:custDataLst>
                <p:tags r:id="rId23"/>
              </p:custDataLst>
            </p:nvPr>
          </p:nvSpPr>
          <p:spPr>
            <a:xfrm>
              <a:off x="3636439" y="3896326"/>
              <a:ext cx="581949" cy="58194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110"/>
            <p:cNvGrpSpPr/>
            <p:nvPr/>
          </p:nvGrpSpPr>
          <p:grpSpPr>
            <a:xfrm>
              <a:off x="3832163" y="4044425"/>
              <a:ext cx="190500" cy="285750"/>
              <a:chOff x="8223250" y="1906588"/>
              <a:chExt cx="190500" cy="285750"/>
            </a:xfrm>
            <a:solidFill>
              <a:schemeClr val="bg1"/>
            </a:solidFill>
          </p:grpSpPr>
          <p:sp>
            <p:nvSpPr>
              <p:cNvPr id="32" name="Freeform 3105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8323263" y="1906588"/>
                <a:ext cx="19050" cy="88900"/>
              </a:xfrm>
              <a:custGeom>
                <a:avLst/>
                <a:gdLst>
                  <a:gd name="T0" fmla="*/ 47 w 47"/>
                  <a:gd name="T1" fmla="*/ 0 h 222"/>
                  <a:gd name="T2" fmla="*/ 0 w 47"/>
                  <a:gd name="T3" fmla="*/ 0 h 222"/>
                  <a:gd name="T4" fmla="*/ 0 w 47"/>
                  <a:gd name="T5" fmla="*/ 215 h 222"/>
                  <a:gd name="T6" fmla="*/ 11 w 47"/>
                  <a:gd name="T7" fmla="*/ 216 h 222"/>
                  <a:gd name="T8" fmla="*/ 23 w 47"/>
                  <a:gd name="T9" fmla="*/ 217 h 222"/>
                  <a:gd name="T10" fmla="*/ 35 w 47"/>
                  <a:gd name="T11" fmla="*/ 220 h 222"/>
                  <a:gd name="T12" fmla="*/ 47 w 47"/>
                  <a:gd name="T13" fmla="*/ 222 h 222"/>
                  <a:gd name="T14" fmla="*/ 47 w 47"/>
                  <a:gd name="T15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7" h="222">
                    <a:moveTo>
                      <a:pt x="47" y="0"/>
                    </a:moveTo>
                    <a:lnTo>
                      <a:pt x="0" y="0"/>
                    </a:lnTo>
                    <a:lnTo>
                      <a:pt x="0" y="215"/>
                    </a:lnTo>
                    <a:lnTo>
                      <a:pt x="11" y="216"/>
                    </a:lnTo>
                    <a:lnTo>
                      <a:pt x="23" y="217"/>
                    </a:lnTo>
                    <a:lnTo>
                      <a:pt x="35" y="220"/>
                    </a:lnTo>
                    <a:lnTo>
                      <a:pt x="47" y="222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3" name="Freeform 3106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8351838" y="1906588"/>
                <a:ext cx="28575" cy="98425"/>
              </a:xfrm>
              <a:custGeom>
                <a:avLst/>
                <a:gdLst>
                  <a:gd name="T0" fmla="*/ 72 w 72"/>
                  <a:gd name="T1" fmla="*/ 85 h 247"/>
                  <a:gd name="T2" fmla="*/ 72 w 72"/>
                  <a:gd name="T3" fmla="*/ 84 h 247"/>
                  <a:gd name="T4" fmla="*/ 72 w 72"/>
                  <a:gd name="T5" fmla="*/ 83 h 247"/>
                  <a:gd name="T6" fmla="*/ 72 w 72"/>
                  <a:gd name="T7" fmla="*/ 12 h 247"/>
                  <a:gd name="T8" fmla="*/ 71 w 72"/>
                  <a:gd name="T9" fmla="*/ 7 h 247"/>
                  <a:gd name="T10" fmla="*/ 69 w 72"/>
                  <a:gd name="T11" fmla="*/ 3 h 247"/>
                  <a:gd name="T12" fmla="*/ 65 w 72"/>
                  <a:gd name="T13" fmla="*/ 1 h 247"/>
                  <a:gd name="T14" fmla="*/ 61 w 72"/>
                  <a:gd name="T15" fmla="*/ 0 h 247"/>
                  <a:gd name="T16" fmla="*/ 0 w 72"/>
                  <a:gd name="T17" fmla="*/ 0 h 247"/>
                  <a:gd name="T18" fmla="*/ 0 w 72"/>
                  <a:gd name="T19" fmla="*/ 229 h 247"/>
                  <a:gd name="T20" fmla="*/ 12 w 72"/>
                  <a:gd name="T21" fmla="*/ 233 h 247"/>
                  <a:gd name="T22" fmla="*/ 23 w 72"/>
                  <a:gd name="T23" fmla="*/ 238 h 247"/>
                  <a:gd name="T24" fmla="*/ 33 w 72"/>
                  <a:gd name="T25" fmla="*/ 242 h 247"/>
                  <a:gd name="T26" fmla="*/ 44 w 72"/>
                  <a:gd name="T27" fmla="*/ 247 h 247"/>
                  <a:gd name="T28" fmla="*/ 72 w 72"/>
                  <a:gd name="T29" fmla="*/ 85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2" h="247">
                    <a:moveTo>
                      <a:pt x="72" y="85"/>
                    </a:moveTo>
                    <a:lnTo>
                      <a:pt x="72" y="84"/>
                    </a:lnTo>
                    <a:lnTo>
                      <a:pt x="72" y="83"/>
                    </a:lnTo>
                    <a:lnTo>
                      <a:pt x="72" y="12"/>
                    </a:lnTo>
                    <a:lnTo>
                      <a:pt x="71" y="7"/>
                    </a:lnTo>
                    <a:lnTo>
                      <a:pt x="69" y="3"/>
                    </a:lnTo>
                    <a:lnTo>
                      <a:pt x="65" y="1"/>
                    </a:lnTo>
                    <a:lnTo>
                      <a:pt x="61" y="0"/>
                    </a:lnTo>
                    <a:lnTo>
                      <a:pt x="0" y="0"/>
                    </a:lnTo>
                    <a:lnTo>
                      <a:pt x="0" y="229"/>
                    </a:lnTo>
                    <a:lnTo>
                      <a:pt x="12" y="233"/>
                    </a:lnTo>
                    <a:lnTo>
                      <a:pt x="23" y="238"/>
                    </a:lnTo>
                    <a:lnTo>
                      <a:pt x="33" y="242"/>
                    </a:lnTo>
                    <a:lnTo>
                      <a:pt x="44" y="247"/>
                    </a:lnTo>
                    <a:lnTo>
                      <a:pt x="72" y="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4" name="Freeform 3107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8256588" y="1906588"/>
                <a:ext cx="28575" cy="98425"/>
              </a:xfrm>
              <a:custGeom>
                <a:avLst/>
                <a:gdLst>
                  <a:gd name="T0" fmla="*/ 28 w 71"/>
                  <a:gd name="T1" fmla="*/ 247 h 247"/>
                  <a:gd name="T2" fmla="*/ 39 w 71"/>
                  <a:gd name="T3" fmla="*/ 242 h 247"/>
                  <a:gd name="T4" fmla="*/ 50 w 71"/>
                  <a:gd name="T5" fmla="*/ 238 h 247"/>
                  <a:gd name="T6" fmla="*/ 60 w 71"/>
                  <a:gd name="T7" fmla="*/ 233 h 247"/>
                  <a:gd name="T8" fmla="*/ 71 w 71"/>
                  <a:gd name="T9" fmla="*/ 229 h 247"/>
                  <a:gd name="T10" fmla="*/ 71 w 71"/>
                  <a:gd name="T11" fmla="*/ 0 h 247"/>
                  <a:gd name="T12" fmla="*/ 12 w 71"/>
                  <a:gd name="T13" fmla="*/ 0 h 247"/>
                  <a:gd name="T14" fmla="*/ 7 w 71"/>
                  <a:gd name="T15" fmla="*/ 1 h 247"/>
                  <a:gd name="T16" fmla="*/ 3 w 71"/>
                  <a:gd name="T17" fmla="*/ 3 h 247"/>
                  <a:gd name="T18" fmla="*/ 1 w 71"/>
                  <a:gd name="T19" fmla="*/ 7 h 247"/>
                  <a:gd name="T20" fmla="*/ 0 w 71"/>
                  <a:gd name="T21" fmla="*/ 12 h 247"/>
                  <a:gd name="T22" fmla="*/ 0 w 71"/>
                  <a:gd name="T23" fmla="*/ 83 h 247"/>
                  <a:gd name="T24" fmla="*/ 0 w 71"/>
                  <a:gd name="T25" fmla="*/ 84 h 247"/>
                  <a:gd name="T26" fmla="*/ 0 w 71"/>
                  <a:gd name="T27" fmla="*/ 85 h 247"/>
                  <a:gd name="T28" fmla="*/ 28 w 71"/>
                  <a:gd name="T29" fmla="*/ 247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1" h="247">
                    <a:moveTo>
                      <a:pt x="28" y="247"/>
                    </a:moveTo>
                    <a:lnTo>
                      <a:pt x="39" y="242"/>
                    </a:lnTo>
                    <a:lnTo>
                      <a:pt x="50" y="238"/>
                    </a:lnTo>
                    <a:lnTo>
                      <a:pt x="60" y="233"/>
                    </a:lnTo>
                    <a:lnTo>
                      <a:pt x="71" y="229"/>
                    </a:lnTo>
                    <a:lnTo>
                      <a:pt x="71" y="0"/>
                    </a:lnTo>
                    <a:lnTo>
                      <a:pt x="12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2"/>
                    </a:lnTo>
                    <a:lnTo>
                      <a:pt x="0" y="83"/>
                    </a:lnTo>
                    <a:lnTo>
                      <a:pt x="0" y="84"/>
                    </a:lnTo>
                    <a:lnTo>
                      <a:pt x="0" y="85"/>
                    </a:lnTo>
                    <a:lnTo>
                      <a:pt x="28" y="24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5" name="Freeform 3108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8294688" y="1906588"/>
                <a:ext cx="19050" cy="88900"/>
              </a:xfrm>
              <a:custGeom>
                <a:avLst/>
                <a:gdLst>
                  <a:gd name="T0" fmla="*/ 48 w 48"/>
                  <a:gd name="T1" fmla="*/ 0 h 222"/>
                  <a:gd name="T2" fmla="*/ 0 w 48"/>
                  <a:gd name="T3" fmla="*/ 0 h 222"/>
                  <a:gd name="T4" fmla="*/ 0 w 48"/>
                  <a:gd name="T5" fmla="*/ 222 h 222"/>
                  <a:gd name="T6" fmla="*/ 11 w 48"/>
                  <a:gd name="T7" fmla="*/ 220 h 222"/>
                  <a:gd name="T8" fmla="*/ 23 w 48"/>
                  <a:gd name="T9" fmla="*/ 217 h 222"/>
                  <a:gd name="T10" fmla="*/ 36 w 48"/>
                  <a:gd name="T11" fmla="*/ 216 h 222"/>
                  <a:gd name="T12" fmla="*/ 48 w 48"/>
                  <a:gd name="T13" fmla="*/ 215 h 222"/>
                  <a:gd name="T14" fmla="*/ 48 w 48"/>
                  <a:gd name="T15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222">
                    <a:moveTo>
                      <a:pt x="48" y="0"/>
                    </a:moveTo>
                    <a:lnTo>
                      <a:pt x="0" y="0"/>
                    </a:lnTo>
                    <a:lnTo>
                      <a:pt x="0" y="222"/>
                    </a:lnTo>
                    <a:lnTo>
                      <a:pt x="11" y="220"/>
                    </a:lnTo>
                    <a:lnTo>
                      <a:pt x="23" y="217"/>
                    </a:lnTo>
                    <a:lnTo>
                      <a:pt x="36" y="216"/>
                    </a:lnTo>
                    <a:lnTo>
                      <a:pt x="48" y="215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36" name="Freeform 3109"/>
              <p:cNvSpPr>
                <a:spLocks noEditPoint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8223250" y="2001838"/>
                <a:ext cx="190500" cy="190500"/>
              </a:xfrm>
              <a:custGeom>
                <a:avLst/>
                <a:gdLst>
                  <a:gd name="T0" fmla="*/ 305 w 478"/>
                  <a:gd name="T1" fmla="*/ 265 h 479"/>
                  <a:gd name="T2" fmla="*/ 340 w 478"/>
                  <a:gd name="T3" fmla="*/ 373 h 479"/>
                  <a:gd name="T4" fmla="*/ 336 w 478"/>
                  <a:gd name="T5" fmla="*/ 377 h 479"/>
                  <a:gd name="T6" fmla="*/ 333 w 478"/>
                  <a:gd name="T7" fmla="*/ 377 h 479"/>
                  <a:gd name="T8" fmla="*/ 239 w 478"/>
                  <a:gd name="T9" fmla="*/ 319 h 479"/>
                  <a:gd name="T10" fmla="*/ 142 w 478"/>
                  <a:gd name="T11" fmla="*/ 377 h 479"/>
                  <a:gd name="T12" fmla="*/ 138 w 478"/>
                  <a:gd name="T13" fmla="*/ 373 h 479"/>
                  <a:gd name="T14" fmla="*/ 172 w 478"/>
                  <a:gd name="T15" fmla="*/ 265 h 479"/>
                  <a:gd name="T16" fmla="*/ 101 w 478"/>
                  <a:gd name="T17" fmla="*/ 206 h 479"/>
                  <a:gd name="T18" fmla="*/ 103 w 478"/>
                  <a:gd name="T19" fmla="*/ 199 h 479"/>
                  <a:gd name="T20" fmla="*/ 188 w 478"/>
                  <a:gd name="T21" fmla="*/ 197 h 479"/>
                  <a:gd name="T22" fmla="*/ 235 w 478"/>
                  <a:gd name="T23" fmla="*/ 103 h 479"/>
                  <a:gd name="T24" fmla="*/ 242 w 478"/>
                  <a:gd name="T25" fmla="*/ 103 h 479"/>
                  <a:gd name="T26" fmla="*/ 290 w 478"/>
                  <a:gd name="T27" fmla="*/ 197 h 479"/>
                  <a:gd name="T28" fmla="*/ 374 w 478"/>
                  <a:gd name="T29" fmla="*/ 199 h 479"/>
                  <a:gd name="T30" fmla="*/ 377 w 478"/>
                  <a:gd name="T31" fmla="*/ 206 h 479"/>
                  <a:gd name="T32" fmla="*/ 239 w 478"/>
                  <a:gd name="T33" fmla="*/ 0 h 479"/>
                  <a:gd name="T34" fmla="*/ 214 w 478"/>
                  <a:gd name="T35" fmla="*/ 1 h 479"/>
                  <a:gd name="T36" fmla="*/ 190 w 478"/>
                  <a:gd name="T37" fmla="*/ 5 h 479"/>
                  <a:gd name="T38" fmla="*/ 146 w 478"/>
                  <a:gd name="T39" fmla="*/ 19 h 479"/>
                  <a:gd name="T40" fmla="*/ 104 w 478"/>
                  <a:gd name="T41" fmla="*/ 42 h 479"/>
                  <a:gd name="T42" fmla="*/ 70 w 478"/>
                  <a:gd name="T43" fmla="*/ 70 h 479"/>
                  <a:gd name="T44" fmla="*/ 40 w 478"/>
                  <a:gd name="T45" fmla="*/ 106 h 479"/>
                  <a:gd name="T46" fmla="*/ 17 w 478"/>
                  <a:gd name="T47" fmla="*/ 146 h 479"/>
                  <a:gd name="T48" fmla="*/ 4 w 478"/>
                  <a:gd name="T49" fmla="*/ 191 h 479"/>
                  <a:gd name="T50" fmla="*/ 1 w 478"/>
                  <a:gd name="T51" fmla="*/ 215 h 479"/>
                  <a:gd name="T52" fmla="*/ 0 w 478"/>
                  <a:gd name="T53" fmla="*/ 240 h 479"/>
                  <a:gd name="T54" fmla="*/ 1 w 478"/>
                  <a:gd name="T55" fmla="*/ 264 h 479"/>
                  <a:gd name="T56" fmla="*/ 4 w 478"/>
                  <a:gd name="T57" fmla="*/ 288 h 479"/>
                  <a:gd name="T58" fmla="*/ 17 w 478"/>
                  <a:gd name="T59" fmla="*/ 333 h 479"/>
                  <a:gd name="T60" fmla="*/ 40 w 478"/>
                  <a:gd name="T61" fmla="*/ 373 h 479"/>
                  <a:gd name="T62" fmla="*/ 70 w 478"/>
                  <a:gd name="T63" fmla="*/ 409 h 479"/>
                  <a:gd name="T64" fmla="*/ 104 w 478"/>
                  <a:gd name="T65" fmla="*/ 438 h 479"/>
                  <a:gd name="T66" fmla="*/ 146 w 478"/>
                  <a:gd name="T67" fmla="*/ 460 h 479"/>
                  <a:gd name="T68" fmla="*/ 190 w 478"/>
                  <a:gd name="T69" fmla="*/ 475 h 479"/>
                  <a:gd name="T70" fmla="*/ 214 w 478"/>
                  <a:gd name="T71" fmla="*/ 478 h 479"/>
                  <a:gd name="T72" fmla="*/ 239 w 478"/>
                  <a:gd name="T73" fmla="*/ 479 h 479"/>
                  <a:gd name="T74" fmla="*/ 262 w 478"/>
                  <a:gd name="T75" fmla="*/ 478 h 479"/>
                  <a:gd name="T76" fmla="*/ 286 w 478"/>
                  <a:gd name="T77" fmla="*/ 475 h 479"/>
                  <a:gd name="T78" fmla="*/ 331 w 478"/>
                  <a:gd name="T79" fmla="*/ 460 h 479"/>
                  <a:gd name="T80" fmla="*/ 372 w 478"/>
                  <a:gd name="T81" fmla="*/ 438 h 479"/>
                  <a:gd name="T82" fmla="*/ 408 w 478"/>
                  <a:gd name="T83" fmla="*/ 409 h 479"/>
                  <a:gd name="T84" fmla="*/ 437 w 478"/>
                  <a:gd name="T85" fmla="*/ 373 h 479"/>
                  <a:gd name="T86" fmla="*/ 459 w 478"/>
                  <a:gd name="T87" fmla="*/ 333 h 479"/>
                  <a:gd name="T88" fmla="*/ 473 w 478"/>
                  <a:gd name="T89" fmla="*/ 288 h 479"/>
                  <a:gd name="T90" fmla="*/ 477 w 478"/>
                  <a:gd name="T91" fmla="*/ 264 h 479"/>
                  <a:gd name="T92" fmla="*/ 478 w 478"/>
                  <a:gd name="T93" fmla="*/ 240 h 479"/>
                  <a:gd name="T94" fmla="*/ 477 w 478"/>
                  <a:gd name="T95" fmla="*/ 215 h 479"/>
                  <a:gd name="T96" fmla="*/ 473 w 478"/>
                  <a:gd name="T97" fmla="*/ 191 h 479"/>
                  <a:gd name="T98" fmla="*/ 459 w 478"/>
                  <a:gd name="T99" fmla="*/ 146 h 479"/>
                  <a:gd name="T100" fmla="*/ 437 w 478"/>
                  <a:gd name="T101" fmla="*/ 106 h 479"/>
                  <a:gd name="T102" fmla="*/ 408 w 478"/>
                  <a:gd name="T103" fmla="*/ 70 h 479"/>
                  <a:gd name="T104" fmla="*/ 372 w 478"/>
                  <a:gd name="T105" fmla="*/ 42 h 479"/>
                  <a:gd name="T106" fmla="*/ 331 w 478"/>
                  <a:gd name="T107" fmla="*/ 19 h 479"/>
                  <a:gd name="T108" fmla="*/ 286 w 478"/>
                  <a:gd name="T109" fmla="*/ 5 h 479"/>
                  <a:gd name="T110" fmla="*/ 262 w 478"/>
                  <a:gd name="T111" fmla="*/ 1 h 479"/>
                  <a:gd name="T112" fmla="*/ 239 w 478"/>
                  <a:gd name="T113" fmla="*/ 0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478" h="479">
                    <a:moveTo>
                      <a:pt x="374" y="208"/>
                    </a:moveTo>
                    <a:lnTo>
                      <a:pt x="305" y="265"/>
                    </a:lnTo>
                    <a:lnTo>
                      <a:pt x="340" y="370"/>
                    </a:lnTo>
                    <a:lnTo>
                      <a:pt x="340" y="373"/>
                    </a:lnTo>
                    <a:lnTo>
                      <a:pt x="339" y="376"/>
                    </a:lnTo>
                    <a:lnTo>
                      <a:pt x="336" y="377"/>
                    </a:lnTo>
                    <a:lnTo>
                      <a:pt x="334" y="377"/>
                    </a:lnTo>
                    <a:lnTo>
                      <a:pt x="333" y="377"/>
                    </a:lnTo>
                    <a:lnTo>
                      <a:pt x="331" y="377"/>
                    </a:lnTo>
                    <a:lnTo>
                      <a:pt x="239" y="319"/>
                    </a:lnTo>
                    <a:lnTo>
                      <a:pt x="146" y="377"/>
                    </a:lnTo>
                    <a:lnTo>
                      <a:pt x="142" y="377"/>
                    </a:lnTo>
                    <a:lnTo>
                      <a:pt x="139" y="376"/>
                    </a:lnTo>
                    <a:lnTo>
                      <a:pt x="138" y="373"/>
                    </a:lnTo>
                    <a:lnTo>
                      <a:pt x="138" y="370"/>
                    </a:lnTo>
                    <a:lnTo>
                      <a:pt x="172" y="265"/>
                    </a:lnTo>
                    <a:lnTo>
                      <a:pt x="103" y="208"/>
                    </a:lnTo>
                    <a:lnTo>
                      <a:pt x="101" y="206"/>
                    </a:lnTo>
                    <a:lnTo>
                      <a:pt x="101" y="202"/>
                    </a:lnTo>
                    <a:lnTo>
                      <a:pt x="103" y="199"/>
                    </a:lnTo>
                    <a:lnTo>
                      <a:pt x="107" y="197"/>
                    </a:lnTo>
                    <a:lnTo>
                      <a:pt x="188" y="197"/>
                    </a:lnTo>
                    <a:lnTo>
                      <a:pt x="233" y="105"/>
                    </a:lnTo>
                    <a:lnTo>
                      <a:pt x="235" y="103"/>
                    </a:lnTo>
                    <a:lnTo>
                      <a:pt x="239" y="102"/>
                    </a:lnTo>
                    <a:lnTo>
                      <a:pt x="242" y="103"/>
                    </a:lnTo>
                    <a:lnTo>
                      <a:pt x="243" y="105"/>
                    </a:lnTo>
                    <a:lnTo>
                      <a:pt x="290" y="197"/>
                    </a:lnTo>
                    <a:lnTo>
                      <a:pt x="371" y="197"/>
                    </a:lnTo>
                    <a:lnTo>
                      <a:pt x="374" y="199"/>
                    </a:lnTo>
                    <a:lnTo>
                      <a:pt x="375" y="202"/>
                    </a:lnTo>
                    <a:lnTo>
                      <a:pt x="377" y="206"/>
                    </a:lnTo>
                    <a:lnTo>
                      <a:pt x="374" y="208"/>
                    </a:lnTo>
                    <a:close/>
                    <a:moveTo>
                      <a:pt x="239" y="0"/>
                    </a:moveTo>
                    <a:lnTo>
                      <a:pt x="227" y="0"/>
                    </a:lnTo>
                    <a:lnTo>
                      <a:pt x="214" y="1"/>
                    </a:lnTo>
                    <a:lnTo>
                      <a:pt x="202" y="2"/>
                    </a:lnTo>
                    <a:lnTo>
                      <a:pt x="190" y="5"/>
                    </a:lnTo>
                    <a:lnTo>
                      <a:pt x="167" y="11"/>
                    </a:lnTo>
                    <a:lnTo>
                      <a:pt x="146" y="19"/>
                    </a:lnTo>
                    <a:lnTo>
                      <a:pt x="124" y="30"/>
                    </a:lnTo>
                    <a:lnTo>
                      <a:pt x="104" y="42"/>
                    </a:lnTo>
                    <a:lnTo>
                      <a:pt x="86" y="55"/>
                    </a:lnTo>
                    <a:lnTo>
                      <a:pt x="70" y="70"/>
                    </a:lnTo>
                    <a:lnTo>
                      <a:pt x="54" y="88"/>
                    </a:lnTo>
                    <a:lnTo>
                      <a:pt x="40" y="106"/>
                    </a:lnTo>
                    <a:lnTo>
                      <a:pt x="28" y="126"/>
                    </a:lnTo>
                    <a:lnTo>
                      <a:pt x="17" y="146"/>
                    </a:lnTo>
                    <a:lnTo>
                      <a:pt x="10" y="169"/>
                    </a:lnTo>
                    <a:lnTo>
                      <a:pt x="4" y="191"/>
                    </a:lnTo>
                    <a:lnTo>
                      <a:pt x="2" y="203"/>
                    </a:lnTo>
                    <a:lnTo>
                      <a:pt x="1" y="215"/>
                    </a:lnTo>
                    <a:lnTo>
                      <a:pt x="0" y="227"/>
                    </a:lnTo>
                    <a:lnTo>
                      <a:pt x="0" y="240"/>
                    </a:lnTo>
                    <a:lnTo>
                      <a:pt x="0" y="252"/>
                    </a:lnTo>
                    <a:lnTo>
                      <a:pt x="1" y="264"/>
                    </a:lnTo>
                    <a:lnTo>
                      <a:pt x="2" y="276"/>
                    </a:lnTo>
                    <a:lnTo>
                      <a:pt x="4" y="288"/>
                    </a:lnTo>
                    <a:lnTo>
                      <a:pt x="10" y="310"/>
                    </a:lnTo>
                    <a:lnTo>
                      <a:pt x="17" y="333"/>
                    </a:lnTo>
                    <a:lnTo>
                      <a:pt x="28" y="353"/>
                    </a:lnTo>
                    <a:lnTo>
                      <a:pt x="40" y="373"/>
                    </a:lnTo>
                    <a:lnTo>
                      <a:pt x="54" y="392"/>
                    </a:lnTo>
                    <a:lnTo>
                      <a:pt x="70" y="409"/>
                    </a:lnTo>
                    <a:lnTo>
                      <a:pt x="86" y="425"/>
                    </a:lnTo>
                    <a:lnTo>
                      <a:pt x="104" y="438"/>
                    </a:lnTo>
                    <a:lnTo>
                      <a:pt x="124" y="451"/>
                    </a:lnTo>
                    <a:lnTo>
                      <a:pt x="146" y="460"/>
                    </a:lnTo>
                    <a:lnTo>
                      <a:pt x="167" y="469"/>
                    </a:lnTo>
                    <a:lnTo>
                      <a:pt x="190" y="475"/>
                    </a:lnTo>
                    <a:lnTo>
                      <a:pt x="202" y="477"/>
                    </a:lnTo>
                    <a:lnTo>
                      <a:pt x="214" y="478"/>
                    </a:lnTo>
                    <a:lnTo>
                      <a:pt x="227" y="479"/>
                    </a:lnTo>
                    <a:lnTo>
                      <a:pt x="239" y="479"/>
                    </a:lnTo>
                    <a:lnTo>
                      <a:pt x="251" y="479"/>
                    </a:lnTo>
                    <a:lnTo>
                      <a:pt x="262" y="478"/>
                    </a:lnTo>
                    <a:lnTo>
                      <a:pt x="276" y="477"/>
                    </a:lnTo>
                    <a:lnTo>
                      <a:pt x="286" y="475"/>
                    </a:lnTo>
                    <a:lnTo>
                      <a:pt x="310" y="469"/>
                    </a:lnTo>
                    <a:lnTo>
                      <a:pt x="331" y="460"/>
                    </a:lnTo>
                    <a:lnTo>
                      <a:pt x="353" y="451"/>
                    </a:lnTo>
                    <a:lnTo>
                      <a:pt x="372" y="438"/>
                    </a:lnTo>
                    <a:lnTo>
                      <a:pt x="391" y="425"/>
                    </a:lnTo>
                    <a:lnTo>
                      <a:pt x="408" y="409"/>
                    </a:lnTo>
                    <a:lnTo>
                      <a:pt x="423" y="392"/>
                    </a:lnTo>
                    <a:lnTo>
                      <a:pt x="437" y="373"/>
                    </a:lnTo>
                    <a:lnTo>
                      <a:pt x="449" y="353"/>
                    </a:lnTo>
                    <a:lnTo>
                      <a:pt x="459" y="333"/>
                    </a:lnTo>
                    <a:lnTo>
                      <a:pt x="467" y="310"/>
                    </a:lnTo>
                    <a:lnTo>
                      <a:pt x="473" y="288"/>
                    </a:lnTo>
                    <a:lnTo>
                      <a:pt x="475" y="276"/>
                    </a:lnTo>
                    <a:lnTo>
                      <a:pt x="477" y="264"/>
                    </a:lnTo>
                    <a:lnTo>
                      <a:pt x="478" y="252"/>
                    </a:lnTo>
                    <a:lnTo>
                      <a:pt x="478" y="240"/>
                    </a:lnTo>
                    <a:lnTo>
                      <a:pt x="478" y="227"/>
                    </a:lnTo>
                    <a:lnTo>
                      <a:pt x="477" y="215"/>
                    </a:lnTo>
                    <a:lnTo>
                      <a:pt x="475" y="203"/>
                    </a:lnTo>
                    <a:lnTo>
                      <a:pt x="473" y="191"/>
                    </a:lnTo>
                    <a:lnTo>
                      <a:pt x="467" y="169"/>
                    </a:lnTo>
                    <a:lnTo>
                      <a:pt x="459" y="146"/>
                    </a:lnTo>
                    <a:lnTo>
                      <a:pt x="449" y="126"/>
                    </a:lnTo>
                    <a:lnTo>
                      <a:pt x="437" y="106"/>
                    </a:lnTo>
                    <a:lnTo>
                      <a:pt x="423" y="88"/>
                    </a:lnTo>
                    <a:lnTo>
                      <a:pt x="408" y="70"/>
                    </a:lnTo>
                    <a:lnTo>
                      <a:pt x="391" y="55"/>
                    </a:lnTo>
                    <a:lnTo>
                      <a:pt x="372" y="42"/>
                    </a:lnTo>
                    <a:lnTo>
                      <a:pt x="353" y="30"/>
                    </a:lnTo>
                    <a:lnTo>
                      <a:pt x="331" y="19"/>
                    </a:lnTo>
                    <a:lnTo>
                      <a:pt x="310" y="11"/>
                    </a:lnTo>
                    <a:lnTo>
                      <a:pt x="286" y="5"/>
                    </a:lnTo>
                    <a:lnTo>
                      <a:pt x="276" y="2"/>
                    </a:lnTo>
                    <a:lnTo>
                      <a:pt x="262" y="1"/>
                    </a:lnTo>
                    <a:lnTo>
                      <a:pt x="251" y="0"/>
                    </a:lnTo>
                    <a:lnTo>
                      <a:pt x="23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sp>
          <p:nvSpPr>
            <p:cNvPr id="30" name="文本框 29"/>
            <p:cNvSpPr txBox="1"/>
            <p:nvPr>
              <p:custDataLst>
                <p:tags r:id="rId29"/>
              </p:custDataLst>
            </p:nvPr>
          </p:nvSpPr>
          <p:spPr>
            <a:xfrm>
              <a:off x="3476564" y="2611583"/>
              <a:ext cx="914400" cy="276860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小组活动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65"/>
            <p:cNvSpPr txBox="1"/>
            <p:nvPr>
              <p:custDataLst>
                <p:tags r:id="rId30"/>
              </p:custDataLst>
            </p:nvPr>
          </p:nvSpPr>
          <p:spPr>
            <a:xfrm>
              <a:off x="3080948" y="4976756"/>
              <a:ext cx="1705629" cy="5162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/>
                  </a:solidFill>
                </a:rPr>
                <a:t>以关系和合作为基础的</a:t>
              </a:r>
              <a:r>
                <a:rPr lang="en-US" altLang="zh-CN" sz="1400" dirty="0">
                  <a:solidFill>
                    <a:schemeClr val="tx1"/>
                  </a:solidFill>
                </a:rPr>
                <a:t>3-5</a:t>
              </a:r>
              <a:r>
                <a:rPr lang="zh-CN" altLang="en-US" sz="1400" dirty="0">
                  <a:solidFill>
                    <a:schemeClr val="tx1"/>
                  </a:solidFill>
                </a:rPr>
                <a:t>人小组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5252648" y="2611583"/>
            <a:ext cx="1705629" cy="2881428"/>
            <a:chOff x="5252648" y="2611583"/>
            <a:chExt cx="1705629" cy="2881428"/>
          </a:xfrm>
        </p:grpSpPr>
        <p:grpSp>
          <p:nvGrpSpPr>
            <p:cNvPr id="43" name="Group 25"/>
            <p:cNvGrpSpPr/>
            <p:nvPr/>
          </p:nvGrpSpPr>
          <p:grpSpPr>
            <a:xfrm>
              <a:off x="5563116" y="3655345"/>
              <a:ext cx="1065767" cy="1066693"/>
              <a:chOff x="3662363" y="1317626"/>
              <a:chExt cx="1824038" cy="1825624"/>
            </a:xfrm>
          </p:grpSpPr>
          <p:sp>
            <p:nvSpPr>
              <p:cNvPr id="57" name="Freeform 5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5129213" y="1747838"/>
                <a:ext cx="357188" cy="965200"/>
              </a:xfrm>
              <a:custGeom>
                <a:avLst/>
                <a:gdLst>
                  <a:gd name="T0" fmla="*/ 18 w 73"/>
                  <a:gd name="T1" fmla="*/ 98 h 197"/>
                  <a:gd name="T2" fmla="*/ 0 w 73"/>
                  <a:gd name="T3" fmla="*/ 32 h 197"/>
                  <a:gd name="T4" fmla="*/ 45 w 73"/>
                  <a:gd name="T5" fmla="*/ 0 h 197"/>
                  <a:gd name="T6" fmla="*/ 73 w 73"/>
                  <a:gd name="T7" fmla="*/ 98 h 197"/>
                  <a:gd name="T8" fmla="*/ 45 w 73"/>
                  <a:gd name="T9" fmla="*/ 197 h 197"/>
                  <a:gd name="T10" fmla="*/ 0 w 73"/>
                  <a:gd name="T11" fmla="*/ 164 h 197"/>
                  <a:gd name="T12" fmla="*/ 18 w 73"/>
                  <a:gd name="T13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197">
                    <a:moveTo>
                      <a:pt x="18" y="98"/>
                    </a:moveTo>
                    <a:cubicBezTo>
                      <a:pt x="18" y="74"/>
                      <a:pt x="12" y="51"/>
                      <a:pt x="0" y="32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62" y="28"/>
                      <a:pt x="73" y="62"/>
                      <a:pt x="73" y="98"/>
                    </a:cubicBezTo>
                    <a:cubicBezTo>
                      <a:pt x="73" y="134"/>
                      <a:pt x="62" y="168"/>
                      <a:pt x="45" y="197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12" y="145"/>
                      <a:pt x="18" y="122"/>
                      <a:pt x="18" y="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8" name="Freeform 6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4357688" y="2659063"/>
                <a:ext cx="914400" cy="484187"/>
              </a:xfrm>
              <a:custGeom>
                <a:avLst/>
                <a:gdLst>
                  <a:gd name="T0" fmla="*/ 44 w 187"/>
                  <a:gd name="T1" fmla="*/ 44 h 99"/>
                  <a:gd name="T2" fmla="*/ 142 w 187"/>
                  <a:gd name="T3" fmla="*/ 0 h 99"/>
                  <a:gd name="T4" fmla="*/ 187 w 187"/>
                  <a:gd name="T5" fmla="*/ 32 h 99"/>
                  <a:gd name="T6" fmla="*/ 44 w 187"/>
                  <a:gd name="T7" fmla="*/ 99 h 99"/>
                  <a:gd name="T8" fmla="*/ 0 w 187"/>
                  <a:gd name="T9" fmla="*/ 93 h 99"/>
                  <a:gd name="T10" fmla="*/ 16 w 187"/>
                  <a:gd name="T11" fmla="*/ 41 h 99"/>
                  <a:gd name="T12" fmla="*/ 44 w 187"/>
                  <a:gd name="T13" fmla="*/ 44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" h="99">
                    <a:moveTo>
                      <a:pt x="44" y="44"/>
                    </a:moveTo>
                    <a:cubicBezTo>
                      <a:pt x="83" y="44"/>
                      <a:pt x="118" y="27"/>
                      <a:pt x="142" y="0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53" y="73"/>
                      <a:pt x="101" y="99"/>
                      <a:pt x="44" y="99"/>
                    </a:cubicBezTo>
                    <a:cubicBezTo>
                      <a:pt x="29" y="99"/>
                      <a:pt x="14" y="97"/>
                      <a:pt x="0" y="93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5" y="43"/>
                      <a:pt x="35" y="44"/>
                      <a:pt x="44" y="4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59" name="Freeform 7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3662363" y="2297113"/>
                <a:ext cx="650875" cy="777875"/>
              </a:xfrm>
              <a:custGeom>
                <a:avLst/>
                <a:gdLst>
                  <a:gd name="T0" fmla="*/ 133 w 133"/>
                  <a:gd name="T1" fmla="*/ 107 h 159"/>
                  <a:gd name="T2" fmla="*/ 116 w 133"/>
                  <a:gd name="T3" fmla="*/ 159 h 159"/>
                  <a:gd name="T4" fmla="*/ 0 w 133"/>
                  <a:gd name="T5" fmla="*/ 0 h 159"/>
                  <a:gd name="T6" fmla="*/ 55 w 133"/>
                  <a:gd name="T7" fmla="*/ 0 h 159"/>
                  <a:gd name="T8" fmla="*/ 133 w 133"/>
                  <a:gd name="T9" fmla="*/ 10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59">
                    <a:moveTo>
                      <a:pt x="133" y="107"/>
                    </a:moveTo>
                    <a:cubicBezTo>
                      <a:pt x="116" y="159"/>
                      <a:pt x="116" y="159"/>
                      <a:pt x="116" y="159"/>
                    </a:cubicBezTo>
                    <a:cubicBezTo>
                      <a:pt x="52" y="133"/>
                      <a:pt x="5" y="72"/>
                      <a:pt x="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60" y="48"/>
                      <a:pt x="91" y="88"/>
                      <a:pt x="133" y="10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0" name="Freeform 8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4357688" y="1317626"/>
                <a:ext cx="914400" cy="479425"/>
              </a:xfrm>
              <a:custGeom>
                <a:avLst/>
                <a:gdLst>
                  <a:gd name="T0" fmla="*/ 44 w 187"/>
                  <a:gd name="T1" fmla="*/ 54 h 98"/>
                  <a:gd name="T2" fmla="*/ 16 w 187"/>
                  <a:gd name="T3" fmla="*/ 57 h 98"/>
                  <a:gd name="T4" fmla="*/ 0 w 187"/>
                  <a:gd name="T5" fmla="*/ 5 h 98"/>
                  <a:gd name="T6" fmla="*/ 44 w 187"/>
                  <a:gd name="T7" fmla="*/ 0 h 98"/>
                  <a:gd name="T8" fmla="*/ 187 w 187"/>
                  <a:gd name="T9" fmla="*/ 66 h 98"/>
                  <a:gd name="T10" fmla="*/ 142 w 187"/>
                  <a:gd name="T11" fmla="*/ 98 h 98"/>
                  <a:gd name="T12" fmla="*/ 44 w 187"/>
                  <a:gd name="T13" fmla="*/ 5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" h="98">
                    <a:moveTo>
                      <a:pt x="44" y="54"/>
                    </a:moveTo>
                    <a:cubicBezTo>
                      <a:pt x="35" y="54"/>
                      <a:pt x="25" y="55"/>
                      <a:pt x="16" y="5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4" y="2"/>
                      <a:pt x="29" y="0"/>
                      <a:pt x="44" y="0"/>
                    </a:cubicBezTo>
                    <a:cubicBezTo>
                      <a:pt x="101" y="0"/>
                      <a:pt x="153" y="25"/>
                      <a:pt x="187" y="66"/>
                    </a:cubicBezTo>
                    <a:cubicBezTo>
                      <a:pt x="142" y="98"/>
                      <a:pt x="142" y="98"/>
                      <a:pt x="142" y="98"/>
                    </a:cubicBezTo>
                    <a:cubicBezTo>
                      <a:pt x="118" y="71"/>
                      <a:pt x="83" y="54"/>
                      <a:pt x="44" y="5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61" name="Freeform 9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3662363" y="1381125"/>
                <a:ext cx="650875" cy="782637"/>
              </a:xfrm>
              <a:custGeom>
                <a:avLst/>
                <a:gdLst>
                  <a:gd name="T0" fmla="*/ 55 w 133"/>
                  <a:gd name="T1" fmla="*/ 160 h 160"/>
                  <a:gd name="T2" fmla="*/ 0 w 133"/>
                  <a:gd name="T3" fmla="*/ 160 h 160"/>
                  <a:gd name="T4" fmla="*/ 116 w 133"/>
                  <a:gd name="T5" fmla="*/ 0 h 160"/>
                  <a:gd name="T6" fmla="*/ 133 w 133"/>
                  <a:gd name="T7" fmla="*/ 53 h 160"/>
                  <a:gd name="T8" fmla="*/ 55 w 133"/>
                  <a:gd name="T9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60">
                    <a:moveTo>
                      <a:pt x="55" y="160"/>
                    </a:moveTo>
                    <a:cubicBezTo>
                      <a:pt x="0" y="160"/>
                      <a:pt x="0" y="160"/>
                      <a:pt x="0" y="160"/>
                    </a:cubicBezTo>
                    <a:cubicBezTo>
                      <a:pt x="5" y="87"/>
                      <a:pt x="52" y="27"/>
                      <a:pt x="116" y="0"/>
                    </a:cubicBezTo>
                    <a:cubicBezTo>
                      <a:pt x="133" y="53"/>
                      <a:pt x="133" y="53"/>
                      <a:pt x="133" y="53"/>
                    </a:cubicBezTo>
                    <a:cubicBezTo>
                      <a:pt x="91" y="71"/>
                      <a:pt x="60" y="112"/>
                      <a:pt x="55" y="1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4" name="Oval 97"/>
            <p:cNvSpPr/>
            <p:nvPr>
              <p:custDataLst>
                <p:tags r:id="rId36"/>
              </p:custDataLst>
            </p:nvPr>
          </p:nvSpPr>
          <p:spPr>
            <a:xfrm>
              <a:off x="5904188" y="3139219"/>
              <a:ext cx="383625" cy="383625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3</a:t>
              </a:r>
              <a:endParaRPr lang="en-US" sz="1200" dirty="0"/>
            </a:p>
          </p:txBody>
        </p:sp>
        <p:sp>
          <p:nvSpPr>
            <p:cNvPr id="45" name="Oval 102"/>
            <p:cNvSpPr/>
            <p:nvPr>
              <p:custDataLst>
                <p:tags r:id="rId37"/>
              </p:custDataLst>
            </p:nvPr>
          </p:nvSpPr>
          <p:spPr>
            <a:xfrm>
              <a:off x="5805026" y="3896326"/>
              <a:ext cx="581949" cy="58194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6" name="Group 116"/>
            <p:cNvGrpSpPr/>
            <p:nvPr/>
          </p:nvGrpSpPr>
          <p:grpSpPr>
            <a:xfrm>
              <a:off x="5952331" y="4062681"/>
              <a:ext cx="287338" cy="249238"/>
              <a:chOff x="2598738" y="2530475"/>
              <a:chExt cx="287338" cy="249238"/>
            </a:xfrm>
            <a:solidFill>
              <a:schemeClr val="bg1"/>
            </a:solidFill>
          </p:grpSpPr>
          <p:sp>
            <p:nvSpPr>
              <p:cNvPr id="49" name="Freeform 527"/>
              <p:cNvSpPr/>
              <p:nvPr>
                <p:custDataLst>
                  <p:tags r:id="rId38"/>
                </p:custDataLst>
              </p:nvPr>
            </p:nvSpPr>
            <p:spPr bwMode="auto">
              <a:xfrm>
                <a:off x="2655888" y="2625725"/>
                <a:ext cx="123825" cy="134938"/>
              </a:xfrm>
              <a:custGeom>
                <a:avLst/>
                <a:gdLst>
                  <a:gd name="T0" fmla="*/ 187 w 391"/>
                  <a:gd name="T1" fmla="*/ 0 h 421"/>
                  <a:gd name="T2" fmla="*/ 172 w 391"/>
                  <a:gd name="T3" fmla="*/ 19 h 421"/>
                  <a:gd name="T4" fmla="*/ 155 w 391"/>
                  <a:gd name="T5" fmla="*/ 36 h 421"/>
                  <a:gd name="T6" fmla="*/ 135 w 391"/>
                  <a:gd name="T7" fmla="*/ 52 h 421"/>
                  <a:gd name="T8" fmla="*/ 113 w 391"/>
                  <a:gd name="T9" fmla="*/ 65 h 421"/>
                  <a:gd name="T10" fmla="*/ 91 w 391"/>
                  <a:gd name="T11" fmla="*/ 76 h 421"/>
                  <a:gd name="T12" fmla="*/ 67 w 391"/>
                  <a:gd name="T13" fmla="*/ 83 h 421"/>
                  <a:gd name="T14" fmla="*/ 41 w 391"/>
                  <a:gd name="T15" fmla="*/ 89 h 421"/>
                  <a:gd name="T16" fmla="*/ 15 w 391"/>
                  <a:gd name="T17" fmla="*/ 90 h 421"/>
                  <a:gd name="T18" fmla="*/ 0 w 391"/>
                  <a:gd name="T19" fmla="*/ 89 h 421"/>
                  <a:gd name="T20" fmla="*/ 1 w 391"/>
                  <a:gd name="T21" fmla="*/ 410 h 421"/>
                  <a:gd name="T22" fmla="*/ 3 w 391"/>
                  <a:gd name="T23" fmla="*/ 415 h 421"/>
                  <a:gd name="T24" fmla="*/ 6 w 391"/>
                  <a:gd name="T25" fmla="*/ 418 h 421"/>
                  <a:gd name="T26" fmla="*/ 11 w 391"/>
                  <a:gd name="T27" fmla="*/ 421 h 421"/>
                  <a:gd name="T28" fmla="*/ 77 w 391"/>
                  <a:gd name="T29" fmla="*/ 421 h 421"/>
                  <a:gd name="T30" fmla="*/ 75 w 391"/>
                  <a:gd name="T31" fmla="*/ 406 h 421"/>
                  <a:gd name="T32" fmla="*/ 77 w 391"/>
                  <a:gd name="T33" fmla="*/ 385 h 421"/>
                  <a:gd name="T34" fmla="*/ 83 w 391"/>
                  <a:gd name="T35" fmla="*/ 366 h 421"/>
                  <a:gd name="T36" fmla="*/ 93 w 391"/>
                  <a:gd name="T37" fmla="*/ 347 h 421"/>
                  <a:gd name="T38" fmla="*/ 106 w 391"/>
                  <a:gd name="T39" fmla="*/ 331 h 421"/>
                  <a:gd name="T40" fmla="*/ 122 w 391"/>
                  <a:gd name="T41" fmla="*/ 318 h 421"/>
                  <a:gd name="T42" fmla="*/ 139 w 391"/>
                  <a:gd name="T43" fmla="*/ 309 h 421"/>
                  <a:gd name="T44" fmla="*/ 159 w 391"/>
                  <a:gd name="T45" fmla="*/ 303 h 421"/>
                  <a:gd name="T46" fmla="*/ 181 w 391"/>
                  <a:gd name="T47" fmla="*/ 301 h 421"/>
                  <a:gd name="T48" fmla="*/ 201 w 391"/>
                  <a:gd name="T49" fmla="*/ 303 h 421"/>
                  <a:gd name="T50" fmla="*/ 222 w 391"/>
                  <a:gd name="T51" fmla="*/ 309 h 421"/>
                  <a:gd name="T52" fmla="*/ 240 w 391"/>
                  <a:gd name="T53" fmla="*/ 318 h 421"/>
                  <a:gd name="T54" fmla="*/ 255 w 391"/>
                  <a:gd name="T55" fmla="*/ 331 h 421"/>
                  <a:gd name="T56" fmla="*/ 268 w 391"/>
                  <a:gd name="T57" fmla="*/ 347 h 421"/>
                  <a:gd name="T58" fmla="*/ 277 w 391"/>
                  <a:gd name="T59" fmla="*/ 366 h 421"/>
                  <a:gd name="T60" fmla="*/ 284 w 391"/>
                  <a:gd name="T61" fmla="*/ 385 h 421"/>
                  <a:gd name="T62" fmla="*/ 286 w 391"/>
                  <a:gd name="T63" fmla="*/ 406 h 421"/>
                  <a:gd name="T64" fmla="*/ 285 w 391"/>
                  <a:gd name="T65" fmla="*/ 421 h 421"/>
                  <a:gd name="T66" fmla="*/ 379 w 391"/>
                  <a:gd name="T67" fmla="*/ 420 h 421"/>
                  <a:gd name="T68" fmla="*/ 385 w 391"/>
                  <a:gd name="T69" fmla="*/ 418 h 421"/>
                  <a:gd name="T70" fmla="*/ 389 w 391"/>
                  <a:gd name="T71" fmla="*/ 415 h 421"/>
                  <a:gd name="T72" fmla="*/ 391 w 391"/>
                  <a:gd name="T73" fmla="*/ 410 h 421"/>
                  <a:gd name="T74" fmla="*/ 391 w 391"/>
                  <a:gd name="T75" fmla="*/ 15 h 421"/>
                  <a:gd name="T76" fmla="*/ 390 w 391"/>
                  <a:gd name="T77" fmla="*/ 8 h 421"/>
                  <a:gd name="T78" fmla="*/ 387 w 391"/>
                  <a:gd name="T79" fmla="*/ 4 h 421"/>
                  <a:gd name="T80" fmla="*/ 382 w 391"/>
                  <a:gd name="T81" fmla="*/ 1 h 421"/>
                  <a:gd name="T82" fmla="*/ 376 w 391"/>
                  <a:gd name="T83" fmla="*/ 0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91" h="421">
                    <a:moveTo>
                      <a:pt x="376" y="0"/>
                    </a:moveTo>
                    <a:lnTo>
                      <a:pt x="187" y="0"/>
                    </a:lnTo>
                    <a:lnTo>
                      <a:pt x="180" y="9"/>
                    </a:lnTo>
                    <a:lnTo>
                      <a:pt x="172" y="19"/>
                    </a:lnTo>
                    <a:lnTo>
                      <a:pt x="164" y="28"/>
                    </a:lnTo>
                    <a:lnTo>
                      <a:pt x="155" y="36"/>
                    </a:lnTo>
                    <a:lnTo>
                      <a:pt x="145" y="45"/>
                    </a:lnTo>
                    <a:lnTo>
                      <a:pt x="135" y="52"/>
                    </a:lnTo>
                    <a:lnTo>
                      <a:pt x="125" y="59"/>
                    </a:lnTo>
                    <a:lnTo>
                      <a:pt x="113" y="65"/>
                    </a:lnTo>
                    <a:lnTo>
                      <a:pt x="103" y="71"/>
                    </a:lnTo>
                    <a:lnTo>
                      <a:pt x="91" y="76"/>
                    </a:lnTo>
                    <a:lnTo>
                      <a:pt x="79" y="80"/>
                    </a:lnTo>
                    <a:lnTo>
                      <a:pt x="67" y="83"/>
                    </a:lnTo>
                    <a:lnTo>
                      <a:pt x="54" y="87"/>
                    </a:lnTo>
                    <a:lnTo>
                      <a:pt x="41" y="89"/>
                    </a:lnTo>
                    <a:lnTo>
                      <a:pt x="29" y="90"/>
                    </a:lnTo>
                    <a:lnTo>
                      <a:pt x="15" y="90"/>
                    </a:lnTo>
                    <a:lnTo>
                      <a:pt x="7" y="90"/>
                    </a:lnTo>
                    <a:lnTo>
                      <a:pt x="0" y="89"/>
                    </a:lnTo>
                    <a:lnTo>
                      <a:pt x="0" y="406"/>
                    </a:lnTo>
                    <a:lnTo>
                      <a:pt x="1" y="410"/>
                    </a:lnTo>
                    <a:lnTo>
                      <a:pt x="1" y="412"/>
                    </a:lnTo>
                    <a:lnTo>
                      <a:pt x="3" y="415"/>
                    </a:lnTo>
                    <a:lnTo>
                      <a:pt x="4" y="417"/>
                    </a:lnTo>
                    <a:lnTo>
                      <a:pt x="6" y="418"/>
                    </a:lnTo>
                    <a:lnTo>
                      <a:pt x="9" y="420"/>
                    </a:lnTo>
                    <a:lnTo>
                      <a:pt x="11" y="421"/>
                    </a:lnTo>
                    <a:lnTo>
                      <a:pt x="15" y="421"/>
                    </a:lnTo>
                    <a:lnTo>
                      <a:pt x="77" y="421"/>
                    </a:lnTo>
                    <a:lnTo>
                      <a:pt x="76" y="414"/>
                    </a:lnTo>
                    <a:lnTo>
                      <a:pt x="75" y="406"/>
                    </a:lnTo>
                    <a:lnTo>
                      <a:pt x="76" y="396"/>
                    </a:lnTo>
                    <a:lnTo>
                      <a:pt x="77" y="385"/>
                    </a:lnTo>
                    <a:lnTo>
                      <a:pt x="80" y="375"/>
                    </a:lnTo>
                    <a:lnTo>
                      <a:pt x="83" y="366"/>
                    </a:lnTo>
                    <a:lnTo>
                      <a:pt x="88" y="356"/>
                    </a:lnTo>
                    <a:lnTo>
                      <a:pt x="93" y="347"/>
                    </a:lnTo>
                    <a:lnTo>
                      <a:pt x="99" y="339"/>
                    </a:lnTo>
                    <a:lnTo>
                      <a:pt x="106" y="331"/>
                    </a:lnTo>
                    <a:lnTo>
                      <a:pt x="113" y="325"/>
                    </a:lnTo>
                    <a:lnTo>
                      <a:pt x="122" y="318"/>
                    </a:lnTo>
                    <a:lnTo>
                      <a:pt x="130" y="313"/>
                    </a:lnTo>
                    <a:lnTo>
                      <a:pt x="139" y="309"/>
                    </a:lnTo>
                    <a:lnTo>
                      <a:pt x="150" y="305"/>
                    </a:lnTo>
                    <a:lnTo>
                      <a:pt x="159" y="303"/>
                    </a:lnTo>
                    <a:lnTo>
                      <a:pt x="170" y="301"/>
                    </a:lnTo>
                    <a:lnTo>
                      <a:pt x="181" y="301"/>
                    </a:lnTo>
                    <a:lnTo>
                      <a:pt x="192" y="301"/>
                    </a:lnTo>
                    <a:lnTo>
                      <a:pt x="201" y="303"/>
                    </a:lnTo>
                    <a:lnTo>
                      <a:pt x="212" y="305"/>
                    </a:lnTo>
                    <a:lnTo>
                      <a:pt x="222" y="309"/>
                    </a:lnTo>
                    <a:lnTo>
                      <a:pt x="230" y="313"/>
                    </a:lnTo>
                    <a:lnTo>
                      <a:pt x="240" y="318"/>
                    </a:lnTo>
                    <a:lnTo>
                      <a:pt x="247" y="325"/>
                    </a:lnTo>
                    <a:lnTo>
                      <a:pt x="255" y="331"/>
                    </a:lnTo>
                    <a:lnTo>
                      <a:pt x="261" y="339"/>
                    </a:lnTo>
                    <a:lnTo>
                      <a:pt x="268" y="347"/>
                    </a:lnTo>
                    <a:lnTo>
                      <a:pt x="273" y="356"/>
                    </a:lnTo>
                    <a:lnTo>
                      <a:pt x="277" y="366"/>
                    </a:lnTo>
                    <a:lnTo>
                      <a:pt x="282" y="375"/>
                    </a:lnTo>
                    <a:lnTo>
                      <a:pt x="284" y="385"/>
                    </a:lnTo>
                    <a:lnTo>
                      <a:pt x="285" y="396"/>
                    </a:lnTo>
                    <a:lnTo>
                      <a:pt x="286" y="406"/>
                    </a:lnTo>
                    <a:lnTo>
                      <a:pt x="286" y="414"/>
                    </a:lnTo>
                    <a:lnTo>
                      <a:pt x="285" y="421"/>
                    </a:lnTo>
                    <a:lnTo>
                      <a:pt x="376" y="421"/>
                    </a:lnTo>
                    <a:lnTo>
                      <a:pt x="379" y="420"/>
                    </a:lnTo>
                    <a:lnTo>
                      <a:pt x="382" y="420"/>
                    </a:lnTo>
                    <a:lnTo>
                      <a:pt x="385" y="418"/>
                    </a:lnTo>
                    <a:lnTo>
                      <a:pt x="387" y="417"/>
                    </a:lnTo>
                    <a:lnTo>
                      <a:pt x="389" y="415"/>
                    </a:lnTo>
                    <a:lnTo>
                      <a:pt x="390" y="412"/>
                    </a:lnTo>
                    <a:lnTo>
                      <a:pt x="391" y="410"/>
                    </a:lnTo>
                    <a:lnTo>
                      <a:pt x="391" y="406"/>
                    </a:lnTo>
                    <a:lnTo>
                      <a:pt x="391" y="15"/>
                    </a:lnTo>
                    <a:lnTo>
                      <a:pt x="391" y="12"/>
                    </a:lnTo>
                    <a:lnTo>
                      <a:pt x="390" y="8"/>
                    </a:lnTo>
                    <a:lnTo>
                      <a:pt x="389" y="6"/>
                    </a:lnTo>
                    <a:lnTo>
                      <a:pt x="387" y="4"/>
                    </a:lnTo>
                    <a:lnTo>
                      <a:pt x="385" y="2"/>
                    </a:lnTo>
                    <a:lnTo>
                      <a:pt x="382" y="1"/>
                    </a:lnTo>
                    <a:lnTo>
                      <a:pt x="379" y="0"/>
                    </a:lnTo>
                    <a:lnTo>
                      <a:pt x="376" y="0"/>
                    </a:lnTo>
                    <a:lnTo>
                      <a:pt x="3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0" name="Freeform 528"/>
              <p:cNvSpPr/>
              <p:nvPr>
                <p:custDataLst>
                  <p:tags r:id="rId39"/>
                </p:custDataLst>
              </p:nvPr>
            </p:nvSpPr>
            <p:spPr bwMode="auto">
              <a:xfrm>
                <a:off x="2598738" y="2692400"/>
                <a:ext cx="47625" cy="9525"/>
              </a:xfrm>
              <a:custGeom>
                <a:avLst/>
                <a:gdLst>
                  <a:gd name="T0" fmla="*/ 136 w 151"/>
                  <a:gd name="T1" fmla="*/ 0 h 30"/>
                  <a:gd name="T2" fmla="*/ 15 w 151"/>
                  <a:gd name="T3" fmla="*/ 0 h 30"/>
                  <a:gd name="T4" fmla="*/ 12 w 151"/>
                  <a:gd name="T5" fmla="*/ 1 h 30"/>
                  <a:gd name="T6" fmla="*/ 9 w 151"/>
                  <a:gd name="T7" fmla="*/ 1 h 30"/>
                  <a:gd name="T8" fmla="*/ 7 w 151"/>
                  <a:gd name="T9" fmla="*/ 3 h 30"/>
                  <a:gd name="T10" fmla="*/ 5 w 151"/>
                  <a:gd name="T11" fmla="*/ 4 h 30"/>
                  <a:gd name="T12" fmla="*/ 3 w 151"/>
                  <a:gd name="T13" fmla="*/ 6 h 30"/>
                  <a:gd name="T14" fmla="*/ 2 w 151"/>
                  <a:gd name="T15" fmla="*/ 10 h 30"/>
                  <a:gd name="T16" fmla="*/ 0 w 151"/>
                  <a:gd name="T17" fmla="*/ 13 h 30"/>
                  <a:gd name="T18" fmla="*/ 0 w 151"/>
                  <a:gd name="T19" fmla="*/ 15 h 30"/>
                  <a:gd name="T20" fmla="*/ 0 w 151"/>
                  <a:gd name="T21" fmla="*/ 18 h 30"/>
                  <a:gd name="T22" fmla="*/ 2 w 151"/>
                  <a:gd name="T23" fmla="*/ 21 h 30"/>
                  <a:gd name="T24" fmla="*/ 3 w 151"/>
                  <a:gd name="T25" fmla="*/ 24 h 30"/>
                  <a:gd name="T26" fmla="*/ 5 w 151"/>
                  <a:gd name="T27" fmla="*/ 26 h 30"/>
                  <a:gd name="T28" fmla="*/ 7 w 151"/>
                  <a:gd name="T29" fmla="*/ 28 h 30"/>
                  <a:gd name="T30" fmla="*/ 9 w 151"/>
                  <a:gd name="T31" fmla="*/ 29 h 30"/>
                  <a:gd name="T32" fmla="*/ 12 w 151"/>
                  <a:gd name="T33" fmla="*/ 30 h 30"/>
                  <a:gd name="T34" fmla="*/ 15 w 151"/>
                  <a:gd name="T35" fmla="*/ 30 h 30"/>
                  <a:gd name="T36" fmla="*/ 136 w 151"/>
                  <a:gd name="T37" fmla="*/ 30 h 30"/>
                  <a:gd name="T38" fmla="*/ 139 w 151"/>
                  <a:gd name="T39" fmla="*/ 30 h 30"/>
                  <a:gd name="T40" fmla="*/ 142 w 151"/>
                  <a:gd name="T41" fmla="*/ 29 h 30"/>
                  <a:gd name="T42" fmla="*/ 144 w 151"/>
                  <a:gd name="T43" fmla="*/ 28 h 30"/>
                  <a:gd name="T44" fmla="*/ 146 w 151"/>
                  <a:gd name="T45" fmla="*/ 26 h 30"/>
                  <a:gd name="T46" fmla="*/ 148 w 151"/>
                  <a:gd name="T47" fmla="*/ 24 h 30"/>
                  <a:gd name="T48" fmla="*/ 150 w 151"/>
                  <a:gd name="T49" fmla="*/ 21 h 30"/>
                  <a:gd name="T50" fmla="*/ 151 w 151"/>
                  <a:gd name="T51" fmla="*/ 18 h 30"/>
                  <a:gd name="T52" fmla="*/ 151 w 151"/>
                  <a:gd name="T53" fmla="*/ 15 h 30"/>
                  <a:gd name="T54" fmla="*/ 151 w 151"/>
                  <a:gd name="T55" fmla="*/ 13 h 30"/>
                  <a:gd name="T56" fmla="*/ 150 w 151"/>
                  <a:gd name="T57" fmla="*/ 10 h 30"/>
                  <a:gd name="T58" fmla="*/ 148 w 151"/>
                  <a:gd name="T59" fmla="*/ 8 h 30"/>
                  <a:gd name="T60" fmla="*/ 146 w 151"/>
                  <a:gd name="T61" fmla="*/ 4 h 30"/>
                  <a:gd name="T62" fmla="*/ 144 w 151"/>
                  <a:gd name="T63" fmla="*/ 3 h 30"/>
                  <a:gd name="T64" fmla="*/ 142 w 151"/>
                  <a:gd name="T65" fmla="*/ 1 h 30"/>
                  <a:gd name="T66" fmla="*/ 139 w 151"/>
                  <a:gd name="T67" fmla="*/ 1 h 30"/>
                  <a:gd name="T68" fmla="*/ 136 w 151"/>
                  <a:gd name="T6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1" h="30">
                    <a:moveTo>
                      <a:pt x="136" y="0"/>
                    </a:moveTo>
                    <a:lnTo>
                      <a:pt x="15" y="0"/>
                    </a:lnTo>
                    <a:lnTo>
                      <a:pt x="12" y="1"/>
                    </a:lnTo>
                    <a:lnTo>
                      <a:pt x="9" y="1"/>
                    </a:lnTo>
                    <a:lnTo>
                      <a:pt x="7" y="3"/>
                    </a:lnTo>
                    <a:lnTo>
                      <a:pt x="5" y="4"/>
                    </a:lnTo>
                    <a:lnTo>
                      <a:pt x="3" y="6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3" y="24"/>
                    </a:lnTo>
                    <a:lnTo>
                      <a:pt x="5" y="26"/>
                    </a:lnTo>
                    <a:lnTo>
                      <a:pt x="7" y="28"/>
                    </a:lnTo>
                    <a:lnTo>
                      <a:pt x="9" y="29"/>
                    </a:lnTo>
                    <a:lnTo>
                      <a:pt x="12" y="30"/>
                    </a:lnTo>
                    <a:lnTo>
                      <a:pt x="15" y="30"/>
                    </a:lnTo>
                    <a:lnTo>
                      <a:pt x="136" y="30"/>
                    </a:lnTo>
                    <a:lnTo>
                      <a:pt x="139" y="30"/>
                    </a:lnTo>
                    <a:lnTo>
                      <a:pt x="142" y="29"/>
                    </a:lnTo>
                    <a:lnTo>
                      <a:pt x="144" y="28"/>
                    </a:lnTo>
                    <a:lnTo>
                      <a:pt x="146" y="26"/>
                    </a:lnTo>
                    <a:lnTo>
                      <a:pt x="148" y="24"/>
                    </a:lnTo>
                    <a:lnTo>
                      <a:pt x="150" y="21"/>
                    </a:lnTo>
                    <a:lnTo>
                      <a:pt x="151" y="18"/>
                    </a:lnTo>
                    <a:lnTo>
                      <a:pt x="151" y="15"/>
                    </a:lnTo>
                    <a:lnTo>
                      <a:pt x="151" y="13"/>
                    </a:lnTo>
                    <a:lnTo>
                      <a:pt x="150" y="10"/>
                    </a:lnTo>
                    <a:lnTo>
                      <a:pt x="148" y="8"/>
                    </a:lnTo>
                    <a:lnTo>
                      <a:pt x="146" y="4"/>
                    </a:lnTo>
                    <a:lnTo>
                      <a:pt x="144" y="3"/>
                    </a:lnTo>
                    <a:lnTo>
                      <a:pt x="142" y="1"/>
                    </a:lnTo>
                    <a:lnTo>
                      <a:pt x="139" y="1"/>
                    </a:lnTo>
                    <a:lnTo>
                      <a:pt x="13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1" name="Freeform 529"/>
              <p:cNvSpPr/>
              <p:nvPr>
                <p:custDataLst>
                  <p:tags r:id="rId40"/>
                </p:custDataLst>
              </p:nvPr>
            </p:nvSpPr>
            <p:spPr bwMode="auto">
              <a:xfrm>
                <a:off x="2617788" y="2711450"/>
                <a:ext cx="28575" cy="11113"/>
              </a:xfrm>
              <a:custGeom>
                <a:avLst/>
                <a:gdLst>
                  <a:gd name="T0" fmla="*/ 76 w 91"/>
                  <a:gd name="T1" fmla="*/ 0 h 31"/>
                  <a:gd name="T2" fmla="*/ 16 w 91"/>
                  <a:gd name="T3" fmla="*/ 0 h 31"/>
                  <a:gd name="T4" fmla="*/ 12 w 91"/>
                  <a:gd name="T5" fmla="*/ 1 h 31"/>
                  <a:gd name="T6" fmla="*/ 10 w 91"/>
                  <a:gd name="T7" fmla="*/ 1 h 31"/>
                  <a:gd name="T8" fmla="*/ 7 w 91"/>
                  <a:gd name="T9" fmla="*/ 3 h 31"/>
                  <a:gd name="T10" fmla="*/ 5 w 91"/>
                  <a:gd name="T11" fmla="*/ 5 h 31"/>
                  <a:gd name="T12" fmla="*/ 3 w 91"/>
                  <a:gd name="T13" fmla="*/ 8 h 31"/>
                  <a:gd name="T14" fmla="*/ 2 w 91"/>
                  <a:gd name="T15" fmla="*/ 10 h 31"/>
                  <a:gd name="T16" fmla="*/ 0 w 91"/>
                  <a:gd name="T17" fmla="*/ 13 h 31"/>
                  <a:gd name="T18" fmla="*/ 0 w 91"/>
                  <a:gd name="T19" fmla="*/ 15 h 31"/>
                  <a:gd name="T20" fmla="*/ 0 w 91"/>
                  <a:gd name="T21" fmla="*/ 18 h 31"/>
                  <a:gd name="T22" fmla="*/ 2 w 91"/>
                  <a:gd name="T23" fmla="*/ 22 h 31"/>
                  <a:gd name="T24" fmla="*/ 3 w 91"/>
                  <a:gd name="T25" fmla="*/ 24 h 31"/>
                  <a:gd name="T26" fmla="*/ 5 w 91"/>
                  <a:gd name="T27" fmla="*/ 26 h 31"/>
                  <a:gd name="T28" fmla="*/ 7 w 91"/>
                  <a:gd name="T29" fmla="*/ 28 h 31"/>
                  <a:gd name="T30" fmla="*/ 10 w 91"/>
                  <a:gd name="T31" fmla="*/ 29 h 31"/>
                  <a:gd name="T32" fmla="*/ 12 w 91"/>
                  <a:gd name="T33" fmla="*/ 30 h 31"/>
                  <a:gd name="T34" fmla="*/ 16 w 91"/>
                  <a:gd name="T35" fmla="*/ 31 h 31"/>
                  <a:gd name="T36" fmla="*/ 76 w 91"/>
                  <a:gd name="T37" fmla="*/ 31 h 31"/>
                  <a:gd name="T38" fmla="*/ 79 w 91"/>
                  <a:gd name="T39" fmla="*/ 30 h 31"/>
                  <a:gd name="T40" fmla="*/ 82 w 91"/>
                  <a:gd name="T41" fmla="*/ 29 h 31"/>
                  <a:gd name="T42" fmla="*/ 84 w 91"/>
                  <a:gd name="T43" fmla="*/ 28 h 31"/>
                  <a:gd name="T44" fmla="*/ 86 w 91"/>
                  <a:gd name="T45" fmla="*/ 26 h 31"/>
                  <a:gd name="T46" fmla="*/ 88 w 91"/>
                  <a:gd name="T47" fmla="*/ 24 h 31"/>
                  <a:gd name="T48" fmla="*/ 90 w 91"/>
                  <a:gd name="T49" fmla="*/ 22 h 31"/>
                  <a:gd name="T50" fmla="*/ 91 w 91"/>
                  <a:gd name="T51" fmla="*/ 18 h 31"/>
                  <a:gd name="T52" fmla="*/ 91 w 91"/>
                  <a:gd name="T53" fmla="*/ 15 h 31"/>
                  <a:gd name="T54" fmla="*/ 91 w 91"/>
                  <a:gd name="T55" fmla="*/ 13 h 31"/>
                  <a:gd name="T56" fmla="*/ 90 w 91"/>
                  <a:gd name="T57" fmla="*/ 10 h 31"/>
                  <a:gd name="T58" fmla="*/ 88 w 91"/>
                  <a:gd name="T59" fmla="*/ 8 h 31"/>
                  <a:gd name="T60" fmla="*/ 86 w 91"/>
                  <a:gd name="T61" fmla="*/ 5 h 31"/>
                  <a:gd name="T62" fmla="*/ 84 w 91"/>
                  <a:gd name="T63" fmla="*/ 3 h 31"/>
                  <a:gd name="T64" fmla="*/ 82 w 91"/>
                  <a:gd name="T65" fmla="*/ 2 h 31"/>
                  <a:gd name="T66" fmla="*/ 79 w 91"/>
                  <a:gd name="T67" fmla="*/ 1 h 31"/>
                  <a:gd name="T68" fmla="*/ 76 w 91"/>
                  <a:gd name="T69" fmla="*/ 0 h 31"/>
                  <a:gd name="T70" fmla="*/ 76 w 91"/>
                  <a:gd name="T71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1" h="31">
                    <a:moveTo>
                      <a:pt x="76" y="0"/>
                    </a:moveTo>
                    <a:lnTo>
                      <a:pt x="16" y="0"/>
                    </a:lnTo>
                    <a:lnTo>
                      <a:pt x="12" y="1"/>
                    </a:lnTo>
                    <a:lnTo>
                      <a:pt x="10" y="1"/>
                    </a:lnTo>
                    <a:lnTo>
                      <a:pt x="7" y="3"/>
                    </a:lnTo>
                    <a:lnTo>
                      <a:pt x="5" y="5"/>
                    </a:lnTo>
                    <a:lnTo>
                      <a:pt x="3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2" y="22"/>
                    </a:lnTo>
                    <a:lnTo>
                      <a:pt x="3" y="24"/>
                    </a:lnTo>
                    <a:lnTo>
                      <a:pt x="5" y="26"/>
                    </a:lnTo>
                    <a:lnTo>
                      <a:pt x="7" y="28"/>
                    </a:lnTo>
                    <a:lnTo>
                      <a:pt x="10" y="29"/>
                    </a:lnTo>
                    <a:lnTo>
                      <a:pt x="12" y="30"/>
                    </a:lnTo>
                    <a:lnTo>
                      <a:pt x="16" y="31"/>
                    </a:lnTo>
                    <a:lnTo>
                      <a:pt x="76" y="31"/>
                    </a:lnTo>
                    <a:lnTo>
                      <a:pt x="79" y="30"/>
                    </a:lnTo>
                    <a:lnTo>
                      <a:pt x="82" y="29"/>
                    </a:lnTo>
                    <a:lnTo>
                      <a:pt x="84" y="28"/>
                    </a:lnTo>
                    <a:lnTo>
                      <a:pt x="86" y="26"/>
                    </a:lnTo>
                    <a:lnTo>
                      <a:pt x="88" y="24"/>
                    </a:lnTo>
                    <a:lnTo>
                      <a:pt x="90" y="22"/>
                    </a:lnTo>
                    <a:lnTo>
                      <a:pt x="91" y="18"/>
                    </a:lnTo>
                    <a:lnTo>
                      <a:pt x="91" y="15"/>
                    </a:lnTo>
                    <a:lnTo>
                      <a:pt x="91" y="13"/>
                    </a:lnTo>
                    <a:lnTo>
                      <a:pt x="90" y="10"/>
                    </a:lnTo>
                    <a:lnTo>
                      <a:pt x="88" y="8"/>
                    </a:lnTo>
                    <a:lnTo>
                      <a:pt x="86" y="5"/>
                    </a:lnTo>
                    <a:lnTo>
                      <a:pt x="84" y="3"/>
                    </a:lnTo>
                    <a:lnTo>
                      <a:pt x="82" y="2"/>
                    </a:lnTo>
                    <a:lnTo>
                      <a:pt x="79" y="1"/>
                    </a:lnTo>
                    <a:lnTo>
                      <a:pt x="76" y="0"/>
                    </a:lnTo>
                    <a:lnTo>
                      <a:pt x="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2" name="Freeform 530"/>
              <p:cNvSpPr/>
              <p:nvPr>
                <p:custDataLst>
                  <p:tags r:id="rId41"/>
                </p:custDataLst>
              </p:nvPr>
            </p:nvSpPr>
            <p:spPr bwMode="auto">
              <a:xfrm>
                <a:off x="2627313" y="2732088"/>
                <a:ext cx="19050" cy="9525"/>
              </a:xfrm>
              <a:custGeom>
                <a:avLst/>
                <a:gdLst>
                  <a:gd name="T0" fmla="*/ 45 w 60"/>
                  <a:gd name="T1" fmla="*/ 0 h 30"/>
                  <a:gd name="T2" fmla="*/ 15 w 60"/>
                  <a:gd name="T3" fmla="*/ 0 h 30"/>
                  <a:gd name="T4" fmla="*/ 11 w 60"/>
                  <a:gd name="T5" fmla="*/ 0 h 30"/>
                  <a:gd name="T6" fmla="*/ 9 w 60"/>
                  <a:gd name="T7" fmla="*/ 1 h 30"/>
                  <a:gd name="T8" fmla="*/ 6 w 60"/>
                  <a:gd name="T9" fmla="*/ 2 h 30"/>
                  <a:gd name="T10" fmla="*/ 4 w 60"/>
                  <a:gd name="T11" fmla="*/ 5 h 30"/>
                  <a:gd name="T12" fmla="*/ 2 w 60"/>
                  <a:gd name="T13" fmla="*/ 7 h 30"/>
                  <a:gd name="T14" fmla="*/ 1 w 60"/>
                  <a:gd name="T15" fmla="*/ 9 h 30"/>
                  <a:gd name="T16" fmla="*/ 0 w 60"/>
                  <a:gd name="T17" fmla="*/ 12 h 30"/>
                  <a:gd name="T18" fmla="*/ 0 w 60"/>
                  <a:gd name="T19" fmla="*/ 15 h 30"/>
                  <a:gd name="T20" fmla="*/ 0 w 60"/>
                  <a:gd name="T21" fmla="*/ 17 h 30"/>
                  <a:gd name="T22" fmla="*/ 1 w 60"/>
                  <a:gd name="T23" fmla="*/ 21 h 30"/>
                  <a:gd name="T24" fmla="*/ 2 w 60"/>
                  <a:gd name="T25" fmla="*/ 23 h 30"/>
                  <a:gd name="T26" fmla="*/ 4 w 60"/>
                  <a:gd name="T27" fmla="*/ 26 h 30"/>
                  <a:gd name="T28" fmla="*/ 6 w 60"/>
                  <a:gd name="T29" fmla="*/ 27 h 30"/>
                  <a:gd name="T30" fmla="*/ 9 w 60"/>
                  <a:gd name="T31" fmla="*/ 29 h 30"/>
                  <a:gd name="T32" fmla="*/ 11 w 60"/>
                  <a:gd name="T33" fmla="*/ 29 h 30"/>
                  <a:gd name="T34" fmla="*/ 15 w 60"/>
                  <a:gd name="T35" fmla="*/ 30 h 30"/>
                  <a:gd name="T36" fmla="*/ 45 w 60"/>
                  <a:gd name="T37" fmla="*/ 30 h 30"/>
                  <a:gd name="T38" fmla="*/ 48 w 60"/>
                  <a:gd name="T39" fmla="*/ 29 h 30"/>
                  <a:gd name="T40" fmla="*/ 51 w 60"/>
                  <a:gd name="T41" fmla="*/ 29 h 30"/>
                  <a:gd name="T42" fmla="*/ 53 w 60"/>
                  <a:gd name="T43" fmla="*/ 27 h 30"/>
                  <a:gd name="T44" fmla="*/ 55 w 60"/>
                  <a:gd name="T45" fmla="*/ 26 h 30"/>
                  <a:gd name="T46" fmla="*/ 57 w 60"/>
                  <a:gd name="T47" fmla="*/ 23 h 30"/>
                  <a:gd name="T48" fmla="*/ 59 w 60"/>
                  <a:gd name="T49" fmla="*/ 21 h 30"/>
                  <a:gd name="T50" fmla="*/ 60 w 60"/>
                  <a:gd name="T51" fmla="*/ 17 h 30"/>
                  <a:gd name="T52" fmla="*/ 60 w 60"/>
                  <a:gd name="T53" fmla="*/ 15 h 30"/>
                  <a:gd name="T54" fmla="*/ 60 w 60"/>
                  <a:gd name="T55" fmla="*/ 12 h 30"/>
                  <a:gd name="T56" fmla="*/ 59 w 60"/>
                  <a:gd name="T57" fmla="*/ 9 h 30"/>
                  <a:gd name="T58" fmla="*/ 57 w 60"/>
                  <a:gd name="T59" fmla="*/ 7 h 30"/>
                  <a:gd name="T60" fmla="*/ 55 w 60"/>
                  <a:gd name="T61" fmla="*/ 5 h 30"/>
                  <a:gd name="T62" fmla="*/ 53 w 60"/>
                  <a:gd name="T63" fmla="*/ 2 h 30"/>
                  <a:gd name="T64" fmla="*/ 51 w 60"/>
                  <a:gd name="T65" fmla="*/ 1 h 30"/>
                  <a:gd name="T66" fmla="*/ 48 w 60"/>
                  <a:gd name="T67" fmla="*/ 0 h 30"/>
                  <a:gd name="T68" fmla="*/ 45 w 60"/>
                  <a:gd name="T6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0" h="30">
                    <a:moveTo>
                      <a:pt x="45" y="0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6" y="2"/>
                    </a:lnTo>
                    <a:lnTo>
                      <a:pt x="4" y="5"/>
                    </a:lnTo>
                    <a:lnTo>
                      <a:pt x="2" y="7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3"/>
                    </a:lnTo>
                    <a:lnTo>
                      <a:pt x="4" y="26"/>
                    </a:lnTo>
                    <a:lnTo>
                      <a:pt x="6" y="27"/>
                    </a:lnTo>
                    <a:lnTo>
                      <a:pt x="9" y="29"/>
                    </a:lnTo>
                    <a:lnTo>
                      <a:pt x="11" y="29"/>
                    </a:lnTo>
                    <a:lnTo>
                      <a:pt x="15" y="30"/>
                    </a:lnTo>
                    <a:lnTo>
                      <a:pt x="45" y="30"/>
                    </a:lnTo>
                    <a:lnTo>
                      <a:pt x="48" y="29"/>
                    </a:lnTo>
                    <a:lnTo>
                      <a:pt x="51" y="29"/>
                    </a:lnTo>
                    <a:lnTo>
                      <a:pt x="53" y="27"/>
                    </a:lnTo>
                    <a:lnTo>
                      <a:pt x="55" y="26"/>
                    </a:lnTo>
                    <a:lnTo>
                      <a:pt x="57" y="23"/>
                    </a:lnTo>
                    <a:lnTo>
                      <a:pt x="59" y="21"/>
                    </a:lnTo>
                    <a:lnTo>
                      <a:pt x="60" y="17"/>
                    </a:lnTo>
                    <a:lnTo>
                      <a:pt x="60" y="15"/>
                    </a:lnTo>
                    <a:lnTo>
                      <a:pt x="60" y="12"/>
                    </a:lnTo>
                    <a:lnTo>
                      <a:pt x="59" y="9"/>
                    </a:lnTo>
                    <a:lnTo>
                      <a:pt x="57" y="7"/>
                    </a:lnTo>
                    <a:lnTo>
                      <a:pt x="55" y="5"/>
                    </a:lnTo>
                    <a:lnTo>
                      <a:pt x="53" y="2"/>
                    </a:lnTo>
                    <a:lnTo>
                      <a:pt x="51" y="1"/>
                    </a:lnTo>
                    <a:lnTo>
                      <a:pt x="48" y="0"/>
                    </a:lnTo>
                    <a:lnTo>
                      <a:pt x="4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3" name="Freeform 531"/>
              <p:cNvSpPr>
                <a:spLocks noEditPoint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2603500" y="2530475"/>
                <a:ext cx="114300" cy="114300"/>
              </a:xfrm>
              <a:custGeom>
                <a:avLst/>
                <a:gdLst>
                  <a:gd name="T0" fmla="*/ 167 w 362"/>
                  <a:gd name="T1" fmla="*/ 103 h 362"/>
                  <a:gd name="T2" fmla="*/ 169 w 362"/>
                  <a:gd name="T3" fmla="*/ 98 h 362"/>
                  <a:gd name="T4" fmla="*/ 172 w 362"/>
                  <a:gd name="T5" fmla="*/ 94 h 362"/>
                  <a:gd name="T6" fmla="*/ 177 w 362"/>
                  <a:gd name="T7" fmla="*/ 92 h 362"/>
                  <a:gd name="T8" fmla="*/ 184 w 362"/>
                  <a:gd name="T9" fmla="*/ 92 h 362"/>
                  <a:gd name="T10" fmla="*/ 189 w 362"/>
                  <a:gd name="T11" fmla="*/ 94 h 362"/>
                  <a:gd name="T12" fmla="*/ 193 w 362"/>
                  <a:gd name="T13" fmla="*/ 98 h 362"/>
                  <a:gd name="T14" fmla="*/ 196 w 362"/>
                  <a:gd name="T15" fmla="*/ 103 h 362"/>
                  <a:gd name="T16" fmla="*/ 196 w 362"/>
                  <a:gd name="T17" fmla="*/ 181 h 362"/>
                  <a:gd name="T18" fmla="*/ 244 w 362"/>
                  <a:gd name="T19" fmla="*/ 182 h 362"/>
                  <a:gd name="T20" fmla="*/ 249 w 362"/>
                  <a:gd name="T21" fmla="*/ 184 h 362"/>
                  <a:gd name="T22" fmla="*/ 254 w 362"/>
                  <a:gd name="T23" fmla="*/ 188 h 362"/>
                  <a:gd name="T24" fmla="*/ 256 w 362"/>
                  <a:gd name="T25" fmla="*/ 193 h 362"/>
                  <a:gd name="T26" fmla="*/ 256 w 362"/>
                  <a:gd name="T27" fmla="*/ 199 h 362"/>
                  <a:gd name="T28" fmla="*/ 254 w 362"/>
                  <a:gd name="T29" fmla="*/ 204 h 362"/>
                  <a:gd name="T30" fmla="*/ 249 w 362"/>
                  <a:gd name="T31" fmla="*/ 208 h 362"/>
                  <a:gd name="T32" fmla="*/ 244 w 362"/>
                  <a:gd name="T33" fmla="*/ 211 h 362"/>
                  <a:gd name="T34" fmla="*/ 181 w 362"/>
                  <a:gd name="T35" fmla="*/ 212 h 362"/>
                  <a:gd name="T36" fmla="*/ 175 w 362"/>
                  <a:gd name="T37" fmla="*/ 211 h 362"/>
                  <a:gd name="T38" fmla="*/ 170 w 362"/>
                  <a:gd name="T39" fmla="*/ 206 h 362"/>
                  <a:gd name="T40" fmla="*/ 167 w 362"/>
                  <a:gd name="T41" fmla="*/ 202 h 362"/>
                  <a:gd name="T42" fmla="*/ 166 w 362"/>
                  <a:gd name="T43" fmla="*/ 197 h 362"/>
                  <a:gd name="T44" fmla="*/ 181 w 362"/>
                  <a:gd name="T45" fmla="*/ 362 h 362"/>
                  <a:gd name="T46" fmla="*/ 217 w 362"/>
                  <a:gd name="T47" fmla="*/ 359 h 362"/>
                  <a:gd name="T48" fmla="*/ 251 w 362"/>
                  <a:gd name="T49" fmla="*/ 348 h 362"/>
                  <a:gd name="T50" fmla="*/ 281 w 362"/>
                  <a:gd name="T51" fmla="*/ 331 h 362"/>
                  <a:gd name="T52" fmla="*/ 308 w 362"/>
                  <a:gd name="T53" fmla="*/ 309 h 362"/>
                  <a:gd name="T54" fmla="*/ 331 w 362"/>
                  <a:gd name="T55" fmla="*/ 282 h 362"/>
                  <a:gd name="T56" fmla="*/ 347 w 362"/>
                  <a:gd name="T57" fmla="*/ 251 h 362"/>
                  <a:gd name="T58" fmla="*/ 358 w 362"/>
                  <a:gd name="T59" fmla="*/ 217 h 362"/>
                  <a:gd name="T60" fmla="*/ 362 w 362"/>
                  <a:gd name="T61" fmla="*/ 182 h 362"/>
                  <a:gd name="T62" fmla="*/ 358 w 362"/>
                  <a:gd name="T63" fmla="*/ 145 h 362"/>
                  <a:gd name="T64" fmla="*/ 347 w 362"/>
                  <a:gd name="T65" fmla="*/ 111 h 362"/>
                  <a:gd name="T66" fmla="*/ 331 w 362"/>
                  <a:gd name="T67" fmla="*/ 80 h 362"/>
                  <a:gd name="T68" fmla="*/ 308 w 362"/>
                  <a:gd name="T69" fmla="*/ 53 h 362"/>
                  <a:gd name="T70" fmla="*/ 281 w 362"/>
                  <a:gd name="T71" fmla="*/ 31 h 362"/>
                  <a:gd name="T72" fmla="*/ 251 w 362"/>
                  <a:gd name="T73" fmla="*/ 14 h 362"/>
                  <a:gd name="T74" fmla="*/ 217 w 362"/>
                  <a:gd name="T75" fmla="*/ 5 h 362"/>
                  <a:gd name="T76" fmla="*/ 181 w 362"/>
                  <a:gd name="T77" fmla="*/ 0 h 362"/>
                  <a:gd name="T78" fmla="*/ 144 w 362"/>
                  <a:gd name="T79" fmla="*/ 5 h 362"/>
                  <a:gd name="T80" fmla="*/ 111 w 362"/>
                  <a:gd name="T81" fmla="*/ 14 h 362"/>
                  <a:gd name="T82" fmla="*/ 80 w 362"/>
                  <a:gd name="T83" fmla="*/ 31 h 362"/>
                  <a:gd name="T84" fmla="*/ 53 w 362"/>
                  <a:gd name="T85" fmla="*/ 53 h 362"/>
                  <a:gd name="T86" fmla="*/ 32 w 362"/>
                  <a:gd name="T87" fmla="*/ 80 h 362"/>
                  <a:gd name="T88" fmla="*/ 14 w 362"/>
                  <a:gd name="T89" fmla="*/ 111 h 362"/>
                  <a:gd name="T90" fmla="*/ 4 w 362"/>
                  <a:gd name="T91" fmla="*/ 145 h 362"/>
                  <a:gd name="T92" fmla="*/ 0 w 362"/>
                  <a:gd name="T93" fmla="*/ 182 h 362"/>
                  <a:gd name="T94" fmla="*/ 4 w 362"/>
                  <a:gd name="T95" fmla="*/ 217 h 362"/>
                  <a:gd name="T96" fmla="*/ 14 w 362"/>
                  <a:gd name="T97" fmla="*/ 251 h 362"/>
                  <a:gd name="T98" fmla="*/ 32 w 362"/>
                  <a:gd name="T99" fmla="*/ 282 h 362"/>
                  <a:gd name="T100" fmla="*/ 53 w 362"/>
                  <a:gd name="T101" fmla="*/ 309 h 362"/>
                  <a:gd name="T102" fmla="*/ 80 w 362"/>
                  <a:gd name="T103" fmla="*/ 331 h 362"/>
                  <a:gd name="T104" fmla="*/ 111 w 362"/>
                  <a:gd name="T105" fmla="*/ 348 h 362"/>
                  <a:gd name="T106" fmla="*/ 144 w 362"/>
                  <a:gd name="T107" fmla="*/ 359 h 362"/>
                  <a:gd name="T108" fmla="*/ 181 w 362"/>
                  <a:gd name="T109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62" h="362">
                    <a:moveTo>
                      <a:pt x="166" y="105"/>
                    </a:moveTo>
                    <a:lnTo>
                      <a:pt x="167" y="103"/>
                    </a:lnTo>
                    <a:lnTo>
                      <a:pt x="167" y="100"/>
                    </a:lnTo>
                    <a:lnTo>
                      <a:pt x="169" y="98"/>
                    </a:lnTo>
                    <a:lnTo>
                      <a:pt x="170" y="95"/>
                    </a:lnTo>
                    <a:lnTo>
                      <a:pt x="172" y="94"/>
                    </a:lnTo>
                    <a:lnTo>
                      <a:pt x="175" y="92"/>
                    </a:lnTo>
                    <a:lnTo>
                      <a:pt x="177" y="92"/>
                    </a:lnTo>
                    <a:lnTo>
                      <a:pt x="181" y="90"/>
                    </a:lnTo>
                    <a:lnTo>
                      <a:pt x="184" y="92"/>
                    </a:lnTo>
                    <a:lnTo>
                      <a:pt x="187" y="92"/>
                    </a:lnTo>
                    <a:lnTo>
                      <a:pt x="189" y="94"/>
                    </a:lnTo>
                    <a:lnTo>
                      <a:pt x="191" y="95"/>
                    </a:lnTo>
                    <a:lnTo>
                      <a:pt x="193" y="98"/>
                    </a:lnTo>
                    <a:lnTo>
                      <a:pt x="195" y="100"/>
                    </a:lnTo>
                    <a:lnTo>
                      <a:pt x="196" y="103"/>
                    </a:lnTo>
                    <a:lnTo>
                      <a:pt x="196" y="105"/>
                    </a:lnTo>
                    <a:lnTo>
                      <a:pt x="196" y="181"/>
                    </a:lnTo>
                    <a:lnTo>
                      <a:pt x="241" y="181"/>
                    </a:lnTo>
                    <a:lnTo>
                      <a:pt x="244" y="182"/>
                    </a:lnTo>
                    <a:lnTo>
                      <a:pt x="247" y="183"/>
                    </a:lnTo>
                    <a:lnTo>
                      <a:pt x="249" y="184"/>
                    </a:lnTo>
                    <a:lnTo>
                      <a:pt x="251" y="186"/>
                    </a:lnTo>
                    <a:lnTo>
                      <a:pt x="254" y="188"/>
                    </a:lnTo>
                    <a:lnTo>
                      <a:pt x="255" y="190"/>
                    </a:lnTo>
                    <a:lnTo>
                      <a:pt x="256" y="193"/>
                    </a:lnTo>
                    <a:lnTo>
                      <a:pt x="256" y="197"/>
                    </a:lnTo>
                    <a:lnTo>
                      <a:pt x="256" y="199"/>
                    </a:lnTo>
                    <a:lnTo>
                      <a:pt x="255" y="202"/>
                    </a:lnTo>
                    <a:lnTo>
                      <a:pt x="254" y="204"/>
                    </a:lnTo>
                    <a:lnTo>
                      <a:pt x="251" y="206"/>
                    </a:lnTo>
                    <a:lnTo>
                      <a:pt x="249" y="208"/>
                    </a:lnTo>
                    <a:lnTo>
                      <a:pt x="247" y="211"/>
                    </a:lnTo>
                    <a:lnTo>
                      <a:pt x="244" y="211"/>
                    </a:lnTo>
                    <a:lnTo>
                      <a:pt x="241" y="212"/>
                    </a:lnTo>
                    <a:lnTo>
                      <a:pt x="181" y="212"/>
                    </a:lnTo>
                    <a:lnTo>
                      <a:pt x="177" y="211"/>
                    </a:lnTo>
                    <a:lnTo>
                      <a:pt x="175" y="211"/>
                    </a:lnTo>
                    <a:lnTo>
                      <a:pt x="172" y="208"/>
                    </a:lnTo>
                    <a:lnTo>
                      <a:pt x="170" y="206"/>
                    </a:lnTo>
                    <a:lnTo>
                      <a:pt x="169" y="204"/>
                    </a:lnTo>
                    <a:lnTo>
                      <a:pt x="167" y="202"/>
                    </a:lnTo>
                    <a:lnTo>
                      <a:pt x="167" y="199"/>
                    </a:lnTo>
                    <a:lnTo>
                      <a:pt x="166" y="197"/>
                    </a:lnTo>
                    <a:lnTo>
                      <a:pt x="166" y="105"/>
                    </a:lnTo>
                    <a:close/>
                    <a:moveTo>
                      <a:pt x="181" y="362"/>
                    </a:moveTo>
                    <a:lnTo>
                      <a:pt x="200" y="361"/>
                    </a:lnTo>
                    <a:lnTo>
                      <a:pt x="217" y="359"/>
                    </a:lnTo>
                    <a:lnTo>
                      <a:pt x="234" y="353"/>
                    </a:lnTo>
                    <a:lnTo>
                      <a:pt x="251" y="348"/>
                    </a:lnTo>
                    <a:lnTo>
                      <a:pt x="268" y="340"/>
                    </a:lnTo>
                    <a:lnTo>
                      <a:pt x="281" y="331"/>
                    </a:lnTo>
                    <a:lnTo>
                      <a:pt x="295" y="320"/>
                    </a:lnTo>
                    <a:lnTo>
                      <a:pt x="308" y="309"/>
                    </a:lnTo>
                    <a:lnTo>
                      <a:pt x="320" y="296"/>
                    </a:lnTo>
                    <a:lnTo>
                      <a:pt x="331" y="282"/>
                    </a:lnTo>
                    <a:lnTo>
                      <a:pt x="339" y="267"/>
                    </a:lnTo>
                    <a:lnTo>
                      <a:pt x="347" y="251"/>
                    </a:lnTo>
                    <a:lnTo>
                      <a:pt x="353" y="235"/>
                    </a:lnTo>
                    <a:lnTo>
                      <a:pt x="358" y="217"/>
                    </a:lnTo>
                    <a:lnTo>
                      <a:pt x="361" y="200"/>
                    </a:lnTo>
                    <a:lnTo>
                      <a:pt x="362" y="182"/>
                    </a:lnTo>
                    <a:lnTo>
                      <a:pt x="361" y="162"/>
                    </a:lnTo>
                    <a:lnTo>
                      <a:pt x="358" y="145"/>
                    </a:lnTo>
                    <a:lnTo>
                      <a:pt x="353" y="127"/>
                    </a:lnTo>
                    <a:lnTo>
                      <a:pt x="347" y="111"/>
                    </a:lnTo>
                    <a:lnTo>
                      <a:pt x="339" y="95"/>
                    </a:lnTo>
                    <a:lnTo>
                      <a:pt x="331" y="80"/>
                    </a:lnTo>
                    <a:lnTo>
                      <a:pt x="320" y="66"/>
                    </a:lnTo>
                    <a:lnTo>
                      <a:pt x="308" y="53"/>
                    </a:lnTo>
                    <a:lnTo>
                      <a:pt x="295" y="42"/>
                    </a:lnTo>
                    <a:lnTo>
                      <a:pt x="281" y="31"/>
                    </a:lnTo>
                    <a:lnTo>
                      <a:pt x="268" y="22"/>
                    </a:lnTo>
                    <a:lnTo>
                      <a:pt x="251" y="14"/>
                    </a:lnTo>
                    <a:lnTo>
                      <a:pt x="234" y="9"/>
                    </a:lnTo>
                    <a:lnTo>
                      <a:pt x="217" y="5"/>
                    </a:lnTo>
                    <a:lnTo>
                      <a:pt x="200" y="1"/>
                    </a:lnTo>
                    <a:lnTo>
                      <a:pt x="181" y="0"/>
                    </a:lnTo>
                    <a:lnTo>
                      <a:pt x="162" y="1"/>
                    </a:lnTo>
                    <a:lnTo>
                      <a:pt x="144" y="5"/>
                    </a:lnTo>
                    <a:lnTo>
                      <a:pt x="127" y="9"/>
                    </a:lnTo>
                    <a:lnTo>
                      <a:pt x="111" y="14"/>
                    </a:lnTo>
                    <a:lnTo>
                      <a:pt x="95" y="22"/>
                    </a:lnTo>
                    <a:lnTo>
                      <a:pt x="80" y="31"/>
                    </a:lnTo>
                    <a:lnTo>
                      <a:pt x="66" y="42"/>
                    </a:lnTo>
                    <a:lnTo>
                      <a:pt x="53" y="53"/>
                    </a:lnTo>
                    <a:lnTo>
                      <a:pt x="41" y="66"/>
                    </a:lnTo>
                    <a:lnTo>
                      <a:pt x="32" y="80"/>
                    </a:lnTo>
                    <a:lnTo>
                      <a:pt x="22" y="95"/>
                    </a:lnTo>
                    <a:lnTo>
                      <a:pt x="14" y="111"/>
                    </a:lnTo>
                    <a:lnTo>
                      <a:pt x="8" y="128"/>
                    </a:lnTo>
                    <a:lnTo>
                      <a:pt x="4" y="145"/>
                    </a:lnTo>
                    <a:lnTo>
                      <a:pt x="2" y="162"/>
                    </a:lnTo>
                    <a:lnTo>
                      <a:pt x="0" y="182"/>
                    </a:lnTo>
                    <a:lnTo>
                      <a:pt x="2" y="200"/>
                    </a:lnTo>
                    <a:lnTo>
                      <a:pt x="4" y="217"/>
                    </a:lnTo>
                    <a:lnTo>
                      <a:pt x="8" y="235"/>
                    </a:lnTo>
                    <a:lnTo>
                      <a:pt x="14" y="251"/>
                    </a:lnTo>
                    <a:lnTo>
                      <a:pt x="22" y="267"/>
                    </a:lnTo>
                    <a:lnTo>
                      <a:pt x="32" y="282"/>
                    </a:lnTo>
                    <a:lnTo>
                      <a:pt x="41" y="296"/>
                    </a:lnTo>
                    <a:lnTo>
                      <a:pt x="53" y="309"/>
                    </a:lnTo>
                    <a:lnTo>
                      <a:pt x="66" y="320"/>
                    </a:lnTo>
                    <a:lnTo>
                      <a:pt x="80" y="331"/>
                    </a:lnTo>
                    <a:lnTo>
                      <a:pt x="95" y="340"/>
                    </a:lnTo>
                    <a:lnTo>
                      <a:pt x="111" y="348"/>
                    </a:lnTo>
                    <a:lnTo>
                      <a:pt x="127" y="353"/>
                    </a:lnTo>
                    <a:lnTo>
                      <a:pt x="144" y="359"/>
                    </a:lnTo>
                    <a:lnTo>
                      <a:pt x="162" y="361"/>
                    </a:lnTo>
                    <a:lnTo>
                      <a:pt x="181" y="36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4" name="Freeform 532"/>
              <p:cNvSpPr/>
              <p:nvPr>
                <p:custDataLst>
                  <p:tags r:id="rId43"/>
                </p:custDataLst>
              </p:nvPr>
            </p:nvSpPr>
            <p:spPr bwMode="auto">
              <a:xfrm>
                <a:off x="2689225" y="2732088"/>
                <a:ext cx="47625" cy="47625"/>
              </a:xfrm>
              <a:custGeom>
                <a:avLst/>
                <a:gdLst>
                  <a:gd name="T0" fmla="*/ 67 w 150"/>
                  <a:gd name="T1" fmla="*/ 0 h 150"/>
                  <a:gd name="T2" fmla="*/ 52 w 150"/>
                  <a:gd name="T3" fmla="*/ 3 h 150"/>
                  <a:gd name="T4" fmla="*/ 38 w 150"/>
                  <a:gd name="T5" fmla="*/ 9 h 150"/>
                  <a:gd name="T6" fmla="*/ 27 w 150"/>
                  <a:gd name="T7" fmla="*/ 17 h 150"/>
                  <a:gd name="T8" fmla="*/ 17 w 150"/>
                  <a:gd name="T9" fmla="*/ 27 h 150"/>
                  <a:gd name="T10" fmla="*/ 8 w 150"/>
                  <a:gd name="T11" fmla="*/ 39 h 150"/>
                  <a:gd name="T12" fmla="*/ 3 w 150"/>
                  <a:gd name="T13" fmla="*/ 53 h 150"/>
                  <a:gd name="T14" fmla="*/ 0 w 150"/>
                  <a:gd name="T15" fmla="*/ 68 h 150"/>
                  <a:gd name="T16" fmla="*/ 0 w 150"/>
                  <a:gd name="T17" fmla="*/ 83 h 150"/>
                  <a:gd name="T18" fmla="*/ 3 w 150"/>
                  <a:gd name="T19" fmla="*/ 98 h 150"/>
                  <a:gd name="T20" fmla="*/ 8 w 150"/>
                  <a:gd name="T21" fmla="*/ 111 h 150"/>
                  <a:gd name="T22" fmla="*/ 17 w 150"/>
                  <a:gd name="T23" fmla="*/ 123 h 150"/>
                  <a:gd name="T24" fmla="*/ 27 w 150"/>
                  <a:gd name="T25" fmla="*/ 133 h 150"/>
                  <a:gd name="T26" fmla="*/ 38 w 150"/>
                  <a:gd name="T27" fmla="*/ 141 h 150"/>
                  <a:gd name="T28" fmla="*/ 52 w 150"/>
                  <a:gd name="T29" fmla="*/ 147 h 150"/>
                  <a:gd name="T30" fmla="*/ 67 w 150"/>
                  <a:gd name="T31" fmla="*/ 150 h 150"/>
                  <a:gd name="T32" fmla="*/ 82 w 150"/>
                  <a:gd name="T33" fmla="*/ 150 h 150"/>
                  <a:gd name="T34" fmla="*/ 97 w 150"/>
                  <a:gd name="T35" fmla="*/ 147 h 150"/>
                  <a:gd name="T36" fmla="*/ 110 w 150"/>
                  <a:gd name="T37" fmla="*/ 141 h 150"/>
                  <a:gd name="T38" fmla="*/ 122 w 150"/>
                  <a:gd name="T39" fmla="*/ 133 h 150"/>
                  <a:gd name="T40" fmla="*/ 133 w 150"/>
                  <a:gd name="T41" fmla="*/ 123 h 150"/>
                  <a:gd name="T42" fmla="*/ 140 w 150"/>
                  <a:gd name="T43" fmla="*/ 111 h 150"/>
                  <a:gd name="T44" fmla="*/ 147 w 150"/>
                  <a:gd name="T45" fmla="*/ 98 h 150"/>
                  <a:gd name="T46" fmla="*/ 150 w 150"/>
                  <a:gd name="T47" fmla="*/ 83 h 150"/>
                  <a:gd name="T48" fmla="*/ 150 w 150"/>
                  <a:gd name="T49" fmla="*/ 68 h 150"/>
                  <a:gd name="T50" fmla="*/ 147 w 150"/>
                  <a:gd name="T51" fmla="*/ 53 h 150"/>
                  <a:gd name="T52" fmla="*/ 140 w 150"/>
                  <a:gd name="T53" fmla="*/ 39 h 150"/>
                  <a:gd name="T54" fmla="*/ 133 w 150"/>
                  <a:gd name="T55" fmla="*/ 27 h 150"/>
                  <a:gd name="T56" fmla="*/ 122 w 150"/>
                  <a:gd name="T57" fmla="*/ 17 h 150"/>
                  <a:gd name="T58" fmla="*/ 110 w 150"/>
                  <a:gd name="T59" fmla="*/ 9 h 150"/>
                  <a:gd name="T60" fmla="*/ 97 w 150"/>
                  <a:gd name="T61" fmla="*/ 3 h 150"/>
                  <a:gd name="T62" fmla="*/ 82 w 150"/>
                  <a:gd name="T63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0" h="150">
                    <a:moveTo>
                      <a:pt x="75" y="0"/>
                    </a:moveTo>
                    <a:lnTo>
                      <a:pt x="67" y="0"/>
                    </a:lnTo>
                    <a:lnTo>
                      <a:pt x="60" y="1"/>
                    </a:lnTo>
                    <a:lnTo>
                      <a:pt x="52" y="3"/>
                    </a:lnTo>
                    <a:lnTo>
                      <a:pt x="45" y="6"/>
                    </a:lnTo>
                    <a:lnTo>
                      <a:pt x="38" y="9"/>
                    </a:lnTo>
                    <a:lnTo>
                      <a:pt x="32" y="13"/>
                    </a:lnTo>
                    <a:lnTo>
                      <a:pt x="27" y="17"/>
                    </a:lnTo>
                    <a:lnTo>
                      <a:pt x="21" y="22"/>
                    </a:lnTo>
                    <a:lnTo>
                      <a:pt x="17" y="27"/>
                    </a:lnTo>
                    <a:lnTo>
                      <a:pt x="13" y="33"/>
                    </a:lnTo>
                    <a:lnTo>
                      <a:pt x="8" y="39"/>
                    </a:lnTo>
                    <a:lnTo>
                      <a:pt x="5" y="45"/>
                    </a:lnTo>
                    <a:lnTo>
                      <a:pt x="3" y="53"/>
                    </a:lnTo>
                    <a:lnTo>
                      <a:pt x="1" y="60"/>
                    </a:lnTo>
                    <a:lnTo>
                      <a:pt x="0" y="68"/>
                    </a:lnTo>
                    <a:lnTo>
                      <a:pt x="0" y="75"/>
                    </a:lnTo>
                    <a:lnTo>
                      <a:pt x="0" y="83"/>
                    </a:lnTo>
                    <a:lnTo>
                      <a:pt x="1" y="90"/>
                    </a:lnTo>
                    <a:lnTo>
                      <a:pt x="3" y="98"/>
                    </a:lnTo>
                    <a:lnTo>
                      <a:pt x="5" y="104"/>
                    </a:lnTo>
                    <a:lnTo>
                      <a:pt x="8" y="111"/>
                    </a:lnTo>
                    <a:lnTo>
                      <a:pt x="13" y="117"/>
                    </a:lnTo>
                    <a:lnTo>
                      <a:pt x="17" y="123"/>
                    </a:lnTo>
                    <a:lnTo>
                      <a:pt x="21" y="128"/>
                    </a:lnTo>
                    <a:lnTo>
                      <a:pt x="27" y="133"/>
                    </a:lnTo>
                    <a:lnTo>
                      <a:pt x="32" y="138"/>
                    </a:lnTo>
                    <a:lnTo>
                      <a:pt x="38" y="141"/>
                    </a:lnTo>
                    <a:lnTo>
                      <a:pt x="45" y="144"/>
                    </a:lnTo>
                    <a:lnTo>
                      <a:pt x="52" y="147"/>
                    </a:lnTo>
                    <a:lnTo>
                      <a:pt x="60" y="149"/>
                    </a:lnTo>
                    <a:lnTo>
                      <a:pt x="67" y="150"/>
                    </a:lnTo>
                    <a:lnTo>
                      <a:pt x="75" y="150"/>
                    </a:lnTo>
                    <a:lnTo>
                      <a:pt x="82" y="150"/>
                    </a:lnTo>
                    <a:lnTo>
                      <a:pt x="90" y="149"/>
                    </a:lnTo>
                    <a:lnTo>
                      <a:pt x="97" y="147"/>
                    </a:lnTo>
                    <a:lnTo>
                      <a:pt x="104" y="144"/>
                    </a:lnTo>
                    <a:lnTo>
                      <a:pt x="110" y="141"/>
                    </a:lnTo>
                    <a:lnTo>
                      <a:pt x="117" y="138"/>
                    </a:lnTo>
                    <a:lnTo>
                      <a:pt x="122" y="133"/>
                    </a:lnTo>
                    <a:lnTo>
                      <a:pt x="127" y="128"/>
                    </a:lnTo>
                    <a:lnTo>
                      <a:pt x="133" y="123"/>
                    </a:lnTo>
                    <a:lnTo>
                      <a:pt x="137" y="117"/>
                    </a:lnTo>
                    <a:lnTo>
                      <a:pt x="140" y="111"/>
                    </a:lnTo>
                    <a:lnTo>
                      <a:pt x="144" y="104"/>
                    </a:lnTo>
                    <a:lnTo>
                      <a:pt x="147" y="98"/>
                    </a:lnTo>
                    <a:lnTo>
                      <a:pt x="148" y="90"/>
                    </a:lnTo>
                    <a:lnTo>
                      <a:pt x="150" y="83"/>
                    </a:lnTo>
                    <a:lnTo>
                      <a:pt x="150" y="75"/>
                    </a:lnTo>
                    <a:lnTo>
                      <a:pt x="150" y="68"/>
                    </a:lnTo>
                    <a:lnTo>
                      <a:pt x="148" y="60"/>
                    </a:lnTo>
                    <a:lnTo>
                      <a:pt x="147" y="53"/>
                    </a:lnTo>
                    <a:lnTo>
                      <a:pt x="144" y="45"/>
                    </a:lnTo>
                    <a:lnTo>
                      <a:pt x="140" y="39"/>
                    </a:lnTo>
                    <a:lnTo>
                      <a:pt x="137" y="33"/>
                    </a:lnTo>
                    <a:lnTo>
                      <a:pt x="133" y="27"/>
                    </a:lnTo>
                    <a:lnTo>
                      <a:pt x="127" y="22"/>
                    </a:lnTo>
                    <a:lnTo>
                      <a:pt x="122" y="17"/>
                    </a:lnTo>
                    <a:lnTo>
                      <a:pt x="117" y="13"/>
                    </a:lnTo>
                    <a:lnTo>
                      <a:pt x="110" y="9"/>
                    </a:lnTo>
                    <a:lnTo>
                      <a:pt x="104" y="6"/>
                    </a:lnTo>
                    <a:lnTo>
                      <a:pt x="97" y="3"/>
                    </a:lnTo>
                    <a:lnTo>
                      <a:pt x="90" y="1"/>
                    </a:lnTo>
                    <a:lnTo>
                      <a:pt x="82" y="0"/>
                    </a:lnTo>
                    <a:lnTo>
                      <a:pt x="7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5" name="Freeform 533"/>
              <p:cNvSpPr>
                <a:spLocks noEditPoints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2789238" y="2654300"/>
                <a:ext cx="96838" cy="106363"/>
              </a:xfrm>
              <a:custGeom>
                <a:avLst/>
                <a:gdLst>
                  <a:gd name="T0" fmla="*/ 30 w 301"/>
                  <a:gd name="T1" fmla="*/ 30 h 331"/>
                  <a:gd name="T2" fmla="*/ 250 w 301"/>
                  <a:gd name="T3" fmla="*/ 150 h 331"/>
                  <a:gd name="T4" fmla="*/ 301 w 301"/>
                  <a:gd name="T5" fmla="*/ 165 h 331"/>
                  <a:gd name="T6" fmla="*/ 300 w 301"/>
                  <a:gd name="T7" fmla="*/ 161 h 331"/>
                  <a:gd name="T8" fmla="*/ 300 w 301"/>
                  <a:gd name="T9" fmla="*/ 160 h 331"/>
                  <a:gd name="T10" fmla="*/ 297 w 301"/>
                  <a:gd name="T11" fmla="*/ 155 h 331"/>
                  <a:gd name="T12" fmla="*/ 297 w 301"/>
                  <a:gd name="T13" fmla="*/ 155 h 331"/>
                  <a:gd name="T14" fmla="*/ 144 w 301"/>
                  <a:gd name="T15" fmla="*/ 2 h 331"/>
                  <a:gd name="T16" fmla="*/ 138 w 301"/>
                  <a:gd name="T17" fmla="*/ 0 h 331"/>
                  <a:gd name="T18" fmla="*/ 15 w 301"/>
                  <a:gd name="T19" fmla="*/ 0 h 331"/>
                  <a:gd name="T20" fmla="*/ 10 w 301"/>
                  <a:gd name="T21" fmla="*/ 1 h 331"/>
                  <a:gd name="T22" fmla="*/ 4 w 301"/>
                  <a:gd name="T23" fmla="*/ 4 h 331"/>
                  <a:gd name="T24" fmla="*/ 1 w 301"/>
                  <a:gd name="T25" fmla="*/ 10 h 331"/>
                  <a:gd name="T26" fmla="*/ 0 w 301"/>
                  <a:gd name="T27" fmla="*/ 15 h 331"/>
                  <a:gd name="T28" fmla="*/ 0 w 301"/>
                  <a:gd name="T29" fmla="*/ 316 h 331"/>
                  <a:gd name="T30" fmla="*/ 1 w 301"/>
                  <a:gd name="T31" fmla="*/ 322 h 331"/>
                  <a:gd name="T32" fmla="*/ 4 w 301"/>
                  <a:gd name="T33" fmla="*/ 327 h 331"/>
                  <a:gd name="T34" fmla="*/ 10 w 301"/>
                  <a:gd name="T35" fmla="*/ 330 h 331"/>
                  <a:gd name="T36" fmla="*/ 15 w 301"/>
                  <a:gd name="T37" fmla="*/ 331 h 331"/>
                  <a:gd name="T38" fmla="*/ 31 w 301"/>
                  <a:gd name="T39" fmla="*/ 324 h 331"/>
                  <a:gd name="T40" fmla="*/ 31 w 301"/>
                  <a:gd name="T41" fmla="*/ 306 h 331"/>
                  <a:gd name="T42" fmla="*/ 35 w 301"/>
                  <a:gd name="T43" fmla="*/ 285 h 331"/>
                  <a:gd name="T44" fmla="*/ 43 w 301"/>
                  <a:gd name="T45" fmla="*/ 266 h 331"/>
                  <a:gd name="T46" fmla="*/ 55 w 301"/>
                  <a:gd name="T47" fmla="*/ 249 h 331"/>
                  <a:gd name="T48" fmla="*/ 69 w 301"/>
                  <a:gd name="T49" fmla="*/ 235 h 331"/>
                  <a:gd name="T50" fmla="*/ 86 w 301"/>
                  <a:gd name="T51" fmla="*/ 223 h 331"/>
                  <a:gd name="T52" fmla="*/ 104 w 301"/>
                  <a:gd name="T53" fmla="*/ 215 h 331"/>
                  <a:gd name="T54" fmla="*/ 126 w 301"/>
                  <a:gd name="T55" fmla="*/ 211 h 331"/>
                  <a:gd name="T56" fmla="*/ 147 w 301"/>
                  <a:gd name="T57" fmla="*/ 211 h 331"/>
                  <a:gd name="T58" fmla="*/ 167 w 301"/>
                  <a:gd name="T59" fmla="*/ 215 h 331"/>
                  <a:gd name="T60" fmla="*/ 186 w 301"/>
                  <a:gd name="T61" fmla="*/ 223 h 331"/>
                  <a:gd name="T62" fmla="*/ 203 w 301"/>
                  <a:gd name="T63" fmla="*/ 235 h 331"/>
                  <a:gd name="T64" fmla="*/ 217 w 301"/>
                  <a:gd name="T65" fmla="*/ 249 h 331"/>
                  <a:gd name="T66" fmla="*/ 229 w 301"/>
                  <a:gd name="T67" fmla="*/ 266 h 331"/>
                  <a:gd name="T68" fmla="*/ 236 w 301"/>
                  <a:gd name="T69" fmla="*/ 285 h 331"/>
                  <a:gd name="T70" fmla="*/ 240 w 301"/>
                  <a:gd name="T71" fmla="*/ 306 h 331"/>
                  <a:gd name="T72" fmla="*/ 241 w 301"/>
                  <a:gd name="T73" fmla="*/ 324 h 331"/>
                  <a:gd name="T74" fmla="*/ 286 w 301"/>
                  <a:gd name="T75" fmla="*/ 331 h 331"/>
                  <a:gd name="T76" fmla="*/ 292 w 301"/>
                  <a:gd name="T77" fmla="*/ 330 h 331"/>
                  <a:gd name="T78" fmla="*/ 297 w 301"/>
                  <a:gd name="T79" fmla="*/ 327 h 331"/>
                  <a:gd name="T80" fmla="*/ 300 w 301"/>
                  <a:gd name="T81" fmla="*/ 322 h 331"/>
                  <a:gd name="T82" fmla="*/ 301 w 301"/>
                  <a:gd name="T83" fmla="*/ 316 h 331"/>
                  <a:gd name="T84" fmla="*/ 301 w 301"/>
                  <a:gd name="T85" fmla="*/ 165 h 3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1" h="331">
                    <a:moveTo>
                      <a:pt x="30" y="150"/>
                    </a:moveTo>
                    <a:lnTo>
                      <a:pt x="30" y="30"/>
                    </a:lnTo>
                    <a:lnTo>
                      <a:pt x="130" y="30"/>
                    </a:lnTo>
                    <a:lnTo>
                      <a:pt x="250" y="150"/>
                    </a:lnTo>
                    <a:lnTo>
                      <a:pt x="30" y="150"/>
                    </a:lnTo>
                    <a:close/>
                    <a:moveTo>
                      <a:pt x="301" y="165"/>
                    </a:moveTo>
                    <a:lnTo>
                      <a:pt x="300" y="163"/>
                    </a:lnTo>
                    <a:lnTo>
                      <a:pt x="300" y="161"/>
                    </a:lnTo>
                    <a:lnTo>
                      <a:pt x="300" y="160"/>
                    </a:lnTo>
                    <a:lnTo>
                      <a:pt x="300" y="160"/>
                    </a:lnTo>
                    <a:lnTo>
                      <a:pt x="298" y="156"/>
                    </a:lnTo>
                    <a:lnTo>
                      <a:pt x="297" y="155"/>
                    </a:lnTo>
                    <a:lnTo>
                      <a:pt x="297" y="155"/>
                    </a:lnTo>
                    <a:lnTo>
                      <a:pt x="297" y="155"/>
                    </a:lnTo>
                    <a:lnTo>
                      <a:pt x="147" y="4"/>
                    </a:lnTo>
                    <a:lnTo>
                      <a:pt x="144" y="2"/>
                    </a:lnTo>
                    <a:lnTo>
                      <a:pt x="142" y="1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4" y="4"/>
                    </a:lnTo>
                    <a:lnTo>
                      <a:pt x="3" y="6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65"/>
                    </a:lnTo>
                    <a:lnTo>
                      <a:pt x="0" y="316"/>
                    </a:lnTo>
                    <a:lnTo>
                      <a:pt x="1" y="320"/>
                    </a:lnTo>
                    <a:lnTo>
                      <a:pt x="1" y="322"/>
                    </a:lnTo>
                    <a:lnTo>
                      <a:pt x="3" y="325"/>
                    </a:lnTo>
                    <a:lnTo>
                      <a:pt x="4" y="327"/>
                    </a:lnTo>
                    <a:lnTo>
                      <a:pt x="7" y="328"/>
                    </a:lnTo>
                    <a:lnTo>
                      <a:pt x="10" y="330"/>
                    </a:lnTo>
                    <a:lnTo>
                      <a:pt x="12" y="331"/>
                    </a:lnTo>
                    <a:lnTo>
                      <a:pt x="15" y="331"/>
                    </a:lnTo>
                    <a:lnTo>
                      <a:pt x="31" y="331"/>
                    </a:lnTo>
                    <a:lnTo>
                      <a:pt x="31" y="324"/>
                    </a:lnTo>
                    <a:lnTo>
                      <a:pt x="30" y="316"/>
                    </a:lnTo>
                    <a:lnTo>
                      <a:pt x="31" y="306"/>
                    </a:lnTo>
                    <a:lnTo>
                      <a:pt x="32" y="295"/>
                    </a:lnTo>
                    <a:lnTo>
                      <a:pt x="35" y="285"/>
                    </a:lnTo>
                    <a:lnTo>
                      <a:pt x="39" y="276"/>
                    </a:lnTo>
                    <a:lnTo>
                      <a:pt x="43" y="266"/>
                    </a:lnTo>
                    <a:lnTo>
                      <a:pt x="48" y="257"/>
                    </a:lnTo>
                    <a:lnTo>
                      <a:pt x="55" y="249"/>
                    </a:lnTo>
                    <a:lnTo>
                      <a:pt x="61" y="241"/>
                    </a:lnTo>
                    <a:lnTo>
                      <a:pt x="69" y="235"/>
                    </a:lnTo>
                    <a:lnTo>
                      <a:pt x="77" y="228"/>
                    </a:lnTo>
                    <a:lnTo>
                      <a:pt x="86" y="223"/>
                    </a:lnTo>
                    <a:lnTo>
                      <a:pt x="94" y="219"/>
                    </a:lnTo>
                    <a:lnTo>
                      <a:pt x="104" y="215"/>
                    </a:lnTo>
                    <a:lnTo>
                      <a:pt x="115" y="213"/>
                    </a:lnTo>
                    <a:lnTo>
                      <a:pt x="126" y="211"/>
                    </a:lnTo>
                    <a:lnTo>
                      <a:pt x="136" y="211"/>
                    </a:lnTo>
                    <a:lnTo>
                      <a:pt x="147" y="211"/>
                    </a:lnTo>
                    <a:lnTo>
                      <a:pt x="157" y="213"/>
                    </a:lnTo>
                    <a:lnTo>
                      <a:pt x="167" y="215"/>
                    </a:lnTo>
                    <a:lnTo>
                      <a:pt x="177" y="219"/>
                    </a:lnTo>
                    <a:lnTo>
                      <a:pt x="186" y="223"/>
                    </a:lnTo>
                    <a:lnTo>
                      <a:pt x="194" y="228"/>
                    </a:lnTo>
                    <a:lnTo>
                      <a:pt x="203" y="235"/>
                    </a:lnTo>
                    <a:lnTo>
                      <a:pt x="210" y="241"/>
                    </a:lnTo>
                    <a:lnTo>
                      <a:pt x="217" y="249"/>
                    </a:lnTo>
                    <a:lnTo>
                      <a:pt x="223" y="257"/>
                    </a:lnTo>
                    <a:lnTo>
                      <a:pt x="229" y="266"/>
                    </a:lnTo>
                    <a:lnTo>
                      <a:pt x="233" y="276"/>
                    </a:lnTo>
                    <a:lnTo>
                      <a:pt x="236" y="285"/>
                    </a:lnTo>
                    <a:lnTo>
                      <a:pt x="239" y="295"/>
                    </a:lnTo>
                    <a:lnTo>
                      <a:pt x="240" y="306"/>
                    </a:lnTo>
                    <a:lnTo>
                      <a:pt x="241" y="316"/>
                    </a:lnTo>
                    <a:lnTo>
                      <a:pt x="241" y="324"/>
                    </a:lnTo>
                    <a:lnTo>
                      <a:pt x="240" y="331"/>
                    </a:lnTo>
                    <a:lnTo>
                      <a:pt x="286" y="331"/>
                    </a:lnTo>
                    <a:lnTo>
                      <a:pt x="290" y="330"/>
                    </a:lnTo>
                    <a:lnTo>
                      <a:pt x="292" y="330"/>
                    </a:lnTo>
                    <a:lnTo>
                      <a:pt x="295" y="328"/>
                    </a:lnTo>
                    <a:lnTo>
                      <a:pt x="297" y="327"/>
                    </a:lnTo>
                    <a:lnTo>
                      <a:pt x="299" y="325"/>
                    </a:lnTo>
                    <a:lnTo>
                      <a:pt x="300" y="322"/>
                    </a:lnTo>
                    <a:lnTo>
                      <a:pt x="301" y="320"/>
                    </a:lnTo>
                    <a:lnTo>
                      <a:pt x="301" y="316"/>
                    </a:lnTo>
                    <a:lnTo>
                      <a:pt x="301" y="165"/>
                    </a:lnTo>
                    <a:lnTo>
                      <a:pt x="301" y="165"/>
                    </a:lnTo>
                    <a:lnTo>
                      <a:pt x="301" y="16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6" name="Freeform 534"/>
              <p:cNvSpPr/>
              <p:nvPr>
                <p:custDataLst>
                  <p:tags r:id="rId45"/>
                </p:custDataLst>
              </p:nvPr>
            </p:nvSpPr>
            <p:spPr bwMode="auto">
              <a:xfrm>
                <a:off x="2808288" y="2732088"/>
                <a:ext cx="49213" cy="47625"/>
              </a:xfrm>
              <a:custGeom>
                <a:avLst/>
                <a:gdLst>
                  <a:gd name="T0" fmla="*/ 68 w 151"/>
                  <a:gd name="T1" fmla="*/ 0 h 150"/>
                  <a:gd name="T2" fmla="*/ 54 w 151"/>
                  <a:gd name="T3" fmla="*/ 3 h 150"/>
                  <a:gd name="T4" fmla="*/ 40 w 151"/>
                  <a:gd name="T5" fmla="*/ 9 h 150"/>
                  <a:gd name="T6" fmla="*/ 28 w 151"/>
                  <a:gd name="T7" fmla="*/ 17 h 150"/>
                  <a:gd name="T8" fmla="*/ 17 w 151"/>
                  <a:gd name="T9" fmla="*/ 27 h 150"/>
                  <a:gd name="T10" fmla="*/ 10 w 151"/>
                  <a:gd name="T11" fmla="*/ 39 h 150"/>
                  <a:gd name="T12" fmla="*/ 4 w 151"/>
                  <a:gd name="T13" fmla="*/ 53 h 150"/>
                  <a:gd name="T14" fmla="*/ 1 w 151"/>
                  <a:gd name="T15" fmla="*/ 68 h 150"/>
                  <a:gd name="T16" fmla="*/ 1 w 151"/>
                  <a:gd name="T17" fmla="*/ 83 h 150"/>
                  <a:gd name="T18" fmla="*/ 4 w 151"/>
                  <a:gd name="T19" fmla="*/ 98 h 150"/>
                  <a:gd name="T20" fmla="*/ 10 w 151"/>
                  <a:gd name="T21" fmla="*/ 111 h 150"/>
                  <a:gd name="T22" fmla="*/ 17 w 151"/>
                  <a:gd name="T23" fmla="*/ 123 h 150"/>
                  <a:gd name="T24" fmla="*/ 28 w 151"/>
                  <a:gd name="T25" fmla="*/ 133 h 150"/>
                  <a:gd name="T26" fmla="*/ 40 w 151"/>
                  <a:gd name="T27" fmla="*/ 141 h 150"/>
                  <a:gd name="T28" fmla="*/ 54 w 151"/>
                  <a:gd name="T29" fmla="*/ 147 h 150"/>
                  <a:gd name="T30" fmla="*/ 68 w 151"/>
                  <a:gd name="T31" fmla="*/ 150 h 150"/>
                  <a:gd name="T32" fmla="*/ 84 w 151"/>
                  <a:gd name="T33" fmla="*/ 150 h 150"/>
                  <a:gd name="T34" fmla="*/ 98 w 151"/>
                  <a:gd name="T35" fmla="*/ 147 h 150"/>
                  <a:gd name="T36" fmla="*/ 112 w 151"/>
                  <a:gd name="T37" fmla="*/ 141 h 150"/>
                  <a:gd name="T38" fmla="*/ 124 w 151"/>
                  <a:gd name="T39" fmla="*/ 133 h 150"/>
                  <a:gd name="T40" fmla="*/ 134 w 151"/>
                  <a:gd name="T41" fmla="*/ 123 h 150"/>
                  <a:gd name="T42" fmla="*/ 142 w 151"/>
                  <a:gd name="T43" fmla="*/ 111 h 150"/>
                  <a:gd name="T44" fmla="*/ 148 w 151"/>
                  <a:gd name="T45" fmla="*/ 98 h 150"/>
                  <a:gd name="T46" fmla="*/ 150 w 151"/>
                  <a:gd name="T47" fmla="*/ 83 h 150"/>
                  <a:gd name="T48" fmla="*/ 150 w 151"/>
                  <a:gd name="T49" fmla="*/ 68 h 150"/>
                  <a:gd name="T50" fmla="*/ 148 w 151"/>
                  <a:gd name="T51" fmla="*/ 53 h 150"/>
                  <a:gd name="T52" fmla="*/ 142 w 151"/>
                  <a:gd name="T53" fmla="*/ 39 h 150"/>
                  <a:gd name="T54" fmla="*/ 134 w 151"/>
                  <a:gd name="T55" fmla="*/ 27 h 150"/>
                  <a:gd name="T56" fmla="*/ 124 w 151"/>
                  <a:gd name="T57" fmla="*/ 17 h 150"/>
                  <a:gd name="T58" fmla="*/ 112 w 151"/>
                  <a:gd name="T59" fmla="*/ 9 h 150"/>
                  <a:gd name="T60" fmla="*/ 98 w 151"/>
                  <a:gd name="T61" fmla="*/ 3 h 150"/>
                  <a:gd name="T62" fmla="*/ 84 w 151"/>
                  <a:gd name="T63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1" h="150">
                    <a:moveTo>
                      <a:pt x="76" y="0"/>
                    </a:moveTo>
                    <a:lnTo>
                      <a:pt x="68" y="0"/>
                    </a:lnTo>
                    <a:lnTo>
                      <a:pt x="60" y="1"/>
                    </a:lnTo>
                    <a:lnTo>
                      <a:pt x="54" y="3"/>
                    </a:lnTo>
                    <a:lnTo>
                      <a:pt x="46" y="6"/>
                    </a:lnTo>
                    <a:lnTo>
                      <a:pt x="40" y="9"/>
                    </a:lnTo>
                    <a:lnTo>
                      <a:pt x="33" y="13"/>
                    </a:lnTo>
                    <a:lnTo>
                      <a:pt x="28" y="17"/>
                    </a:lnTo>
                    <a:lnTo>
                      <a:pt x="23" y="22"/>
                    </a:lnTo>
                    <a:lnTo>
                      <a:pt x="17" y="27"/>
                    </a:lnTo>
                    <a:lnTo>
                      <a:pt x="13" y="33"/>
                    </a:lnTo>
                    <a:lnTo>
                      <a:pt x="10" y="39"/>
                    </a:lnTo>
                    <a:lnTo>
                      <a:pt x="7" y="45"/>
                    </a:lnTo>
                    <a:lnTo>
                      <a:pt x="4" y="53"/>
                    </a:lnTo>
                    <a:lnTo>
                      <a:pt x="2" y="60"/>
                    </a:lnTo>
                    <a:lnTo>
                      <a:pt x="1" y="68"/>
                    </a:lnTo>
                    <a:lnTo>
                      <a:pt x="0" y="75"/>
                    </a:lnTo>
                    <a:lnTo>
                      <a:pt x="1" y="83"/>
                    </a:lnTo>
                    <a:lnTo>
                      <a:pt x="2" y="90"/>
                    </a:lnTo>
                    <a:lnTo>
                      <a:pt x="4" y="98"/>
                    </a:lnTo>
                    <a:lnTo>
                      <a:pt x="7" y="104"/>
                    </a:lnTo>
                    <a:lnTo>
                      <a:pt x="10" y="111"/>
                    </a:lnTo>
                    <a:lnTo>
                      <a:pt x="13" y="117"/>
                    </a:lnTo>
                    <a:lnTo>
                      <a:pt x="17" y="123"/>
                    </a:lnTo>
                    <a:lnTo>
                      <a:pt x="23" y="128"/>
                    </a:lnTo>
                    <a:lnTo>
                      <a:pt x="28" y="133"/>
                    </a:lnTo>
                    <a:lnTo>
                      <a:pt x="33" y="138"/>
                    </a:lnTo>
                    <a:lnTo>
                      <a:pt x="40" y="141"/>
                    </a:lnTo>
                    <a:lnTo>
                      <a:pt x="46" y="144"/>
                    </a:lnTo>
                    <a:lnTo>
                      <a:pt x="54" y="147"/>
                    </a:lnTo>
                    <a:lnTo>
                      <a:pt x="60" y="149"/>
                    </a:lnTo>
                    <a:lnTo>
                      <a:pt x="68" y="150"/>
                    </a:lnTo>
                    <a:lnTo>
                      <a:pt x="76" y="150"/>
                    </a:lnTo>
                    <a:lnTo>
                      <a:pt x="84" y="150"/>
                    </a:lnTo>
                    <a:lnTo>
                      <a:pt x="91" y="149"/>
                    </a:lnTo>
                    <a:lnTo>
                      <a:pt x="98" y="147"/>
                    </a:lnTo>
                    <a:lnTo>
                      <a:pt x="105" y="144"/>
                    </a:lnTo>
                    <a:lnTo>
                      <a:pt x="112" y="141"/>
                    </a:lnTo>
                    <a:lnTo>
                      <a:pt x="118" y="138"/>
                    </a:lnTo>
                    <a:lnTo>
                      <a:pt x="124" y="133"/>
                    </a:lnTo>
                    <a:lnTo>
                      <a:pt x="129" y="128"/>
                    </a:lnTo>
                    <a:lnTo>
                      <a:pt x="134" y="123"/>
                    </a:lnTo>
                    <a:lnTo>
                      <a:pt x="139" y="117"/>
                    </a:lnTo>
                    <a:lnTo>
                      <a:pt x="142" y="111"/>
                    </a:lnTo>
                    <a:lnTo>
                      <a:pt x="145" y="104"/>
                    </a:lnTo>
                    <a:lnTo>
                      <a:pt x="148" y="98"/>
                    </a:lnTo>
                    <a:lnTo>
                      <a:pt x="149" y="90"/>
                    </a:lnTo>
                    <a:lnTo>
                      <a:pt x="150" y="83"/>
                    </a:lnTo>
                    <a:lnTo>
                      <a:pt x="151" y="75"/>
                    </a:lnTo>
                    <a:lnTo>
                      <a:pt x="150" y="68"/>
                    </a:lnTo>
                    <a:lnTo>
                      <a:pt x="149" y="60"/>
                    </a:lnTo>
                    <a:lnTo>
                      <a:pt x="148" y="53"/>
                    </a:lnTo>
                    <a:lnTo>
                      <a:pt x="145" y="45"/>
                    </a:lnTo>
                    <a:lnTo>
                      <a:pt x="142" y="39"/>
                    </a:lnTo>
                    <a:lnTo>
                      <a:pt x="139" y="33"/>
                    </a:lnTo>
                    <a:lnTo>
                      <a:pt x="134" y="27"/>
                    </a:lnTo>
                    <a:lnTo>
                      <a:pt x="129" y="22"/>
                    </a:lnTo>
                    <a:lnTo>
                      <a:pt x="124" y="17"/>
                    </a:lnTo>
                    <a:lnTo>
                      <a:pt x="118" y="13"/>
                    </a:lnTo>
                    <a:lnTo>
                      <a:pt x="112" y="9"/>
                    </a:lnTo>
                    <a:lnTo>
                      <a:pt x="105" y="6"/>
                    </a:lnTo>
                    <a:lnTo>
                      <a:pt x="98" y="3"/>
                    </a:lnTo>
                    <a:lnTo>
                      <a:pt x="91" y="1"/>
                    </a:lnTo>
                    <a:lnTo>
                      <a:pt x="84" y="0"/>
                    </a:lnTo>
                    <a:lnTo>
                      <a:pt x="7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sp>
          <p:nvSpPr>
            <p:cNvPr id="47" name="文本框 46"/>
            <p:cNvSpPr txBox="1"/>
            <p:nvPr>
              <p:custDataLst>
                <p:tags r:id="rId46"/>
              </p:custDataLst>
            </p:nvPr>
          </p:nvSpPr>
          <p:spPr>
            <a:xfrm>
              <a:off x="5648264" y="2611583"/>
              <a:ext cx="914400" cy="276860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合作教学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TextBox 65"/>
            <p:cNvSpPr txBox="1"/>
            <p:nvPr>
              <p:custDataLst>
                <p:tags r:id="rId47"/>
              </p:custDataLst>
            </p:nvPr>
          </p:nvSpPr>
          <p:spPr>
            <a:xfrm>
              <a:off x="5252648" y="4976756"/>
              <a:ext cx="1705629" cy="5162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/>
                  </a:solidFill>
                </a:rPr>
                <a:t>“</a:t>
              </a:r>
              <a:r>
                <a:rPr lang="zh-CN" altLang="en-US" sz="1400" dirty="0">
                  <a:solidFill>
                    <a:schemeClr val="tx1"/>
                  </a:solidFill>
                </a:rPr>
                <a:t>接住孩子们丢给我们的球</a:t>
              </a:r>
              <a:r>
                <a:rPr lang="en-US" altLang="zh-CN" sz="1400" dirty="0">
                  <a:solidFill>
                    <a:schemeClr val="tx1"/>
                  </a:solidFill>
                </a:rPr>
                <a:t>”</a:t>
              </a:r>
              <a:endParaRPr lang="en-US" altLang="zh-CN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7424348" y="2611583"/>
            <a:ext cx="1705629" cy="2622983"/>
            <a:chOff x="7424348" y="2611583"/>
            <a:chExt cx="1705629" cy="2622983"/>
          </a:xfrm>
        </p:grpSpPr>
        <p:grpSp>
          <p:nvGrpSpPr>
            <p:cNvPr id="63" name="Group 32"/>
            <p:cNvGrpSpPr/>
            <p:nvPr/>
          </p:nvGrpSpPr>
          <p:grpSpPr>
            <a:xfrm>
              <a:off x="7736037" y="3655345"/>
              <a:ext cx="1065767" cy="1066693"/>
              <a:chOff x="3662363" y="1317626"/>
              <a:chExt cx="1824038" cy="1825624"/>
            </a:xfrm>
          </p:grpSpPr>
          <p:sp>
            <p:nvSpPr>
              <p:cNvPr id="71" name="Freeform 5"/>
              <p:cNvSpPr/>
              <p:nvPr>
                <p:custDataLst>
                  <p:tags r:id="rId48"/>
                </p:custDataLst>
              </p:nvPr>
            </p:nvSpPr>
            <p:spPr bwMode="auto">
              <a:xfrm>
                <a:off x="5129213" y="1747838"/>
                <a:ext cx="357188" cy="965200"/>
              </a:xfrm>
              <a:custGeom>
                <a:avLst/>
                <a:gdLst>
                  <a:gd name="T0" fmla="*/ 18 w 73"/>
                  <a:gd name="T1" fmla="*/ 98 h 197"/>
                  <a:gd name="T2" fmla="*/ 0 w 73"/>
                  <a:gd name="T3" fmla="*/ 32 h 197"/>
                  <a:gd name="T4" fmla="*/ 45 w 73"/>
                  <a:gd name="T5" fmla="*/ 0 h 197"/>
                  <a:gd name="T6" fmla="*/ 73 w 73"/>
                  <a:gd name="T7" fmla="*/ 98 h 197"/>
                  <a:gd name="T8" fmla="*/ 45 w 73"/>
                  <a:gd name="T9" fmla="*/ 197 h 197"/>
                  <a:gd name="T10" fmla="*/ 0 w 73"/>
                  <a:gd name="T11" fmla="*/ 164 h 197"/>
                  <a:gd name="T12" fmla="*/ 18 w 73"/>
                  <a:gd name="T13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197">
                    <a:moveTo>
                      <a:pt x="18" y="98"/>
                    </a:moveTo>
                    <a:cubicBezTo>
                      <a:pt x="18" y="74"/>
                      <a:pt x="12" y="51"/>
                      <a:pt x="0" y="32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62" y="28"/>
                      <a:pt x="73" y="62"/>
                      <a:pt x="73" y="98"/>
                    </a:cubicBezTo>
                    <a:cubicBezTo>
                      <a:pt x="73" y="134"/>
                      <a:pt x="62" y="168"/>
                      <a:pt x="45" y="197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12" y="145"/>
                      <a:pt x="18" y="122"/>
                      <a:pt x="18" y="9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2" name="Freeform 6"/>
              <p:cNvSpPr/>
              <p:nvPr>
                <p:custDataLst>
                  <p:tags r:id="rId49"/>
                </p:custDataLst>
              </p:nvPr>
            </p:nvSpPr>
            <p:spPr bwMode="auto">
              <a:xfrm>
                <a:off x="4357688" y="2659063"/>
                <a:ext cx="914400" cy="484187"/>
              </a:xfrm>
              <a:custGeom>
                <a:avLst/>
                <a:gdLst>
                  <a:gd name="T0" fmla="*/ 44 w 187"/>
                  <a:gd name="T1" fmla="*/ 44 h 99"/>
                  <a:gd name="T2" fmla="*/ 142 w 187"/>
                  <a:gd name="T3" fmla="*/ 0 h 99"/>
                  <a:gd name="T4" fmla="*/ 187 w 187"/>
                  <a:gd name="T5" fmla="*/ 32 h 99"/>
                  <a:gd name="T6" fmla="*/ 44 w 187"/>
                  <a:gd name="T7" fmla="*/ 99 h 99"/>
                  <a:gd name="T8" fmla="*/ 0 w 187"/>
                  <a:gd name="T9" fmla="*/ 93 h 99"/>
                  <a:gd name="T10" fmla="*/ 16 w 187"/>
                  <a:gd name="T11" fmla="*/ 41 h 99"/>
                  <a:gd name="T12" fmla="*/ 44 w 187"/>
                  <a:gd name="T13" fmla="*/ 44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" h="99">
                    <a:moveTo>
                      <a:pt x="44" y="44"/>
                    </a:moveTo>
                    <a:cubicBezTo>
                      <a:pt x="83" y="44"/>
                      <a:pt x="118" y="27"/>
                      <a:pt x="142" y="0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53" y="73"/>
                      <a:pt x="101" y="99"/>
                      <a:pt x="44" y="99"/>
                    </a:cubicBezTo>
                    <a:cubicBezTo>
                      <a:pt x="29" y="99"/>
                      <a:pt x="14" y="97"/>
                      <a:pt x="0" y="93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5" y="43"/>
                      <a:pt x="35" y="44"/>
                      <a:pt x="44" y="4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3" name="Freeform 7"/>
              <p:cNvSpPr/>
              <p:nvPr>
                <p:custDataLst>
                  <p:tags r:id="rId50"/>
                </p:custDataLst>
              </p:nvPr>
            </p:nvSpPr>
            <p:spPr bwMode="auto">
              <a:xfrm>
                <a:off x="3662363" y="2297113"/>
                <a:ext cx="650875" cy="777875"/>
              </a:xfrm>
              <a:custGeom>
                <a:avLst/>
                <a:gdLst>
                  <a:gd name="T0" fmla="*/ 133 w 133"/>
                  <a:gd name="T1" fmla="*/ 107 h 159"/>
                  <a:gd name="T2" fmla="*/ 116 w 133"/>
                  <a:gd name="T3" fmla="*/ 159 h 159"/>
                  <a:gd name="T4" fmla="*/ 0 w 133"/>
                  <a:gd name="T5" fmla="*/ 0 h 159"/>
                  <a:gd name="T6" fmla="*/ 55 w 133"/>
                  <a:gd name="T7" fmla="*/ 0 h 159"/>
                  <a:gd name="T8" fmla="*/ 133 w 133"/>
                  <a:gd name="T9" fmla="*/ 10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59">
                    <a:moveTo>
                      <a:pt x="133" y="107"/>
                    </a:moveTo>
                    <a:cubicBezTo>
                      <a:pt x="116" y="159"/>
                      <a:pt x="116" y="159"/>
                      <a:pt x="116" y="159"/>
                    </a:cubicBezTo>
                    <a:cubicBezTo>
                      <a:pt x="52" y="133"/>
                      <a:pt x="5" y="72"/>
                      <a:pt x="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60" y="48"/>
                      <a:pt x="91" y="88"/>
                      <a:pt x="133" y="107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4" name="Freeform 8"/>
              <p:cNvSpPr/>
              <p:nvPr>
                <p:custDataLst>
                  <p:tags r:id="rId51"/>
                </p:custDataLst>
              </p:nvPr>
            </p:nvSpPr>
            <p:spPr bwMode="auto">
              <a:xfrm>
                <a:off x="4357688" y="1317626"/>
                <a:ext cx="914400" cy="479425"/>
              </a:xfrm>
              <a:custGeom>
                <a:avLst/>
                <a:gdLst>
                  <a:gd name="T0" fmla="*/ 44 w 187"/>
                  <a:gd name="T1" fmla="*/ 54 h 98"/>
                  <a:gd name="T2" fmla="*/ 16 w 187"/>
                  <a:gd name="T3" fmla="*/ 57 h 98"/>
                  <a:gd name="T4" fmla="*/ 0 w 187"/>
                  <a:gd name="T5" fmla="*/ 5 h 98"/>
                  <a:gd name="T6" fmla="*/ 44 w 187"/>
                  <a:gd name="T7" fmla="*/ 0 h 98"/>
                  <a:gd name="T8" fmla="*/ 187 w 187"/>
                  <a:gd name="T9" fmla="*/ 66 h 98"/>
                  <a:gd name="T10" fmla="*/ 142 w 187"/>
                  <a:gd name="T11" fmla="*/ 98 h 98"/>
                  <a:gd name="T12" fmla="*/ 44 w 187"/>
                  <a:gd name="T13" fmla="*/ 5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" h="98">
                    <a:moveTo>
                      <a:pt x="44" y="54"/>
                    </a:moveTo>
                    <a:cubicBezTo>
                      <a:pt x="35" y="54"/>
                      <a:pt x="25" y="55"/>
                      <a:pt x="16" y="5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4" y="2"/>
                      <a:pt x="29" y="0"/>
                      <a:pt x="44" y="0"/>
                    </a:cubicBezTo>
                    <a:cubicBezTo>
                      <a:pt x="101" y="0"/>
                      <a:pt x="153" y="25"/>
                      <a:pt x="187" y="66"/>
                    </a:cubicBezTo>
                    <a:cubicBezTo>
                      <a:pt x="142" y="98"/>
                      <a:pt x="142" y="98"/>
                      <a:pt x="142" y="98"/>
                    </a:cubicBezTo>
                    <a:cubicBezTo>
                      <a:pt x="118" y="71"/>
                      <a:pt x="83" y="54"/>
                      <a:pt x="44" y="5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75" name="Freeform 9"/>
              <p:cNvSpPr/>
              <p:nvPr>
                <p:custDataLst>
                  <p:tags r:id="rId52"/>
                </p:custDataLst>
              </p:nvPr>
            </p:nvSpPr>
            <p:spPr bwMode="auto">
              <a:xfrm>
                <a:off x="3662363" y="1381125"/>
                <a:ext cx="650875" cy="782637"/>
              </a:xfrm>
              <a:custGeom>
                <a:avLst/>
                <a:gdLst>
                  <a:gd name="T0" fmla="*/ 55 w 133"/>
                  <a:gd name="T1" fmla="*/ 160 h 160"/>
                  <a:gd name="T2" fmla="*/ 0 w 133"/>
                  <a:gd name="T3" fmla="*/ 160 h 160"/>
                  <a:gd name="T4" fmla="*/ 116 w 133"/>
                  <a:gd name="T5" fmla="*/ 0 h 160"/>
                  <a:gd name="T6" fmla="*/ 133 w 133"/>
                  <a:gd name="T7" fmla="*/ 53 h 160"/>
                  <a:gd name="T8" fmla="*/ 55 w 133"/>
                  <a:gd name="T9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60">
                    <a:moveTo>
                      <a:pt x="55" y="160"/>
                    </a:moveTo>
                    <a:cubicBezTo>
                      <a:pt x="0" y="160"/>
                      <a:pt x="0" y="160"/>
                      <a:pt x="0" y="160"/>
                    </a:cubicBezTo>
                    <a:cubicBezTo>
                      <a:pt x="5" y="87"/>
                      <a:pt x="52" y="27"/>
                      <a:pt x="116" y="0"/>
                    </a:cubicBezTo>
                    <a:cubicBezTo>
                      <a:pt x="133" y="53"/>
                      <a:pt x="133" y="53"/>
                      <a:pt x="133" y="53"/>
                    </a:cubicBezTo>
                    <a:cubicBezTo>
                      <a:pt x="91" y="71"/>
                      <a:pt x="60" y="112"/>
                      <a:pt x="55" y="1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64" name="Oval 98"/>
            <p:cNvSpPr/>
            <p:nvPr>
              <p:custDataLst>
                <p:tags r:id="rId53"/>
              </p:custDataLst>
            </p:nvPr>
          </p:nvSpPr>
          <p:spPr>
            <a:xfrm>
              <a:off x="8077107" y="3139219"/>
              <a:ext cx="383625" cy="383625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4</a:t>
              </a:r>
              <a:endParaRPr lang="en-US" sz="1200" dirty="0"/>
            </a:p>
          </p:txBody>
        </p:sp>
        <p:sp>
          <p:nvSpPr>
            <p:cNvPr id="65" name="Oval 103"/>
            <p:cNvSpPr/>
            <p:nvPr>
              <p:custDataLst>
                <p:tags r:id="rId54"/>
              </p:custDataLst>
            </p:nvPr>
          </p:nvSpPr>
          <p:spPr>
            <a:xfrm>
              <a:off x="7976554" y="3896326"/>
              <a:ext cx="581949" cy="58194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6" name="Group 125"/>
            <p:cNvGrpSpPr/>
            <p:nvPr/>
          </p:nvGrpSpPr>
          <p:grpSpPr>
            <a:xfrm>
              <a:off x="8125447" y="4045219"/>
              <a:ext cx="284163" cy="284163"/>
              <a:chOff x="7613650" y="1387475"/>
              <a:chExt cx="284163" cy="284163"/>
            </a:xfrm>
            <a:solidFill>
              <a:schemeClr val="bg1"/>
            </a:solidFill>
          </p:grpSpPr>
          <p:sp>
            <p:nvSpPr>
              <p:cNvPr id="69" name="Freeform 4359"/>
              <p:cNvSpPr>
                <a:spLocks noEditPoints="1"/>
              </p:cNvSpPr>
              <p:nvPr>
                <p:custDataLst>
                  <p:tags r:id="rId55"/>
                </p:custDataLst>
              </p:nvPr>
            </p:nvSpPr>
            <p:spPr bwMode="auto">
              <a:xfrm>
                <a:off x="7613650" y="1471613"/>
                <a:ext cx="200025" cy="200025"/>
              </a:xfrm>
              <a:custGeom>
                <a:avLst/>
                <a:gdLst>
                  <a:gd name="T0" fmla="*/ 276 w 629"/>
                  <a:gd name="T1" fmla="*/ 436 h 629"/>
                  <a:gd name="T2" fmla="*/ 233 w 629"/>
                  <a:gd name="T3" fmla="*/ 411 h 629"/>
                  <a:gd name="T4" fmla="*/ 202 w 629"/>
                  <a:gd name="T5" fmla="*/ 374 h 629"/>
                  <a:gd name="T6" fmla="*/ 187 w 629"/>
                  <a:gd name="T7" fmla="*/ 325 h 629"/>
                  <a:gd name="T8" fmla="*/ 192 w 629"/>
                  <a:gd name="T9" fmla="*/ 274 h 629"/>
                  <a:gd name="T10" fmla="*/ 216 w 629"/>
                  <a:gd name="T11" fmla="*/ 231 h 629"/>
                  <a:gd name="T12" fmla="*/ 253 w 629"/>
                  <a:gd name="T13" fmla="*/ 199 h 629"/>
                  <a:gd name="T14" fmla="*/ 301 w 629"/>
                  <a:gd name="T15" fmla="*/ 184 h 629"/>
                  <a:gd name="T16" fmla="*/ 352 w 629"/>
                  <a:gd name="T17" fmla="*/ 190 h 629"/>
                  <a:gd name="T18" fmla="*/ 395 w 629"/>
                  <a:gd name="T19" fmla="*/ 213 h 629"/>
                  <a:gd name="T20" fmla="*/ 426 w 629"/>
                  <a:gd name="T21" fmla="*/ 252 h 629"/>
                  <a:gd name="T22" fmla="*/ 441 w 629"/>
                  <a:gd name="T23" fmla="*/ 300 h 629"/>
                  <a:gd name="T24" fmla="*/ 436 w 629"/>
                  <a:gd name="T25" fmla="*/ 350 h 629"/>
                  <a:gd name="T26" fmla="*/ 413 w 629"/>
                  <a:gd name="T27" fmla="*/ 394 h 629"/>
                  <a:gd name="T28" fmla="*/ 375 w 629"/>
                  <a:gd name="T29" fmla="*/ 425 h 629"/>
                  <a:gd name="T30" fmla="*/ 327 w 629"/>
                  <a:gd name="T31" fmla="*/ 440 h 629"/>
                  <a:gd name="T32" fmla="*/ 572 w 629"/>
                  <a:gd name="T33" fmla="*/ 346 h 629"/>
                  <a:gd name="T34" fmla="*/ 574 w 629"/>
                  <a:gd name="T35" fmla="*/ 302 h 629"/>
                  <a:gd name="T36" fmla="*/ 620 w 629"/>
                  <a:gd name="T37" fmla="*/ 241 h 629"/>
                  <a:gd name="T38" fmla="*/ 628 w 629"/>
                  <a:gd name="T39" fmla="*/ 231 h 629"/>
                  <a:gd name="T40" fmla="*/ 625 w 629"/>
                  <a:gd name="T41" fmla="*/ 219 h 629"/>
                  <a:gd name="T42" fmla="*/ 544 w 629"/>
                  <a:gd name="T43" fmla="*/ 84 h 629"/>
                  <a:gd name="T44" fmla="*/ 532 w 629"/>
                  <a:gd name="T45" fmla="*/ 83 h 629"/>
                  <a:gd name="T46" fmla="*/ 447 w 629"/>
                  <a:gd name="T47" fmla="*/ 88 h 629"/>
                  <a:gd name="T48" fmla="*/ 407 w 629"/>
                  <a:gd name="T49" fmla="*/ 69 h 629"/>
                  <a:gd name="T50" fmla="*/ 404 w 629"/>
                  <a:gd name="T51" fmla="*/ 7 h 629"/>
                  <a:gd name="T52" fmla="*/ 395 w 629"/>
                  <a:gd name="T53" fmla="*/ 0 h 629"/>
                  <a:gd name="T54" fmla="*/ 235 w 629"/>
                  <a:gd name="T55" fmla="*/ 1 h 629"/>
                  <a:gd name="T56" fmla="*/ 227 w 629"/>
                  <a:gd name="T57" fmla="*/ 10 h 629"/>
                  <a:gd name="T58" fmla="*/ 216 w 629"/>
                  <a:gd name="T59" fmla="*/ 72 h 629"/>
                  <a:gd name="T60" fmla="*/ 177 w 629"/>
                  <a:gd name="T61" fmla="*/ 91 h 629"/>
                  <a:gd name="T62" fmla="*/ 98 w 629"/>
                  <a:gd name="T63" fmla="*/ 84 h 629"/>
                  <a:gd name="T64" fmla="*/ 87 w 629"/>
                  <a:gd name="T65" fmla="*/ 83 h 629"/>
                  <a:gd name="T66" fmla="*/ 78 w 629"/>
                  <a:gd name="T67" fmla="*/ 90 h 629"/>
                  <a:gd name="T68" fmla="*/ 1 w 629"/>
                  <a:gd name="T69" fmla="*/ 228 h 629"/>
                  <a:gd name="T70" fmla="*/ 57 w 629"/>
                  <a:gd name="T71" fmla="*/ 269 h 629"/>
                  <a:gd name="T72" fmla="*/ 54 w 629"/>
                  <a:gd name="T73" fmla="*/ 313 h 629"/>
                  <a:gd name="T74" fmla="*/ 57 w 629"/>
                  <a:gd name="T75" fmla="*/ 355 h 629"/>
                  <a:gd name="T76" fmla="*/ 2 w 629"/>
                  <a:gd name="T77" fmla="*/ 391 h 629"/>
                  <a:gd name="T78" fmla="*/ 1 w 629"/>
                  <a:gd name="T79" fmla="*/ 402 h 629"/>
                  <a:gd name="T80" fmla="*/ 86 w 629"/>
                  <a:gd name="T81" fmla="*/ 543 h 629"/>
                  <a:gd name="T82" fmla="*/ 98 w 629"/>
                  <a:gd name="T83" fmla="*/ 542 h 629"/>
                  <a:gd name="T84" fmla="*/ 177 w 629"/>
                  <a:gd name="T85" fmla="*/ 533 h 629"/>
                  <a:gd name="T86" fmla="*/ 216 w 629"/>
                  <a:gd name="T87" fmla="*/ 552 h 629"/>
                  <a:gd name="T88" fmla="*/ 227 w 629"/>
                  <a:gd name="T89" fmla="*/ 620 h 629"/>
                  <a:gd name="T90" fmla="*/ 235 w 629"/>
                  <a:gd name="T91" fmla="*/ 628 h 629"/>
                  <a:gd name="T92" fmla="*/ 395 w 629"/>
                  <a:gd name="T93" fmla="*/ 629 h 629"/>
                  <a:gd name="T94" fmla="*/ 404 w 629"/>
                  <a:gd name="T95" fmla="*/ 623 h 629"/>
                  <a:gd name="T96" fmla="*/ 407 w 629"/>
                  <a:gd name="T97" fmla="*/ 556 h 629"/>
                  <a:gd name="T98" fmla="*/ 447 w 629"/>
                  <a:gd name="T99" fmla="*/ 538 h 629"/>
                  <a:gd name="T100" fmla="*/ 533 w 629"/>
                  <a:gd name="T101" fmla="*/ 543 h 629"/>
                  <a:gd name="T102" fmla="*/ 545 w 629"/>
                  <a:gd name="T103" fmla="*/ 543 h 629"/>
                  <a:gd name="T104" fmla="*/ 627 w 629"/>
                  <a:gd name="T105" fmla="*/ 405 h 629"/>
                  <a:gd name="T106" fmla="*/ 628 w 629"/>
                  <a:gd name="T107" fmla="*/ 394 h 629"/>
                  <a:gd name="T108" fmla="*/ 621 w 629"/>
                  <a:gd name="T109" fmla="*/ 385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29" h="629">
                    <a:moveTo>
                      <a:pt x="314" y="441"/>
                    </a:moveTo>
                    <a:lnTo>
                      <a:pt x="301" y="440"/>
                    </a:lnTo>
                    <a:lnTo>
                      <a:pt x="288" y="439"/>
                    </a:lnTo>
                    <a:lnTo>
                      <a:pt x="276" y="436"/>
                    </a:lnTo>
                    <a:lnTo>
                      <a:pt x="264" y="430"/>
                    </a:lnTo>
                    <a:lnTo>
                      <a:pt x="253" y="425"/>
                    </a:lnTo>
                    <a:lnTo>
                      <a:pt x="242" y="418"/>
                    </a:lnTo>
                    <a:lnTo>
                      <a:pt x="233" y="411"/>
                    </a:lnTo>
                    <a:lnTo>
                      <a:pt x="223" y="404"/>
                    </a:lnTo>
                    <a:lnTo>
                      <a:pt x="216" y="394"/>
                    </a:lnTo>
                    <a:lnTo>
                      <a:pt x="208" y="384"/>
                    </a:lnTo>
                    <a:lnTo>
                      <a:pt x="202" y="374"/>
                    </a:lnTo>
                    <a:lnTo>
                      <a:pt x="196" y="362"/>
                    </a:lnTo>
                    <a:lnTo>
                      <a:pt x="192" y="350"/>
                    </a:lnTo>
                    <a:lnTo>
                      <a:pt x="189" y="338"/>
                    </a:lnTo>
                    <a:lnTo>
                      <a:pt x="187" y="325"/>
                    </a:lnTo>
                    <a:lnTo>
                      <a:pt x="186" y="313"/>
                    </a:lnTo>
                    <a:lnTo>
                      <a:pt x="187" y="300"/>
                    </a:lnTo>
                    <a:lnTo>
                      <a:pt x="189" y="287"/>
                    </a:lnTo>
                    <a:lnTo>
                      <a:pt x="192" y="274"/>
                    </a:lnTo>
                    <a:lnTo>
                      <a:pt x="196" y="262"/>
                    </a:lnTo>
                    <a:lnTo>
                      <a:pt x="202" y="252"/>
                    </a:lnTo>
                    <a:lnTo>
                      <a:pt x="208" y="241"/>
                    </a:lnTo>
                    <a:lnTo>
                      <a:pt x="216" y="231"/>
                    </a:lnTo>
                    <a:lnTo>
                      <a:pt x="223" y="222"/>
                    </a:lnTo>
                    <a:lnTo>
                      <a:pt x="233" y="213"/>
                    </a:lnTo>
                    <a:lnTo>
                      <a:pt x="242" y="206"/>
                    </a:lnTo>
                    <a:lnTo>
                      <a:pt x="253" y="199"/>
                    </a:lnTo>
                    <a:lnTo>
                      <a:pt x="264" y="194"/>
                    </a:lnTo>
                    <a:lnTo>
                      <a:pt x="276" y="190"/>
                    </a:lnTo>
                    <a:lnTo>
                      <a:pt x="288" y="186"/>
                    </a:lnTo>
                    <a:lnTo>
                      <a:pt x="301" y="184"/>
                    </a:lnTo>
                    <a:lnTo>
                      <a:pt x="314" y="184"/>
                    </a:lnTo>
                    <a:lnTo>
                      <a:pt x="327" y="184"/>
                    </a:lnTo>
                    <a:lnTo>
                      <a:pt x="340" y="186"/>
                    </a:lnTo>
                    <a:lnTo>
                      <a:pt x="352" y="190"/>
                    </a:lnTo>
                    <a:lnTo>
                      <a:pt x="363" y="194"/>
                    </a:lnTo>
                    <a:lnTo>
                      <a:pt x="375" y="199"/>
                    </a:lnTo>
                    <a:lnTo>
                      <a:pt x="386" y="206"/>
                    </a:lnTo>
                    <a:lnTo>
                      <a:pt x="395" y="213"/>
                    </a:lnTo>
                    <a:lnTo>
                      <a:pt x="404" y="222"/>
                    </a:lnTo>
                    <a:lnTo>
                      <a:pt x="413" y="231"/>
                    </a:lnTo>
                    <a:lnTo>
                      <a:pt x="420" y="241"/>
                    </a:lnTo>
                    <a:lnTo>
                      <a:pt x="426" y="252"/>
                    </a:lnTo>
                    <a:lnTo>
                      <a:pt x="432" y="262"/>
                    </a:lnTo>
                    <a:lnTo>
                      <a:pt x="436" y="274"/>
                    </a:lnTo>
                    <a:lnTo>
                      <a:pt x="439" y="287"/>
                    </a:lnTo>
                    <a:lnTo>
                      <a:pt x="441" y="300"/>
                    </a:lnTo>
                    <a:lnTo>
                      <a:pt x="443" y="313"/>
                    </a:lnTo>
                    <a:lnTo>
                      <a:pt x="441" y="325"/>
                    </a:lnTo>
                    <a:lnTo>
                      <a:pt x="439" y="338"/>
                    </a:lnTo>
                    <a:lnTo>
                      <a:pt x="436" y="350"/>
                    </a:lnTo>
                    <a:lnTo>
                      <a:pt x="432" y="362"/>
                    </a:lnTo>
                    <a:lnTo>
                      <a:pt x="426" y="374"/>
                    </a:lnTo>
                    <a:lnTo>
                      <a:pt x="420" y="384"/>
                    </a:lnTo>
                    <a:lnTo>
                      <a:pt x="413" y="394"/>
                    </a:lnTo>
                    <a:lnTo>
                      <a:pt x="404" y="404"/>
                    </a:lnTo>
                    <a:lnTo>
                      <a:pt x="395" y="411"/>
                    </a:lnTo>
                    <a:lnTo>
                      <a:pt x="386" y="418"/>
                    </a:lnTo>
                    <a:lnTo>
                      <a:pt x="375" y="425"/>
                    </a:lnTo>
                    <a:lnTo>
                      <a:pt x="363" y="430"/>
                    </a:lnTo>
                    <a:lnTo>
                      <a:pt x="352" y="436"/>
                    </a:lnTo>
                    <a:lnTo>
                      <a:pt x="340" y="439"/>
                    </a:lnTo>
                    <a:lnTo>
                      <a:pt x="327" y="440"/>
                    </a:lnTo>
                    <a:lnTo>
                      <a:pt x="314" y="441"/>
                    </a:lnTo>
                    <a:close/>
                    <a:moveTo>
                      <a:pt x="621" y="385"/>
                    </a:moveTo>
                    <a:lnTo>
                      <a:pt x="571" y="355"/>
                    </a:lnTo>
                    <a:lnTo>
                      <a:pt x="572" y="346"/>
                    </a:lnTo>
                    <a:lnTo>
                      <a:pt x="573" y="335"/>
                    </a:lnTo>
                    <a:lnTo>
                      <a:pt x="574" y="323"/>
                    </a:lnTo>
                    <a:lnTo>
                      <a:pt x="574" y="313"/>
                    </a:lnTo>
                    <a:lnTo>
                      <a:pt x="574" y="302"/>
                    </a:lnTo>
                    <a:lnTo>
                      <a:pt x="573" y="291"/>
                    </a:lnTo>
                    <a:lnTo>
                      <a:pt x="572" y="280"/>
                    </a:lnTo>
                    <a:lnTo>
                      <a:pt x="570" y="269"/>
                    </a:lnTo>
                    <a:lnTo>
                      <a:pt x="620" y="241"/>
                    </a:lnTo>
                    <a:lnTo>
                      <a:pt x="623" y="239"/>
                    </a:lnTo>
                    <a:lnTo>
                      <a:pt x="624" y="237"/>
                    </a:lnTo>
                    <a:lnTo>
                      <a:pt x="627" y="234"/>
                    </a:lnTo>
                    <a:lnTo>
                      <a:pt x="628" y="231"/>
                    </a:lnTo>
                    <a:lnTo>
                      <a:pt x="628" y="228"/>
                    </a:lnTo>
                    <a:lnTo>
                      <a:pt x="628" y="226"/>
                    </a:lnTo>
                    <a:lnTo>
                      <a:pt x="628" y="223"/>
                    </a:lnTo>
                    <a:lnTo>
                      <a:pt x="625" y="219"/>
                    </a:lnTo>
                    <a:lnTo>
                      <a:pt x="551" y="90"/>
                    </a:lnTo>
                    <a:lnTo>
                      <a:pt x="548" y="87"/>
                    </a:lnTo>
                    <a:lnTo>
                      <a:pt x="546" y="85"/>
                    </a:lnTo>
                    <a:lnTo>
                      <a:pt x="544" y="84"/>
                    </a:lnTo>
                    <a:lnTo>
                      <a:pt x="541" y="83"/>
                    </a:lnTo>
                    <a:lnTo>
                      <a:pt x="539" y="81"/>
                    </a:lnTo>
                    <a:lnTo>
                      <a:pt x="536" y="81"/>
                    </a:lnTo>
                    <a:lnTo>
                      <a:pt x="532" y="83"/>
                    </a:lnTo>
                    <a:lnTo>
                      <a:pt x="530" y="84"/>
                    </a:lnTo>
                    <a:lnTo>
                      <a:pt x="481" y="113"/>
                    </a:lnTo>
                    <a:lnTo>
                      <a:pt x="465" y="99"/>
                    </a:lnTo>
                    <a:lnTo>
                      <a:pt x="447" y="88"/>
                    </a:lnTo>
                    <a:lnTo>
                      <a:pt x="438" y="83"/>
                    </a:lnTo>
                    <a:lnTo>
                      <a:pt x="429" y="77"/>
                    </a:lnTo>
                    <a:lnTo>
                      <a:pt x="418" y="73"/>
                    </a:lnTo>
                    <a:lnTo>
                      <a:pt x="407" y="69"/>
                    </a:lnTo>
                    <a:lnTo>
                      <a:pt x="407" y="15"/>
                    </a:lnTo>
                    <a:lnTo>
                      <a:pt x="407" y="12"/>
                    </a:lnTo>
                    <a:lnTo>
                      <a:pt x="406" y="10"/>
                    </a:lnTo>
                    <a:lnTo>
                      <a:pt x="404" y="7"/>
                    </a:lnTo>
                    <a:lnTo>
                      <a:pt x="403" y="4"/>
                    </a:lnTo>
                    <a:lnTo>
                      <a:pt x="401" y="2"/>
                    </a:lnTo>
                    <a:lnTo>
                      <a:pt x="398" y="1"/>
                    </a:lnTo>
                    <a:lnTo>
                      <a:pt x="395" y="0"/>
                    </a:lnTo>
                    <a:lnTo>
                      <a:pt x="392" y="0"/>
                    </a:lnTo>
                    <a:lnTo>
                      <a:pt x="241" y="0"/>
                    </a:lnTo>
                    <a:lnTo>
                      <a:pt x="238" y="0"/>
                    </a:lnTo>
                    <a:lnTo>
                      <a:pt x="235" y="1"/>
                    </a:lnTo>
                    <a:lnTo>
                      <a:pt x="233" y="2"/>
                    </a:lnTo>
                    <a:lnTo>
                      <a:pt x="231" y="4"/>
                    </a:lnTo>
                    <a:lnTo>
                      <a:pt x="229" y="7"/>
                    </a:lnTo>
                    <a:lnTo>
                      <a:pt x="227" y="10"/>
                    </a:lnTo>
                    <a:lnTo>
                      <a:pt x="226" y="12"/>
                    </a:lnTo>
                    <a:lnTo>
                      <a:pt x="226" y="15"/>
                    </a:lnTo>
                    <a:lnTo>
                      <a:pt x="226" y="69"/>
                    </a:lnTo>
                    <a:lnTo>
                      <a:pt x="216" y="72"/>
                    </a:lnTo>
                    <a:lnTo>
                      <a:pt x="206" y="76"/>
                    </a:lnTo>
                    <a:lnTo>
                      <a:pt x="196" y="80"/>
                    </a:lnTo>
                    <a:lnTo>
                      <a:pt x="187" y="86"/>
                    </a:lnTo>
                    <a:lnTo>
                      <a:pt x="177" y="91"/>
                    </a:lnTo>
                    <a:lnTo>
                      <a:pt x="168" y="98"/>
                    </a:lnTo>
                    <a:lnTo>
                      <a:pt x="159" y="105"/>
                    </a:lnTo>
                    <a:lnTo>
                      <a:pt x="149" y="113"/>
                    </a:lnTo>
                    <a:lnTo>
                      <a:pt x="98" y="84"/>
                    </a:lnTo>
                    <a:lnTo>
                      <a:pt x="96" y="83"/>
                    </a:lnTo>
                    <a:lnTo>
                      <a:pt x="93" y="81"/>
                    </a:lnTo>
                    <a:lnTo>
                      <a:pt x="90" y="81"/>
                    </a:lnTo>
                    <a:lnTo>
                      <a:pt x="87" y="83"/>
                    </a:lnTo>
                    <a:lnTo>
                      <a:pt x="84" y="84"/>
                    </a:lnTo>
                    <a:lnTo>
                      <a:pt x="82" y="85"/>
                    </a:lnTo>
                    <a:lnTo>
                      <a:pt x="80" y="87"/>
                    </a:lnTo>
                    <a:lnTo>
                      <a:pt x="78" y="90"/>
                    </a:lnTo>
                    <a:lnTo>
                      <a:pt x="3" y="219"/>
                    </a:lnTo>
                    <a:lnTo>
                      <a:pt x="1" y="222"/>
                    </a:lnTo>
                    <a:lnTo>
                      <a:pt x="1" y="225"/>
                    </a:lnTo>
                    <a:lnTo>
                      <a:pt x="1" y="228"/>
                    </a:lnTo>
                    <a:lnTo>
                      <a:pt x="1" y="230"/>
                    </a:lnTo>
                    <a:lnTo>
                      <a:pt x="4" y="236"/>
                    </a:lnTo>
                    <a:lnTo>
                      <a:pt x="8" y="241"/>
                    </a:lnTo>
                    <a:lnTo>
                      <a:pt x="57" y="269"/>
                    </a:lnTo>
                    <a:lnTo>
                      <a:pt x="56" y="280"/>
                    </a:lnTo>
                    <a:lnTo>
                      <a:pt x="55" y="291"/>
                    </a:lnTo>
                    <a:lnTo>
                      <a:pt x="54" y="302"/>
                    </a:lnTo>
                    <a:lnTo>
                      <a:pt x="54" y="313"/>
                    </a:lnTo>
                    <a:lnTo>
                      <a:pt x="54" y="323"/>
                    </a:lnTo>
                    <a:lnTo>
                      <a:pt x="55" y="335"/>
                    </a:lnTo>
                    <a:lnTo>
                      <a:pt x="56" y="346"/>
                    </a:lnTo>
                    <a:lnTo>
                      <a:pt x="57" y="355"/>
                    </a:lnTo>
                    <a:lnTo>
                      <a:pt x="7" y="385"/>
                    </a:lnTo>
                    <a:lnTo>
                      <a:pt x="5" y="387"/>
                    </a:lnTo>
                    <a:lnTo>
                      <a:pt x="3" y="389"/>
                    </a:lnTo>
                    <a:lnTo>
                      <a:pt x="2" y="391"/>
                    </a:lnTo>
                    <a:lnTo>
                      <a:pt x="1" y="394"/>
                    </a:lnTo>
                    <a:lnTo>
                      <a:pt x="0" y="396"/>
                    </a:lnTo>
                    <a:lnTo>
                      <a:pt x="1" y="399"/>
                    </a:lnTo>
                    <a:lnTo>
                      <a:pt x="1" y="402"/>
                    </a:lnTo>
                    <a:lnTo>
                      <a:pt x="2" y="405"/>
                    </a:lnTo>
                    <a:lnTo>
                      <a:pt x="78" y="536"/>
                    </a:lnTo>
                    <a:lnTo>
                      <a:pt x="81" y="540"/>
                    </a:lnTo>
                    <a:lnTo>
                      <a:pt x="86" y="543"/>
                    </a:lnTo>
                    <a:lnTo>
                      <a:pt x="89" y="544"/>
                    </a:lnTo>
                    <a:lnTo>
                      <a:pt x="93" y="544"/>
                    </a:lnTo>
                    <a:lnTo>
                      <a:pt x="95" y="543"/>
                    </a:lnTo>
                    <a:lnTo>
                      <a:pt x="98" y="542"/>
                    </a:lnTo>
                    <a:lnTo>
                      <a:pt x="149" y="513"/>
                    </a:lnTo>
                    <a:lnTo>
                      <a:pt x="159" y="520"/>
                    </a:lnTo>
                    <a:lnTo>
                      <a:pt x="168" y="527"/>
                    </a:lnTo>
                    <a:lnTo>
                      <a:pt x="177" y="533"/>
                    </a:lnTo>
                    <a:lnTo>
                      <a:pt x="187" y="539"/>
                    </a:lnTo>
                    <a:lnTo>
                      <a:pt x="196" y="544"/>
                    </a:lnTo>
                    <a:lnTo>
                      <a:pt x="206" y="549"/>
                    </a:lnTo>
                    <a:lnTo>
                      <a:pt x="216" y="552"/>
                    </a:lnTo>
                    <a:lnTo>
                      <a:pt x="226" y="556"/>
                    </a:lnTo>
                    <a:lnTo>
                      <a:pt x="226" y="614"/>
                    </a:lnTo>
                    <a:lnTo>
                      <a:pt x="226" y="617"/>
                    </a:lnTo>
                    <a:lnTo>
                      <a:pt x="227" y="620"/>
                    </a:lnTo>
                    <a:lnTo>
                      <a:pt x="229" y="623"/>
                    </a:lnTo>
                    <a:lnTo>
                      <a:pt x="231" y="625"/>
                    </a:lnTo>
                    <a:lnTo>
                      <a:pt x="233" y="627"/>
                    </a:lnTo>
                    <a:lnTo>
                      <a:pt x="235" y="628"/>
                    </a:lnTo>
                    <a:lnTo>
                      <a:pt x="238" y="629"/>
                    </a:lnTo>
                    <a:lnTo>
                      <a:pt x="241" y="629"/>
                    </a:lnTo>
                    <a:lnTo>
                      <a:pt x="392" y="629"/>
                    </a:lnTo>
                    <a:lnTo>
                      <a:pt x="395" y="629"/>
                    </a:lnTo>
                    <a:lnTo>
                      <a:pt x="398" y="628"/>
                    </a:lnTo>
                    <a:lnTo>
                      <a:pt x="401" y="627"/>
                    </a:lnTo>
                    <a:lnTo>
                      <a:pt x="403" y="625"/>
                    </a:lnTo>
                    <a:lnTo>
                      <a:pt x="404" y="623"/>
                    </a:lnTo>
                    <a:lnTo>
                      <a:pt x="406" y="620"/>
                    </a:lnTo>
                    <a:lnTo>
                      <a:pt x="407" y="617"/>
                    </a:lnTo>
                    <a:lnTo>
                      <a:pt x="407" y="614"/>
                    </a:lnTo>
                    <a:lnTo>
                      <a:pt x="407" y="556"/>
                    </a:lnTo>
                    <a:lnTo>
                      <a:pt x="418" y="552"/>
                    </a:lnTo>
                    <a:lnTo>
                      <a:pt x="429" y="548"/>
                    </a:lnTo>
                    <a:lnTo>
                      <a:pt x="438" y="544"/>
                    </a:lnTo>
                    <a:lnTo>
                      <a:pt x="447" y="538"/>
                    </a:lnTo>
                    <a:lnTo>
                      <a:pt x="465" y="527"/>
                    </a:lnTo>
                    <a:lnTo>
                      <a:pt x="481" y="513"/>
                    </a:lnTo>
                    <a:lnTo>
                      <a:pt x="530" y="542"/>
                    </a:lnTo>
                    <a:lnTo>
                      <a:pt x="533" y="543"/>
                    </a:lnTo>
                    <a:lnTo>
                      <a:pt x="537" y="544"/>
                    </a:lnTo>
                    <a:lnTo>
                      <a:pt x="539" y="544"/>
                    </a:lnTo>
                    <a:lnTo>
                      <a:pt x="542" y="543"/>
                    </a:lnTo>
                    <a:lnTo>
                      <a:pt x="545" y="543"/>
                    </a:lnTo>
                    <a:lnTo>
                      <a:pt x="547" y="540"/>
                    </a:lnTo>
                    <a:lnTo>
                      <a:pt x="550" y="539"/>
                    </a:lnTo>
                    <a:lnTo>
                      <a:pt x="552" y="536"/>
                    </a:lnTo>
                    <a:lnTo>
                      <a:pt x="627" y="405"/>
                    </a:lnTo>
                    <a:lnTo>
                      <a:pt x="628" y="402"/>
                    </a:lnTo>
                    <a:lnTo>
                      <a:pt x="628" y="399"/>
                    </a:lnTo>
                    <a:lnTo>
                      <a:pt x="629" y="396"/>
                    </a:lnTo>
                    <a:lnTo>
                      <a:pt x="628" y="394"/>
                    </a:lnTo>
                    <a:lnTo>
                      <a:pt x="627" y="391"/>
                    </a:lnTo>
                    <a:lnTo>
                      <a:pt x="625" y="389"/>
                    </a:lnTo>
                    <a:lnTo>
                      <a:pt x="623" y="387"/>
                    </a:lnTo>
                    <a:lnTo>
                      <a:pt x="621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0" name="Freeform 4360"/>
              <p:cNvSpPr>
                <a:spLocks noEditPoints="1"/>
              </p:cNvSpPr>
              <p:nvPr>
                <p:custDataLst>
                  <p:tags r:id="rId56"/>
                </p:custDataLst>
              </p:nvPr>
            </p:nvSpPr>
            <p:spPr bwMode="auto">
              <a:xfrm>
                <a:off x="7781925" y="1387475"/>
                <a:ext cx="115888" cy="117475"/>
              </a:xfrm>
              <a:custGeom>
                <a:avLst/>
                <a:gdLst>
                  <a:gd name="T0" fmla="*/ 160 w 362"/>
                  <a:gd name="T1" fmla="*/ 252 h 369"/>
                  <a:gd name="T2" fmla="*/ 135 w 362"/>
                  <a:gd name="T3" fmla="*/ 238 h 369"/>
                  <a:gd name="T4" fmla="*/ 118 w 362"/>
                  <a:gd name="T5" fmla="*/ 218 h 369"/>
                  <a:gd name="T6" fmla="*/ 109 w 362"/>
                  <a:gd name="T7" fmla="*/ 190 h 369"/>
                  <a:gd name="T8" fmla="*/ 113 w 362"/>
                  <a:gd name="T9" fmla="*/ 162 h 369"/>
                  <a:gd name="T10" fmla="*/ 125 w 362"/>
                  <a:gd name="T11" fmla="*/ 138 h 369"/>
                  <a:gd name="T12" fmla="*/ 147 w 362"/>
                  <a:gd name="T13" fmla="*/ 121 h 369"/>
                  <a:gd name="T14" fmla="*/ 174 w 362"/>
                  <a:gd name="T15" fmla="*/ 112 h 369"/>
                  <a:gd name="T16" fmla="*/ 202 w 362"/>
                  <a:gd name="T17" fmla="*/ 114 h 369"/>
                  <a:gd name="T18" fmla="*/ 226 w 362"/>
                  <a:gd name="T19" fmla="*/ 128 h 369"/>
                  <a:gd name="T20" fmla="*/ 244 w 362"/>
                  <a:gd name="T21" fmla="*/ 149 h 369"/>
                  <a:gd name="T22" fmla="*/ 252 w 362"/>
                  <a:gd name="T23" fmla="*/ 176 h 369"/>
                  <a:gd name="T24" fmla="*/ 250 w 362"/>
                  <a:gd name="T25" fmla="*/ 205 h 369"/>
                  <a:gd name="T26" fmla="*/ 236 w 362"/>
                  <a:gd name="T27" fmla="*/ 229 h 369"/>
                  <a:gd name="T28" fmla="*/ 215 w 362"/>
                  <a:gd name="T29" fmla="*/ 247 h 369"/>
                  <a:gd name="T30" fmla="*/ 189 w 362"/>
                  <a:gd name="T31" fmla="*/ 254 h 369"/>
                  <a:gd name="T32" fmla="*/ 328 w 362"/>
                  <a:gd name="T33" fmla="*/ 195 h 369"/>
                  <a:gd name="T34" fmla="*/ 354 w 362"/>
                  <a:gd name="T35" fmla="*/ 144 h 369"/>
                  <a:gd name="T36" fmla="*/ 361 w 362"/>
                  <a:gd name="T37" fmla="*/ 136 h 369"/>
                  <a:gd name="T38" fmla="*/ 360 w 362"/>
                  <a:gd name="T39" fmla="*/ 124 h 369"/>
                  <a:gd name="T40" fmla="*/ 316 w 362"/>
                  <a:gd name="T41" fmla="*/ 53 h 369"/>
                  <a:gd name="T42" fmla="*/ 304 w 362"/>
                  <a:gd name="T43" fmla="*/ 52 h 369"/>
                  <a:gd name="T44" fmla="*/ 256 w 362"/>
                  <a:gd name="T45" fmla="*/ 56 h 369"/>
                  <a:gd name="T46" fmla="*/ 236 w 362"/>
                  <a:gd name="T47" fmla="*/ 10 h 369"/>
                  <a:gd name="T48" fmla="*/ 229 w 362"/>
                  <a:gd name="T49" fmla="*/ 2 h 369"/>
                  <a:gd name="T50" fmla="*/ 146 w 362"/>
                  <a:gd name="T51" fmla="*/ 0 h 369"/>
                  <a:gd name="T52" fmla="*/ 135 w 362"/>
                  <a:gd name="T53" fmla="*/ 3 h 369"/>
                  <a:gd name="T54" fmla="*/ 131 w 362"/>
                  <a:gd name="T55" fmla="*/ 14 h 369"/>
                  <a:gd name="T56" fmla="*/ 99 w 362"/>
                  <a:gd name="T57" fmla="*/ 63 h 369"/>
                  <a:gd name="T58" fmla="*/ 55 w 362"/>
                  <a:gd name="T59" fmla="*/ 51 h 369"/>
                  <a:gd name="T60" fmla="*/ 44 w 362"/>
                  <a:gd name="T61" fmla="*/ 54 h 369"/>
                  <a:gd name="T62" fmla="*/ 1 w 362"/>
                  <a:gd name="T63" fmla="*/ 126 h 369"/>
                  <a:gd name="T64" fmla="*/ 2 w 362"/>
                  <a:gd name="T65" fmla="*/ 139 h 369"/>
                  <a:gd name="T66" fmla="*/ 36 w 362"/>
                  <a:gd name="T67" fmla="*/ 160 h 369"/>
                  <a:gd name="T68" fmla="*/ 36 w 362"/>
                  <a:gd name="T69" fmla="*/ 207 h 369"/>
                  <a:gd name="T70" fmla="*/ 1 w 362"/>
                  <a:gd name="T71" fmla="*/ 230 h 369"/>
                  <a:gd name="T72" fmla="*/ 1 w 362"/>
                  <a:gd name="T73" fmla="*/ 240 h 369"/>
                  <a:gd name="T74" fmla="*/ 44 w 362"/>
                  <a:gd name="T75" fmla="*/ 313 h 369"/>
                  <a:gd name="T76" fmla="*/ 60 w 362"/>
                  <a:gd name="T77" fmla="*/ 314 h 369"/>
                  <a:gd name="T78" fmla="*/ 120 w 362"/>
                  <a:gd name="T79" fmla="*/ 316 h 369"/>
                  <a:gd name="T80" fmla="*/ 132 w 362"/>
                  <a:gd name="T81" fmla="*/ 359 h 369"/>
                  <a:gd name="T82" fmla="*/ 140 w 362"/>
                  <a:gd name="T83" fmla="*/ 368 h 369"/>
                  <a:gd name="T84" fmla="*/ 225 w 362"/>
                  <a:gd name="T85" fmla="*/ 368 h 369"/>
                  <a:gd name="T86" fmla="*/ 233 w 362"/>
                  <a:gd name="T87" fmla="*/ 361 h 369"/>
                  <a:gd name="T88" fmla="*/ 237 w 362"/>
                  <a:gd name="T89" fmla="*/ 321 h 369"/>
                  <a:gd name="T90" fmla="*/ 274 w 362"/>
                  <a:gd name="T91" fmla="*/ 298 h 369"/>
                  <a:gd name="T92" fmla="*/ 310 w 362"/>
                  <a:gd name="T93" fmla="*/ 316 h 369"/>
                  <a:gd name="T94" fmla="*/ 360 w 362"/>
                  <a:gd name="T95" fmla="*/ 243 h 369"/>
                  <a:gd name="T96" fmla="*/ 362 w 362"/>
                  <a:gd name="T97" fmla="*/ 232 h 369"/>
                  <a:gd name="T98" fmla="*/ 354 w 362"/>
                  <a:gd name="T99" fmla="*/ 223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62" h="369">
                    <a:moveTo>
                      <a:pt x="181" y="255"/>
                    </a:moveTo>
                    <a:lnTo>
                      <a:pt x="174" y="254"/>
                    </a:lnTo>
                    <a:lnTo>
                      <a:pt x="166" y="253"/>
                    </a:lnTo>
                    <a:lnTo>
                      <a:pt x="160" y="252"/>
                    </a:lnTo>
                    <a:lnTo>
                      <a:pt x="153" y="249"/>
                    </a:lnTo>
                    <a:lnTo>
                      <a:pt x="147" y="247"/>
                    </a:lnTo>
                    <a:lnTo>
                      <a:pt x="141" y="243"/>
                    </a:lnTo>
                    <a:lnTo>
                      <a:pt x="135" y="238"/>
                    </a:lnTo>
                    <a:lnTo>
                      <a:pt x="131" y="234"/>
                    </a:lnTo>
                    <a:lnTo>
                      <a:pt x="125" y="229"/>
                    </a:lnTo>
                    <a:lnTo>
                      <a:pt x="122" y="223"/>
                    </a:lnTo>
                    <a:lnTo>
                      <a:pt x="118" y="218"/>
                    </a:lnTo>
                    <a:lnTo>
                      <a:pt x="115" y="212"/>
                    </a:lnTo>
                    <a:lnTo>
                      <a:pt x="113" y="205"/>
                    </a:lnTo>
                    <a:lnTo>
                      <a:pt x="110" y="198"/>
                    </a:lnTo>
                    <a:lnTo>
                      <a:pt x="109" y="190"/>
                    </a:lnTo>
                    <a:lnTo>
                      <a:pt x="109" y="183"/>
                    </a:lnTo>
                    <a:lnTo>
                      <a:pt x="109" y="176"/>
                    </a:lnTo>
                    <a:lnTo>
                      <a:pt x="110" y="169"/>
                    </a:lnTo>
                    <a:lnTo>
                      <a:pt x="113" y="162"/>
                    </a:lnTo>
                    <a:lnTo>
                      <a:pt x="115" y="156"/>
                    </a:lnTo>
                    <a:lnTo>
                      <a:pt x="118" y="149"/>
                    </a:lnTo>
                    <a:lnTo>
                      <a:pt x="122" y="143"/>
                    </a:lnTo>
                    <a:lnTo>
                      <a:pt x="125" y="138"/>
                    </a:lnTo>
                    <a:lnTo>
                      <a:pt x="131" y="132"/>
                    </a:lnTo>
                    <a:lnTo>
                      <a:pt x="135" y="128"/>
                    </a:lnTo>
                    <a:lnTo>
                      <a:pt x="141" y="124"/>
                    </a:lnTo>
                    <a:lnTo>
                      <a:pt x="147" y="121"/>
                    </a:lnTo>
                    <a:lnTo>
                      <a:pt x="153" y="117"/>
                    </a:lnTo>
                    <a:lnTo>
                      <a:pt x="160" y="114"/>
                    </a:lnTo>
                    <a:lnTo>
                      <a:pt x="166" y="113"/>
                    </a:lnTo>
                    <a:lnTo>
                      <a:pt x="174" y="112"/>
                    </a:lnTo>
                    <a:lnTo>
                      <a:pt x="181" y="111"/>
                    </a:lnTo>
                    <a:lnTo>
                      <a:pt x="189" y="112"/>
                    </a:lnTo>
                    <a:lnTo>
                      <a:pt x="195" y="113"/>
                    </a:lnTo>
                    <a:lnTo>
                      <a:pt x="202" y="114"/>
                    </a:lnTo>
                    <a:lnTo>
                      <a:pt x="209" y="117"/>
                    </a:lnTo>
                    <a:lnTo>
                      <a:pt x="215" y="121"/>
                    </a:lnTo>
                    <a:lnTo>
                      <a:pt x="221" y="124"/>
                    </a:lnTo>
                    <a:lnTo>
                      <a:pt x="226" y="128"/>
                    </a:lnTo>
                    <a:lnTo>
                      <a:pt x="231" y="132"/>
                    </a:lnTo>
                    <a:lnTo>
                      <a:pt x="236" y="138"/>
                    </a:lnTo>
                    <a:lnTo>
                      <a:pt x="240" y="143"/>
                    </a:lnTo>
                    <a:lnTo>
                      <a:pt x="244" y="149"/>
                    </a:lnTo>
                    <a:lnTo>
                      <a:pt x="247" y="156"/>
                    </a:lnTo>
                    <a:lnTo>
                      <a:pt x="250" y="162"/>
                    </a:lnTo>
                    <a:lnTo>
                      <a:pt x="251" y="169"/>
                    </a:lnTo>
                    <a:lnTo>
                      <a:pt x="252" y="176"/>
                    </a:lnTo>
                    <a:lnTo>
                      <a:pt x="253" y="183"/>
                    </a:lnTo>
                    <a:lnTo>
                      <a:pt x="252" y="190"/>
                    </a:lnTo>
                    <a:lnTo>
                      <a:pt x="251" y="198"/>
                    </a:lnTo>
                    <a:lnTo>
                      <a:pt x="250" y="205"/>
                    </a:lnTo>
                    <a:lnTo>
                      <a:pt x="247" y="212"/>
                    </a:lnTo>
                    <a:lnTo>
                      <a:pt x="244" y="218"/>
                    </a:lnTo>
                    <a:lnTo>
                      <a:pt x="240" y="223"/>
                    </a:lnTo>
                    <a:lnTo>
                      <a:pt x="236" y="229"/>
                    </a:lnTo>
                    <a:lnTo>
                      <a:pt x="231" y="234"/>
                    </a:lnTo>
                    <a:lnTo>
                      <a:pt x="226" y="238"/>
                    </a:lnTo>
                    <a:lnTo>
                      <a:pt x="221" y="243"/>
                    </a:lnTo>
                    <a:lnTo>
                      <a:pt x="215" y="247"/>
                    </a:lnTo>
                    <a:lnTo>
                      <a:pt x="209" y="249"/>
                    </a:lnTo>
                    <a:lnTo>
                      <a:pt x="202" y="252"/>
                    </a:lnTo>
                    <a:lnTo>
                      <a:pt x="195" y="253"/>
                    </a:lnTo>
                    <a:lnTo>
                      <a:pt x="189" y="254"/>
                    </a:lnTo>
                    <a:lnTo>
                      <a:pt x="181" y="255"/>
                    </a:lnTo>
                    <a:close/>
                    <a:moveTo>
                      <a:pt x="354" y="223"/>
                    </a:moveTo>
                    <a:lnTo>
                      <a:pt x="327" y="207"/>
                    </a:lnTo>
                    <a:lnTo>
                      <a:pt x="328" y="195"/>
                    </a:lnTo>
                    <a:lnTo>
                      <a:pt x="328" y="183"/>
                    </a:lnTo>
                    <a:lnTo>
                      <a:pt x="328" y="172"/>
                    </a:lnTo>
                    <a:lnTo>
                      <a:pt x="327" y="160"/>
                    </a:lnTo>
                    <a:lnTo>
                      <a:pt x="354" y="144"/>
                    </a:lnTo>
                    <a:lnTo>
                      <a:pt x="357" y="143"/>
                    </a:lnTo>
                    <a:lnTo>
                      <a:pt x="359" y="141"/>
                    </a:lnTo>
                    <a:lnTo>
                      <a:pt x="360" y="139"/>
                    </a:lnTo>
                    <a:lnTo>
                      <a:pt x="361" y="136"/>
                    </a:lnTo>
                    <a:lnTo>
                      <a:pt x="362" y="132"/>
                    </a:lnTo>
                    <a:lnTo>
                      <a:pt x="362" y="129"/>
                    </a:lnTo>
                    <a:lnTo>
                      <a:pt x="361" y="126"/>
                    </a:lnTo>
                    <a:lnTo>
                      <a:pt x="360" y="124"/>
                    </a:lnTo>
                    <a:lnTo>
                      <a:pt x="322" y="59"/>
                    </a:lnTo>
                    <a:lnTo>
                      <a:pt x="320" y="56"/>
                    </a:lnTo>
                    <a:lnTo>
                      <a:pt x="318" y="54"/>
                    </a:lnTo>
                    <a:lnTo>
                      <a:pt x="316" y="53"/>
                    </a:lnTo>
                    <a:lnTo>
                      <a:pt x="313" y="51"/>
                    </a:lnTo>
                    <a:lnTo>
                      <a:pt x="309" y="51"/>
                    </a:lnTo>
                    <a:lnTo>
                      <a:pt x="307" y="51"/>
                    </a:lnTo>
                    <a:lnTo>
                      <a:pt x="304" y="52"/>
                    </a:lnTo>
                    <a:lnTo>
                      <a:pt x="301" y="53"/>
                    </a:lnTo>
                    <a:lnTo>
                      <a:pt x="274" y="69"/>
                    </a:lnTo>
                    <a:lnTo>
                      <a:pt x="266" y="63"/>
                    </a:lnTo>
                    <a:lnTo>
                      <a:pt x="256" y="56"/>
                    </a:lnTo>
                    <a:lnTo>
                      <a:pt x="246" y="51"/>
                    </a:lnTo>
                    <a:lnTo>
                      <a:pt x="237" y="47"/>
                    </a:lnTo>
                    <a:lnTo>
                      <a:pt x="237" y="14"/>
                    </a:lnTo>
                    <a:lnTo>
                      <a:pt x="236" y="10"/>
                    </a:lnTo>
                    <a:lnTo>
                      <a:pt x="236" y="8"/>
                    </a:lnTo>
                    <a:lnTo>
                      <a:pt x="233" y="5"/>
                    </a:lnTo>
                    <a:lnTo>
                      <a:pt x="232" y="3"/>
                    </a:lnTo>
                    <a:lnTo>
                      <a:pt x="229" y="2"/>
                    </a:lnTo>
                    <a:lnTo>
                      <a:pt x="227" y="1"/>
                    </a:lnTo>
                    <a:lnTo>
                      <a:pt x="224" y="0"/>
                    </a:lnTo>
                    <a:lnTo>
                      <a:pt x="222" y="0"/>
                    </a:lnTo>
                    <a:lnTo>
                      <a:pt x="146" y="0"/>
                    </a:lnTo>
                    <a:lnTo>
                      <a:pt x="143" y="0"/>
                    </a:lnTo>
                    <a:lnTo>
                      <a:pt x="140" y="1"/>
                    </a:lnTo>
                    <a:lnTo>
                      <a:pt x="137" y="2"/>
                    </a:lnTo>
                    <a:lnTo>
                      <a:pt x="135" y="3"/>
                    </a:lnTo>
                    <a:lnTo>
                      <a:pt x="134" y="5"/>
                    </a:lnTo>
                    <a:lnTo>
                      <a:pt x="132" y="8"/>
                    </a:lnTo>
                    <a:lnTo>
                      <a:pt x="132" y="10"/>
                    </a:lnTo>
                    <a:lnTo>
                      <a:pt x="131" y="14"/>
                    </a:lnTo>
                    <a:lnTo>
                      <a:pt x="131" y="47"/>
                    </a:lnTo>
                    <a:lnTo>
                      <a:pt x="120" y="52"/>
                    </a:lnTo>
                    <a:lnTo>
                      <a:pt x="109" y="57"/>
                    </a:lnTo>
                    <a:lnTo>
                      <a:pt x="99" y="63"/>
                    </a:lnTo>
                    <a:lnTo>
                      <a:pt x="90" y="69"/>
                    </a:lnTo>
                    <a:lnTo>
                      <a:pt x="61" y="53"/>
                    </a:lnTo>
                    <a:lnTo>
                      <a:pt x="58" y="52"/>
                    </a:lnTo>
                    <a:lnTo>
                      <a:pt x="55" y="51"/>
                    </a:lnTo>
                    <a:lnTo>
                      <a:pt x="53" y="51"/>
                    </a:lnTo>
                    <a:lnTo>
                      <a:pt x="49" y="51"/>
                    </a:lnTo>
                    <a:lnTo>
                      <a:pt x="47" y="52"/>
                    </a:lnTo>
                    <a:lnTo>
                      <a:pt x="44" y="54"/>
                    </a:lnTo>
                    <a:lnTo>
                      <a:pt x="42" y="56"/>
                    </a:lnTo>
                    <a:lnTo>
                      <a:pt x="41" y="59"/>
                    </a:lnTo>
                    <a:lnTo>
                      <a:pt x="2" y="124"/>
                    </a:lnTo>
                    <a:lnTo>
                      <a:pt x="1" y="126"/>
                    </a:lnTo>
                    <a:lnTo>
                      <a:pt x="0" y="129"/>
                    </a:lnTo>
                    <a:lnTo>
                      <a:pt x="0" y="132"/>
                    </a:lnTo>
                    <a:lnTo>
                      <a:pt x="1" y="136"/>
                    </a:lnTo>
                    <a:lnTo>
                      <a:pt x="2" y="139"/>
                    </a:lnTo>
                    <a:lnTo>
                      <a:pt x="3" y="141"/>
                    </a:lnTo>
                    <a:lnTo>
                      <a:pt x="6" y="143"/>
                    </a:lnTo>
                    <a:lnTo>
                      <a:pt x="8" y="144"/>
                    </a:lnTo>
                    <a:lnTo>
                      <a:pt x="36" y="160"/>
                    </a:lnTo>
                    <a:lnTo>
                      <a:pt x="34" y="172"/>
                    </a:lnTo>
                    <a:lnTo>
                      <a:pt x="34" y="183"/>
                    </a:lnTo>
                    <a:lnTo>
                      <a:pt x="34" y="195"/>
                    </a:lnTo>
                    <a:lnTo>
                      <a:pt x="36" y="207"/>
                    </a:lnTo>
                    <a:lnTo>
                      <a:pt x="8" y="223"/>
                    </a:lnTo>
                    <a:lnTo>
                      <a:pt x="6" y="224"/>
                    </a:lnTo>
                    <a:lnTo>
                      <a:pt x="3" y="227"/>
                    </a:lnTo>
                    <a:lnTo>
                      <a:pt x="1" y="230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lnTo>
                      <a:pt x="1" y="240"/>
                    </a:lnTo>
                    <a:lnTo>
                      <a:pt x="2" y="243"/>
                    </a:lnTo>
                    <a:lnTo>
                      <a:pt x="40" y="309"/>
                    </a:lnTo>
                    <a:lnTo>
                      <a:pt x="42" y="311"/>
                    </a:lnTo>
                    <a:lnTo>
                      <a:pt x="44" y="313"/>
                    </a:lnTo>
                    <a:lnTo>
                      <a:pt x="46" y="314"/>
                    </a:lnTo>
                    <a:lnTo>
                      <a:pt x="48" y="315"/>
                    </a:lnTo>
                    <a:lnTo>
                      <a:pt x="55" y="316"/>
                    </a:lnTo>
                    <a:lnTo>
                      <a:pt x="60" y="314"/>
                    </a:lnTo>
                    <a:lnTo>
                      <a:pt x="90" y="297"/>
                    </a:lnTo>
                    <a:lnTo>
                      <a:pt x="99" y="304"/>
                    </a:lnTo>
                    <a:lnTo>
                      <a:pt x="109" y="310"/>
                    </a:lnTo>
                    <a:lnTo>
                      <a:pt x="120" y="316"/>
                    </a:lnTo>
                    <a:lnTo>
                      <a:pt x="131" y="321"/>
                    </a:lnTo>
                    <a:lnTo>
                      <a:pt x="131" y="354"/>
                    </a:lnTo>
                    <a:lnTo>
                      <a:pt x="132" y="356"/>
                    </a:lnTo>
                    <a:lnTo>
                      <a:pt x="132" y="359"/>
                    </a:lnTo>
                    <a:lnTo>
                      <a:pt x="134" y="361"/>
                    </a:lnTo>
                    <a:lnTo>
                      <a:pt x="135" y="363"/>
                    </a:lnTo>
                    <a:lnTo>
                      <a:pt x="137" y="366"/>
                    </a:lnTo>
                    <a:lnTo>
                      <a:pt x="140" y="368"/>
                    </a:lnTo>
                    <a:lnTo>
                      <a:pt x="143" y="368"/>
                    </a:lnTo>
                    <a:lnTo>
                      <a:pt x="146" y="369"/>
                    </a:lnTo>
                    <a:lnTo>
                      <a:pt x="222" y="369"/>
                    </a:lnTo>
                    <a:lnTo>
                      <a:pt x="225" y="368"/>
                    </a:lnTo>
                    <a:lnTo>
                      <a:pt x="227" y="368"/>
                    </a:lnTo>
                    <a:lnTo>
                      <a:pt x="229" y="366"/>
                    </a:lnTo>
                    <a:lnTo>
                      <a:pt x="232" y="363"/>
                    </a:lnTo>
                    <a:lnTo>
                      <a:pt x="233" y="361"/>
                    </a:lnTo>
                    <a:lnTo>
                      <a:pt x="236" y="359"/>
                    </a:lnTo>
                    <a:lnTo>
                      <a:pt x="236" y="356"/>
                    </a:lnTo>
                    <a:lnTo>
                      <a:pt x="237" y="354"/>
                    </a:lnTo>
                    <a:lnTo>
                      <a:pt x="237" y="321"/>
                    </a:lnTo>
                    <a:lnTo>
                      <a:pt x="246" y="316"/>
                    </a:lnTo>
                    <a:lnTo>
                      <a:pt x="256" y="311"/>
                    </a:lnTo>
                    <a:lnTo>
                      <a:pt x="266" y="305"/>
                    </a:lnTo>
                    <a:lnTo>
                      <a:pt x="274" y="298"/>
                    </a:lnTo>
                    <a:lnTo>
                      <a:pt x="302" y="313"/>
                    </a:lnTo>
                    <a:lnTo>
                      <a:pt x="305" y="315"/>
                    </a:lnTo>
                    <a:lnTo>
                      <a:pt x="307" y="315"/>
                    </a:lnTo>
                    <a:lnTo>
                      <a:pt x="310" y="316"/>
                    </a:lnTo>
                    <a:lnTo>
                      <a:pt x="314" y="316"/>
                    </a:lnTo>
                    <a:lnTo>
                      <a:pt x="319" y="313"/>
                    </a:lnTo>
                    <a:lnTo>
                      <a:pt x="322" y="309"/>
                    </a:lnTo>
                    <a:lnTo>
                      <a:pt x="360" y="243"/>
                    </a:lnTo>
                    <a:lnTo>
                      <a:pt x="362" y="240"/>
                    </a:lnTo>
                    <a:lnTo>
                      <a:pt x="362" y="237"/>
                    </a:lnTo>
                    <a:lnTo>
                      <a:pt x="362" y="234"/>
                    </a:lnTo>
                    <a:lnTo>
                      <a:pt x="362" y="232"/>
                    </a:lnTo>
                    <a:lnTo>
                      <a:pt x="361" y="229"/>
                    </a:lnTo>
                    <a:lnTo>
                      <a:pt x="359" y="227"/>
                    </a:lnTo>
                    <a:lnTo>
                      <a:pt x="357" y="224"/>
                    </a:lnTo>
                    <a:lnTo>
                      <a:pt x="354" y="2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  <p:sp>
          <p:nvSpPr>
            <p:cNvPr id="67" name="文本框 66"/>
            <p:cNvSpPr txBox="1"/>
            <p:nvPr>
              <p:custDataLst>
                <p:tags r:id="rId57"/>
              </p:custDataLst>
            </p:nvPr>
          </p:nvSpPr>
          <p:spPr>
            <a:xfrm>
              <a:off x="7705664" y="2611583"/>
              <a:ext cx="1143000" cy="276860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纪录的支持</a:t>
              </a:r>
              <a:endPara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TextBox 65"/>
            <p:cNvSpPr txBox="1"/>
            <p:nvPr>
              <p:custDataLst>
                <p:tags r:id="rId58"/>
              </p:custDataLst>
            </p:nvPr>
          </p:nvSpPr>
          <p:spPr>
            <a:xfrm>
              <a:off x="7424348" y="4976756"/>
              <a:ext cx="1705629" cy="2578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/>
                  </a:solidFill>
                </a:rPr>
                <a:t>纪录有多方面的价值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9596048" y="2504268"/>
            <a:ext cx="1705629" cy="2988743"/>
            <a:chOff x="9596048" y="2504268"/>
            <a:chExt cx="1705629" cy="2988743"/>
          </a:xfrm>
        </p:grpSpPr>
        <p:grpSp>
          <p:nvGrpSpPr>
            <p:cNvPr id="77" name="Group 39"/>
            <p:cNvGrpSpPr/>
            <p:nvPr/>
          </p:nvGrpSpPr>
          <p:grpSpPr>
            <a:xfrm>
              <a:off x="9908958" y="3655345"/>
              <a:ext cx="1065767" cy="1066693"/>
              <a:chOff x="3662363" y="1317626"/>
              <a:chExt cx="1824038" cy="1825624"/>
            </a:xfrm>
          </p:grpSpPr>
          <p:sp>
            <p:nvSpPr>
              <p:cNvPr id="83" name="Freeform 5"/>
              <p:cNvSpPr/>
              <p:nvPr>
                <p:custDataLst>
                  <p:tags r:id="rId59"/>
                </p:custDataLst>
              </p:nvPr>
            </p:nvSpPr>
            <p:spPr bwMode="auto">
              <a:xfrm>
                <a:off x="5129213" y="1747838"/>
                <a:ext cx="357188" cy="965200"/>
              </a:xfrm>
              <a:custGeom>
                <a:avLst/>
                <a:gdLst>
                  <a:gd name="T0" fmla="*/ 18 w 73"/>
                  <a:gd name="T1" fmla="*/ 98 h 197"/>
                  <a:gd name="T2" fmla="*/ 0 w 73"/>
                  <a:gd name="T3" fmla="*/ 32 h 197"/>
                  <a:gd name="T4" fmla="*/ 45 w 73"/>
                  <a:gd name="T5" fmla="*/ 0 h 197"/>
                  <a:gd name="T6" fmla="*/ 73 w 73"/>
                  <a:gd name="T7" fmla="*/ 98 h 197"/>
                  <a:gd name="T8" fmla="*/ 45 w 73"/>
                  <a:gd name="T9" fmla="*/ 197 h 197"/>
                  <a:gd name="T10" fmla="*/ 0 w 73"/>
                  <a:gd name="T11" fmla="*/ 164 h 197"/>
                  <a:gd name="T12" fmla="*/ 18 w 73"/>
                  <a:gd name="T13" fmla="*/ 9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3" h="197">
                    <a:moveTo>
                      <a:pt x="18" y="98"/>
                    </a:moveTo>
                    <a:cubicBezTo>
                      <a:pt x="18" y="74"/>
                      <a:pt x="12" y="51"/>
                      <a:pt x="0" y="32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62" y="28"/>
                      <a:pt x="73" y="62"/>
                      <a:pt x="73" y="98"/>
                    </a:cubicBezTo>
                    <a:cubicBezTo>
                      <a:pt x="73" y="134"/>
                      <a:pt x="62" y="168"/>
                      <a:pt x="45" y="197"/>
                    </a:cubicBezTo>
                    <a:cubicBezTo>
                      <a:pt x="0" y="164"/>
                      <a:pt x="0" y="164"/>
                      <a:pt x="0" y="164"/>
                    </a:cubicBezTo>
                    <a:cubicBezTo>
                      <a:pt x="12" y="145"/>
                      <a:pt x="18" y="122"/>
                      <a:pt x="18" y="98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4" name="Freeform 6"/>
              <p:cNvSpPr/>
              <p:nvPr>
                <p:custDataLst>
                  <p:tags r:id="rId60"/>
                </p:custDataLst>
              </p:nvPr>
            </p:nvSpPr>
            <p:spPr bwMode="auto">
              <a:xfrm>
                <a:off x="4357688" y="2659063"/>
                <a:ext cx="914400" cy="484187"/>
              </a:xfrm>
              <a:custGeom>
                <a:avLst/>
                <a:gdLst>
                  <a:gd name="T0" fmla="*/ 44 w 187"/>
                  <a:gd name="T1" fmla="*/ 44 h 99"/>
                  <a:gd name="T2" fmla="*/ 142 w 187"/>
                  <a:gd name="T3" fmla="*/ 0 h 99"/>
                  <a:gd name="T4" fmla="*/ 187 w 187"/>
                  <a:gd name="T5" fmla="*/ 32 h 99"/>
                  <a:gd name="T6" fmla="*/ 44 w 187"/>
                  <a:gd name="T7" fmla="*/ 99 h 99"/>
                  <a:gd name="T8" fmla="*/ 0 w 187"/>
                  <a:gd name="T9" fmla="*/ 93 h 99"/>
                  <a:gd name="T10" fmla="*/ 16 w 187"/>
                  <a:gd name="T11" fmla="*/ 41 h 99"/>
                  <a:gd name="T12" fmla="*/ 44 w 187"/>
                  <a:gd name="T13" fmla="*/ 44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" h="99">
                    <a:moveTo>
                      <a:pt x="44" y="44"/>
                    </a:moveTo>
                    <a:cubicBezTo>
                      <a:pt x="83" y="44"/>
                      <a:pt x="118" y="27"/>
                      <a:pt x="142" y="0"/>
                    </a:cubicBezTo>
                    <a:cubicBezTo>
                      <a:pt x="187" y="32"/>
                      <a:pt x="187" y="32"/>
                      <a:pt x="187" y="32"/>
                    </a:cubicBezTo>
                    <a:cubicBezTo>
                      <a:pt x="153" y="73"/>
                      <a:pt x="101" y="99"/>
                      <a:pt x="44" y="99"/>
                    </a:cubicBezTo>
                    <a:cubicBezTo>
                      <a:pt x="29" y="99"/>
                      <a:pt x="14" y="97"/>
                      <a:pt x="0" y="93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5" y="43"/>
                      <a:pt x="35" y="44"/>
                      <a:pt x="44" y="4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5" name="Freeform 7"/>
              <p:cNvSpPr/>
              <p:nvPr>
                <p:custDataLst>
                  <p:tags r:id="rId61"/>
                </p:custDataLst>
              </p:nvPr>
            </p:nvSpPr>
            <p:spPr bwMode="auto">
              <a:xfrm>
                <a:off x="3662363" y="2297113"/>
                <a:ext cx="650875" cy="777875"/>
              </a:xfrm>
              <a:custGeom>
                <a:avLst/>
                <a:gdLst>
                  <a:gd name="T0" fmla="*/ 133 w 133"/>
                  <a:gd name="T1" fmla="*/ 107 h 159"/>
                  <a:gd name="T2" fmla="*/ 116 w 133"/>
                  <a:gd name="T3" fmla="*/ 159 h 159"/>
                  <a:gd name="T4" fmla="*/ 0 w 133"/>
                  <a:gd name="T5" fmla="*/ 0 h 159"/>
                  <a:gd name="T6" fmla="*/ 55 w 133"/>
                  <a:gd name="T7" fmla="*/ 0 h 159"/>
                  <a:gd name="T8" fmla="*/ 133 w 133"/>
                  <a:gd name="T9" fmla="*/ 107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59">
                    <a:moveTo>
                      <a:pt x="133" y="107"/>
                    </a:moveTo>
                    <a:cubicBezTo>
                      <a:pt x="116" y="159"/>
                      <a:pt x="116" y="159"/>
                      <a:pt x="116" y="159"/>
                    </a:cubicBezTo>
                    <a:cubicBezTo>
                      <a:pt x="52" y="133"/>
                      <a:pt x="5" y="72"/>
                      <a:pt x="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60" y="48"/>
                      <a:pt x="91" y="88"/>
                      <a:pt x="133" y="10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6" name="Freeform 8"/>
              <p:cNvSpPr/>
              <p:nvPr>
                <p:custDataLst>
                  <p:tags r:id="rId62"/>
                </p:custDataLst>
              </p:nvPr>
            </p:nvSpPr>
            <p:spPr bwMode="auto">
              <a:xfrm>
                <a:off x="4357688" y="1317626"/>
                <a:ext cx="914400" cy="479425"/>
              </a:xfrm>
              <a:custGeom>
                <a:avLst/>
                <a:gdLst>
                  <a:gd name="T0" fmla="*/ 44 w 187"/>
                  <a:gd name="T1" fmla="*/ 54 h 98"/>
                  <a:gd name="T2" fmla="*/ 16 w 187"/>
                  <a:gd name="T3" fmla="*/ 57 h 98"/>
                  <a:gd name="T4" fmla="*/ 0 w 187"/>
                  <a:gd name="T5" fmla="*/ 5 h 98"/>
                  <a:gd name="T6" fmla="*/ 44 w 187"/>
                  <a:gd name="T7" fmla="*/ 0 h 98"/>
                  <a:gd name="T8" fmla="*/ 187 w 187"/>
                  <a:gd name="T9" fmla="*/ 66 h 98"/>
                  <a:gd name="T10" fmla="*/ 142 w 187"/>
                  <a:gd name="T11" fmla="*/ 98 h 98"/>
                  <a:gd name="T12" fmla="*/ 44 w 187"/>
                  <a:gd name="T13" fmla="*/ 54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" h="98">
                    <a:moveTo>
                      <a:pt x="44" y="54"/>
                    </a:moveTo>
                    <a:cubicBezTo>
                      <a:pt x="35" y="54"/>
                      <a:pt x="25" y="55"/>
                      <a:pt x="16" y="57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4" y="2"/>
                      <a:pt x="29" y="0"/>
                      <a:pt x="44" y="0"/>
                    </a:cubicBezTo>
                    <a:cubicBezTo>
                      <a:pt x="101" y="0"/>
                      <a:pt x="153" y="25"/>
                      <a:pt x="187" y="66"/>
                    </a:cubicBezTo>
                    <a:cubicBezTo>
                      <a:pt x="142" y="98"/>
                      <a:pt x="142" y="98"/>
                      <a:pt x="142" y="98"/>
                    </a:cubicBezTo>
                    <a:cubicBezTo>
                      <a:pt x="118" y="71"/>
                      <a:pt x="83" y="54"/>
                      <a:pt x="44" y="54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87" name="Freeform 9"/>
              <p:cNvSpPr/>
              <p:nvPr>
                <p:custDataLst>
                  <p:tags r:id="rId63"/>
                </p:custDataLst>
              </p:nvPr>
            </p:nvSpPr>
            <p:spPr bwMode="auto">
              <a:xfrm>
                <a:off x="3662363" y="1381125"/>
                <a:ext cx="650875" cy="782637"/>
              </a:xfrm>
              <a:custGeom>
                <a:avLst/>
                <a:gdLst>
                  <a:gd name="T0" fmla="*/ 55 w 133"/>
                  <a:gd name="T1" fmla="*/ 160 h 160"/>
                  <a:gd name="T2" fmla="*/ 0 w 133"/>
                  <a:gd name="T3" fmla="*/ 160 h 160"/>
                  <a:gd name="T4" fmla="*/ 116 w 133"/>
                  <a:gd name="T5" fmla="*/ 0 h 160"/>
                  <a:gd name="T6" fmla="*/ 133 w 133"/>
                  <a:gd name="T7" fmla="*/ 53 h 160"/>
                  <a:gd name="T8" fmla="*/ 55 w 133"/>
                  <a:gd name="T9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3" h="160">
                    <a:moveTo>
                      <a:pt x="55" y="160"/>
                    </a:moveTo>
                    <a:cubicBezTo>
                      <a:pt x="0" y="160"/>
                      <a:pt x="0" y="160"/>
                      <a:pt x="0" y="160"/>
                    </a:cubicBezTo>
                    <a:cubicBezTo>
                      <a:pt x="5" y="87"/>
                      <a:pt x="52" y="27"/>
                      <a:pt x="116" y="0"/>
                    </a:cubicBezTo>
                    <a:cubicBezTo>
                      <a:pt x="133" y="53"/>
                      <a:pt x="133" y="53"/>
                      <a:pt x="133" y="53"/>
                    </a:cubicBezTo>
                    <a:cubicBezTo>
                      <a:pt x="91" y="71"/>
                      <a:pt x="60" y="112"/>
                      <a:pt x="55" y="16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78" name="Oval 99"/>
            <p:cNvSpPr/>
            <p:nvPr>
              <p:custDataLst>
                <p:tags r:id="rId64"/>
              </p:custDataLst>
            </p:nvPr>
          </p:nvSpPr>
          <p:spPr>
            <a:xfrm>
              <a:off x="10250026" y="3139219"/>
              <a:ext cx="383625" cy="383625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5</a:t>
              </a:r>
              <a:endParaRPr lang="en-US" sz="1200" dirty="0"/>
            </a:p>
          </p:txBody>
        </p:sp>
        <p:sp>
          <p:nvSpPr>
            <p:cNvPr id="79" name="Oval 104"/>
            <p:cNvSpPr/>
            <p:nvPr>
              <p:custDataLst>
                <p:tags r:id="rId65"/>
              </p:custDataLst>
            </p:nvPr>
          </p:nvSpPr>
          <p:spPr>
            <a:xfrm>
              <a:off x="10149475" y="3896326"/>
              <a:ext cx="581949" cy="58194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Freeform 739"/>
            <p:cNvSpPr/>
            <p:nvPr>
              <p:custDataLst>
                <p:tags r:id="rId66"/>
              </p:custDataLst>
            </p:nvPr>
          </p:nvSpPr>
          <p:spPr bwMode="auto">
            <a:xfrm>
              <a:off x="10301543" y="4043631"/>
              <a:ext cx="277813" cy="287338"/>
            </a:xfrm>
            <a:custGeom>
              <a:avLst/>
              <a:gdLst>
                <a:gd name="T0" fmla="*/ 758 w 873"/>
                <a:gd name="T1" fmla="*/ 603 h 903"/>
                <a:gd name="T2" fmla="*/ 696 w 873"/>
                <a:gd name="T3" fmla="*/ 531 h 903"/>
                <a:gd name="T4" fmla="*/ 631 w 873"/>
                <a:gd name="T5" fmla="*/ 496 h 903"/>
                <a:gd name="T6" fmla="*/ 556 w 873"/>
                <a:gd name="T7" fmla="*/ 481 h 903"/>
                <a:gd name="T8" fmla="*/ 478 w 873"/>
                <a:gd name="T9" fmla="*/ 202 h 903"/>
                <a:gd name="T10" fmla="*/ 521 w 873"/>
                <a:gd name="T11" fmla="*/ 167 h 903"/>
                <a:gd name="T12" fmla="*/ 542 w 873"/>
                <a:gd name="T13" fmla="*/ 115 h 903"/>
                <a:gd name="T14" fmla="*/ 529 w 873"/>
                <a:gd name="T15" fmla="*/ 55 h 903"/>
                <a:gd name="T16" fmla="*/ 487 w 873"/>
                <a:gd name="T17" fmla="*/ 13 h 903"/>
                <a:gd name="T18" fmla="*/ 426 w 873"/>
                <a:gd name="T19" fmla="*/ 0 h 903"/>
                <a:gd name="T20" fmla="*/ 370 w 873"/>
                <a:gd name="T21" fmla="*/ 23 h 903"/>
                <a:gd name="T22" fmla="*/ 336 w 873"/>
                <a:gd name="T23" fmla="*/ 74 h 903"/>
                <a:gd name="T24" fmla="*/ 335 w 873"/>
                <a:gd name="T25" fmla="*/ 134 h 903"/>
                <a:gd name="T26" fmla="*/ 364 w 873"/>
                <a:gd name="T27" fmla="*/ 181 h 903"/>
                <a:gd name="T28" fmla="*/ 412 w 873"/>
                <a:gd name="T29" fmla="*/ 208 h 903"/>
                <a:gd name="T30" fmla="*/ 260 w 873"/>
                <a:gd name="T31" fmla="*/ 490 h 903"/>
                <a:gd name="T32" fmla="*/ 148 w 873"/>
                <a:gd name="T33" fmla="*/ 555 h 903"/>
                <a:gd name="T34" fmla="*/ 101 w 873"/>
                <a:gd name="T35" fmla="*/ 638 h 903"/>
                <a:gd name="T36" fmla="*/ 82 w 873"/>
                <a:gd name="T37" fmla="*/ 695 h 903"/>
                <a:gd name="T38" fmla="*/ 32 w 873"/>
                <a:gd name="T39" fmla="*/ 722 h 903"/>
                <a:gd name="T40" fmla="*/ 4 w 873"/>
                <a:gd name="T41" fmla="*/ 769 h 903"/>
                <a:gd name="T42" fmla="*/ 4 w 873"/>
                <a:gd name="T43" fmla="*/ 829 h 903"/>
                <a:gd name="T44" fmla="*/ 39 w 873"/>
                <a:gd name="T45" fmla="*/ 879 h 903"/>
                <a:gd name="T46" fmla="*/ 94 w 873"/>
                <a:gd name="T47" fmla="*/ 902 h 903"/>
                <a:gd name="T48" fmla="*/ 156 w 873"/>
                <a:gd name="T49" fmla="*/ 890 h 903"/>
                <a:gd name="T50" fmla="*/ 198 w 873"/>
                <a:gd name="T51" fmla="*/ 848 h 903"/>
                <a:gd name="T52" fmla="*/ 210 w 873"/>
                <a:gd name="T53" fmla="*/ 788 h 903"/>
                <a:gd name="T54" fmla="*/ 191 w 873"/>
                <a:gd name="T55" fmla="*/ 736 h 903"/>
                <a:gd name="T56" fmla="*/ 148 w 873"/>
                <a:gd name="T57" fmla="*/ 701 h 903"/>
                <a:gd name="T58" fmla="*/ 133 w 873"/>
                <a:gd name="T59" fmla="*/ 637 h 903"/>
                <a:gd name="T60" fmla="*/ 198 w 873"/>
                <a:gd name="T61" fmla="*/ 551 h 903"/>
                <a:gd name="T62" fmla="*/ 309 w 873"/>
                <a:gd name="T63" fmla="*/ 513 h 903"/>
                <a:gd name="T64" fmla="*/ 395 w 873"/>
                <a:gd name="T65" fmla="*/ 701 h 903"/>
                <a:gd name="T66" fmla="*/ 352 w 873"/>
                <a:gd name="T67" fmla="*/ 736 h 903"/>
                <a:gd name="T68" fmla="*/ 331 w 873"/>
                <a:gd name="T69" fmla="*/ 788 h 903"/>
                <a:gd name="T70" fmla="*/ 344 w 873"/>
                <a:gd name="T71" fmla="*/ 848 h 903"/>
                <a:gd name="T72" fmla="*/ 386 w 873"/>
                <a:gd name="T73" fmla="*/ 890 h 903"/>
                <a:gd name="T74" fmla="*/ 447 w 873"/>
                <a:gd name="T75" fmla="*/ 902 h 903"/>
                <a:gd name="T76" fmla="*/ 503 w 873"/>
                <a:gd name="T77" fmla="*/ 879 h 903"/>
                <a:gd name="T78" fmla="*/ 537 w 873"/>
                <a:gd name="T79" fmla="*/ 829 h 903"/>
                <a:gd name="T80" fmla="*/ 538 w 873"/>
                <a:gd name="T81" fmla="*/ 769 h 903"/>
                <a:gd name="T82" fmla="*/ 509 w 873"/>
                <a:gd name="T83" fmla="*/ 722 h 903"/>
                <a:gd name="T84" fmla="*/ 461 w 873"/>
                <a:gd name="T85" fmla="*/ 695 h 903"/>
                <a:gd name="T86" fmla="*/ 577 w 873"/>
                <a:gd name="T87" fmla="*/ 514 h 903"/>
                <a:gd name="T88" fmla="*/ 640 w 873"/>
                <a:gd name="T89" fmla="*/ 533 h 903"/>
                <a:gd name="T90" fmla="*/ 694 w 873"/>
                <a:gd name="T91" fmla="*/ 568 h 903"/>
                <a:gd name="T92" fmla="*/ 744 w 873"/>
                <a:gd name="T93" fmla="*/ 646 h 903"/>
                <a:gd name="T94" fmla="*/ 725 w 873"/>
                <a:gd name="T95" fmla="*/ 701 h 903"/>
                <a:gd name="T96" fmla="*/ 682 w 873"/>
                <a:gd name="T97" fmla="*/ 736 h 903"/>
                <a:gd name="T98" fmla="*/ 663 w 873"/>
                <a:gd name="T99" fmla="*/ 788 h 903"/>
                <a:gd name="T100" fmla="*/ 675 w 873"/>
                <a:gd name="T101" fmla="*/ 848 h 903"/>
                <a:gd name="T102" fmla="*/ 718 w 873"/>
                <a:gd name="T103" fmla="*/ 890 h 903"/>
                <a:gd name="T104" fmla="*/ 779 w 873"/>
                <a:gd name="T105" fmla="*/ 902 h 903"/>
                <a:gd name="T106" fmla="*/ 834 w 873"/>
                <a:gd name="T107" fmla="*/ 879 h 903"/>
                <a:gd name="T108" fmla="*/ 869 w 873"/>
                <a:gd name="T109" fmla="*/ 829 h 903"/>
                <a:gd name="T110" fmla="*/ 869 w 873"/>
                <a:gd name="T111" fmla="*/ 769 h 903"/>
                <a:gd name="T112" fmla="*/ 841 w 873"/>
                <a:gd name="T113" fmla="*/ 722 h 903"/>
                <a:gd name="T114" fmla="*/ 792 w 873"/>
                <a:gd name="T115" fmla="*/ 695 h 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73" h="903">
                  <a:moveTo>
                    <a:pt x="783" y="694"/>
                  </a:moveTo>
                  <a:lnTo>
                    <a:pt x="781" y="675"/>
                  </a:lnTo>
                  <a:lnTo>
                    <a:pt x="778" y="655"/>
                  </a:lnTo>
                  <a:lnTo>
                    <a:pt x="773" y="637"/>
                  </a:lnTo>
                  <a:lnTo>
                    <a:pt x="767" y="620"/>
                  </a:lnTo>
                  <a:lnTo>
                    <a:pt x="758" y="603"/>
                  </a:lnTo>
                  <a:lnTo>
                    <a:pt x="749" y="586"/>
                  </a:lnTo>
                  <a:lnTo>
                    <a:pt x="737" y="570"/>
                  </a:lnTo>
                  <a:lnTo>
                    <a:pt x="724" y="555"/>
                  </a:lnTo>
                  <a:lnTo>
                    <a:pt x="715" y="547"/>
                  </a:lnTo>
                  <a:lnTo>
                    <a:pt x="706" y="538"/>
                  </a:lnTo>
                  <a:lnTo>
                    <a:pt x="696" y="531"/>
                  </a:lnTo>
                  <a:lnTo>
                    <a:pt x="686" y="523"/>
                  </a:lnTo>
                  <a:lnTo>
                    <a:pt x="676" y="517"/>
                  </a:lnTo>
                  <a:lnTo>
                    <a:pt x="665" y="512"/>
                  </a:lnTo>
                  <a:lnTo>
                    <a:pt x="654" y="505"/>
                  </a:lnTo>
                  <a:lnTo>
                    <a:pt x="642" y="501"/>
                  </a:lnTo>
                  <a:lnTo>
                    <a:pt x="631" y="496"/>
                  </a:lnTo>
                  <a:lnTo>
                    <a:pt x="619" y="492"/>
                  </a:lnTo>
                  <a:lnTo>
                    <a:pt x="607" y="489"/>
                  </a:lnTo>
                  <a:lnTo>
                    <a:pt x="594" y="487"/>
                  </a:lnTo>
                  <a:lnTo>
                    <a:pt x="581" y="485"/>
                  </a:lnTo>
                  <a:lnTo>
                    <a:pt x="568" y="483"/>
                  </a:lnTo>
                  <a:lnTo>
                    <a:pt x="556" y="481"/>
                  </a:lnTo>
                  <a:lnTo>
                    <a:pt x="542" y="481"/>
                  </a:lnTo>
                  <a:lnTo>
                    <a:pt x="452" y="481"/>
                  </a:lnTo>
                  <a:lnTo>
                    <a:pt x="452" y="209"/>
                  </a:lnTo>
                  <a:lnTo>
                    <a:pt x="461" y="208"/>
                  </a:lnTo>
                  <a:lnTo>
                    <a:pt x="470" y="205"/>
                  </a:lnTo>
                  <a:lnTo>
                    <a:pt x="478" y="202"/>
                  </a:lnTo>
                  <a:lnTo>
                    <a:pt x="487" y="197"/>
                  </a:lnTo>
                  <a:lnTo>
                    <a:pt x="495" y="193"/>
                  </a:lnTo>
                  <a:lnTo>
                    <a:pt x="503" y="188"/>
                  </a:lnTo>
                  <a:lnTo>
                    <a:pt x="509" y="181"/>
                  </a:lnTo>
                  <a:lnTo>
                    <a:pt x="516" y="175"/>
                  </a:lnTo>
                  <a:lnTo>
                    <a:pt x="521" y="167"/>
                  </a:lnTo>
                  <a:lnTo>
                    <a:pt x="527" y="160"/>
                  </a:lnTo>
                  <a:lnTo>
                    <a:pt x="531" y="151"/>
                  </a:lnTo>
                  <a:lnTo>
                    <a:pt x="535" y="143"/>
                  </a:lnTo>
                  <a:lnTo>
                    <a:pt x="538" y="134"/>
                  </a:lnTo>
                  <a:lnTo>
                    <a:pt x="541" y="124"/>
                  </a:lnTo>
                  <a:lnTo>
                    <a:pt x="542" y="115"/>
                  </a:lnTo>
                  <a:lnTo>
                    <a:pt x="542" y="105"/>
                  </a:lnTo>
                  <a:lnTo>
                    <a:pt x="542" y="94"/>
                  </a:lnTo>
                  <a:lnTo>
                    <a:pt x="539" y="84"/>
                  </a:lnTo>
                  <a:lnTo>
                    <a:pt x="537" y="74"/>
                  </a:lnTo>
                  <a:lnTo>
                    <a:pt x="534" y="64"/>
                  </a:lnTo>
                  <a:lnTo>
                    <a:pt x="529" y="55"/>
                  </a:lnTo>
                  <a:lnTo>
                    <a:pt x="523" y="46"/>
                  </a:lnTo>
                  <a:lnTo>
                    <a:pt x="518" y="38"/>
                  </a:lnTo>
                  <a:lnTo>
                    <a:pt x="511" y="31"/>
                  </a:lnTo>
                  <a:lnTo>
                    <a:pt x="503" y="23"/>
                  </a:lnTo>
                  <a:lnTo>
                    <a:pt x="495" y="18"/>
                  </a:lnTo>
                  <a:lnTo>
                    <a:pt x="487" y="13"/>
                  </a:lnTo>
                  <a:lnTo>
                    <a:pt x="477" y="8"/>
                  </a:lnTo>
                  <a:lnTo>
                    <a:pt x="468" y="4"/>
                  </a:lnTo>
                  <a:lnTo>
                    <a:pt x="458" y="2"/>
                  </a:lnTo>
                  <a:lnTo>
                    <a:pt x="447" y="0"/>
                  </a:lnTo>
                  <a:lnTo>
                    <a:pt x="437" y="0"/>
                  </a:lnTo>
                  <a:lnTo>
                    <a:pt x="426" y="0"/>
                  </a:lnTo>
                  <a:lnTo>
                    <a:pt x="415" y="2"/>
                  </a:lnTo>
                  <a:lnTo>
                    <a:pt x="405" y="4"/>
                  </a:lnTo>
                  <a:lnTo>
                    <a:pt x="396" y="8"/>
                  </a:lnTo>
                  <a:lnTo>
                    <a:pt x="386" y="13"/>
                  </a:lnTo>
                  <a:lnTo>
                    <a:pt x="378" y="18"/>
                  </a:lnTo>
                  <a:lnTo>
                    <a:pt x="370" y="23"/>
                  </a:lnTo>
                  <a:lnTo>
                    <a:pt x="363" y="31"/>
                  </a:lnTo>
                  <a:lnTo>
                    <a:pt x="355" y="38"/>
                  </a:lnTo>
                  <a:lnTo>
                    <a:pt x="350" y="46"/>
                  </a:lnTo>
                  <a:lnTo>
                    <a:pt x="344" y="55"/>
                  </a:lnTo>
                  <a:lnTo>
                    <a:pt x="340" y="64"/>
                  </a:lnTo>
                  <a:lnTo>
                    <a:pt x="336" y="74"/>
                  </a:lnTo>
                  <a:lnTo>
                    <a:pt x="334" y="84"/>
                  </a:lnTo>
                  <a:lnTo>
                    <a:pt x="331" y="94"/>
                  </a:lnTo>
                  <a:lnTo>
                    <a:pt x="331" y="105"/>
                  </a:lnTo>
                  <a:lnTo>
                    <a:pt x="331" y="115"/>
                  </a:lnTo>
                  <a:lnTo>
                    <a:pt x="332" y="124"/>
                  </a:lnTo>
                  <a:lnTo>
                    <a:pt x="335" y="134"/>
                  </a:lnTo>
                  <a:lnTo>
                    <a:pt x="338" y="143"/>
                  </a:lnTo>
                  <a:lnTo>
                    <a:pt x="342" y="151"/>
                  </a:lnTo>
                  <a:lnTo>
                    <a:pt x="346" y="160"/>
                  </a:lnTo>
                  <a:lnTo>
                    <a:pt x="352" y="167"/>
                  </a:lnTo>
                  <a:lnTo>
                    <a:pt x="357" y="175"/>
                  </a:lnTo>
                  <a:lnTo>
                    <a:pt x="364" y="181"/>
                  </a:lnTo>
                  <a:lnTo>
                    <a:pt x="370" y="188"/>
                  </a:lnTo>
                  <a:lnTo>
                    <a:pt x="378" y="193"/>
                  </a:lnTo>
                  <a:lnTo>
                    <a:pt x="386" y="197"/>
                  </a:lnTo>
                  <a:lnTo>
                    <a:pt x="395" y="202"/>
                  </a:lnTo>
                  <a:lnTo>
                    <a:pt x="403" y="205"/>
                  </a:lnTo>
                  <a:lnTo>
                    <a:pt x="412" y="208"/>
                  </a:lnTo>
                  <a:lnTo>
                    <a:pt x="421" y="209"/>
                  </a:lnTo>
                  <a:lnTo>
                    <a:pt x="421" y="481"/>
                  </a:lnTo>
                  <a:lnTo>
                    <a:pt x="331" y="481"/>
                  </a:lnTo>
                  <a:lnTo>
                    <a:pt x="307" y="483"/>
                  </a:lnTo>
                  <a:lnTo>
                    <a:pt x="282" y="486"/>
                  </a:lnTo>
                  <a:lnTo>
                    <a:pt x="260" y="490"/>
                  </a:lnTo>
                  <a:lnTo>
                    <a:pt x="238" y="498"/>
                  </a:lnTo>
                  <a:lnTo>
                    <a:pt x="218" y="506"/>
                  </a:lnTo>
                  <a:lnTo>
                    <a:pt x="197" y="516"/>
                  </a:lnTo>
                  <a:lnTo>
                    <a:pt x="180" y="528"/>
                  </a:lnTo>
                  <a:lnTo>
                    <a:pt x="163" y="542"/>
                  </a:lnTo>
                  <a:lnTo>
                    <a:pt x="148" y="555"/>
                  </a:lnTo>
                  <a:lnTo>
                    <a:pt x="134" y="572"/>
                  </a:lnTo>
                  <a:lnTo>
                    <a:pt x="122" y="590"/>
                  </a:lnTo>
                  <a:lnTo>
                    <a:pt x="113" y="608"/>
                  </a:lnTo>
                  <a:lnTo>
                    <a:pt x="108" y="618"/>
                  </a:lnTo>
                  <a:lnTo>
                    <a:pt x="104" y="628"/>
                  </a:lnTo>
                  <a:lnTo>
                    <a:pt x="101" y="638"/>
                  </a:lnTo>
                  <a:lnTo>
                    <a:pt x="98" y="649"/>
                  </a:lnTo>
                  <a:lnTo>
                    <a:pt x="95" y="660"/>
                  </a:lnTo>
                  <a:lnTo>
                    <a:pt x="93" y="670"/>
                  </a:lnTo>
                  <a:lnTo>
                    <a:pt x="92" y="682"/>
                  </a:lnTo>
                  <a:lnTo>
                    <a:pt x="91" y="693"/>
                  </a:lnTo>
                  <a:lnTo>
                    <a:pt x="82" y="695"/>
                  </a:lnTo>
                  <a:lnTo>
                    <a:pt x="72" y="698"/>
                  </a:lnTo>
                  <a:lnTo>
                    <a:pt x="63" y="701"/>
                  </a:lnTo>
                  <a:lnTo>
                    <a:pt x="55" y="705"/>
                  </a:lnTo>
                  <a:lnTo>
                    <a:pt x="47" y="710"/>
                  </a:lnTo>
                  <a:lnTo>
                    <a:pt x="40" y="715"/>
                  </a:lnTo>
                  <a:lnTo>
                    <a:pt x="32" y="722"/>
                  </a:lnTo>
                  <a:lnTo>
                    <a:pt x="26" y="728"/>
                  </a:lnTo>
                  <a:lnTo>
                    <a:pt x="20" y="736"/>
                  </a:lnTo>
                  <a:lnTo>
                    <a:pt x="15" y="743"/>
                  </a:lnTo>
                  <a:lnTo>
                    <a:pt x="11" y="752"/>
                  </a:lnTo>
                  <a:lnTo>
                    <a:pt x="8" y="760"/>
                  </a:lnTo>
                  <a:lnTo>
                    <a:pt x="4" y="769"/>
                  </a:lnTo>
                  <a:lnTo>
                    <a:pt x="2" y="779"/>
                  </a:lnTo>
                  <a:lnTo>
                    <a:pt x="0" y="788"/>
                  </a:lnTo>
                  <a:lnTo>
                    <a:pt x="0" y="798"/>
                  </a:lnTo>
                  <a:lnTo>
                    <a:pt x="1" y="809"/>
                  </a:lnTo>
                  <a:lnTo>
                    <a:pt x="2" y="819"/>
                  </a:lnTo>
                  <a:lnTo>
                    <a:pt x="4" y="829"/>
                  </a:lnTo>
                  <a:lnTo>
                    <a:pt x="9" y="839"/>
                  </a:lnTo>
                  <a:lnTo>
                    <a:pt x="13" y="848"/>
                  </a:lnTo>
                  <a:lnTo>
                    <a:pt x="18" y="857"/>
                  </a:lnTo>
                  <a:lnTo>
                    <a:pt x="24" y="864"/>
                  </a:lnTo>
                  <a:lnTo>
                    <a:pt x="31" y="872"/>
                  </a:lnTo>
                  <a:lnTo>
                    <a:pt x="39" y="879"/>
                  </a:lnTo>
                  <a:lnTo>
                    <a:pt x="46" y="885"/>
                  </a:lnTo>
                  <a:lnTo>
                    <a:pt x="55" y="890"/>
                  </a:lnTo>
                  <a:lnTo>
                    <a:pt x="64" y="894"/>
                  </a:lnTo>
                  <a:lnTo>
                    <a:pt x="74" y="899"/>
                  </a:lnTo>
                  <a:lnTo>
                    <a:pt x="84" y="901"/>
                  </a:lnTo>
                  <a:lnTo>
                    <a:pt x="94" y="902"/>
                  </a:lnTo>
                  <a:lnTo>
                    <a:pt x="105" y="903"/>
                  </a:lnTo>
                  <a:lnTo>
                    <a:pt x="116" y="902"/>
                  </a:lnTo>
                  <a:lnTo>
                    <a:pt x="127" y="901"/>
                  </a:lnTo>
                  <a:lnTo>
                    <a:pt x="136" y="899"/>
                  </a:lnTo>
                  <a:lnTo>
                    <a:pt x="146" y="894"/>
                  </a:lnTo>
                  <a:lnTo>
                    <a:pt x="156" y="890"/>
                  </a:lnTo>
                  <a:lnTo>
                    <a:pt x="164" y="885"/>
                  </a:lnTo>
                  <a:lnTo>
                    <a:pt x="173" y="879"/>
                  </a:lnTo>
                  <a:lnTo>
                    <a:pt x="180" y="872"/>
                  </a:lnTo>
                  <a:lnTo>
                    <a:pt x="187" y="864"/>
                  </a:lnTo>
                  <a:lnTo>
                    <a:pt x="193" y="857"/>
                  </a:lnTo>
                  <a:lnTo>
                    <a:pt x="198" y="848"/>
                  </a:lnTo>
                  <a:lnTo>
                    <a:pt x="203" y="839"/>
                  </a:lnTo>
                  <a:lnTo>
                    <a:pt x="206" y="829"/>
                  </a:lnTo>
                  <a:lnTo>
                    <a:pt x="208" y="819"/>
                  </a:lnTo>
                  <a:lnTo>
                    <a:pt x="210" y="809"/>
                  </a:lnTo>
                  <a:lnTo>
                    <a:pt x="210" y="798"/>
                  </a:lnTo>
                  <a:lnTo>
                    <a:pt x="210" y="788"/>
                  </a:lnTo>
                  <a:lnTo>
                    <a:pt x="209" y="779"/>
                  </a:lnTo>
                  <a:lnTo>
                    <a:pt x="207" y="769"/>
                  </a:lnTo>
                  <a:lnTo>
                    <a:pt x="204" y="760"/>
                  </a:lnTo>
                  <a:lnTo>
                    <a:pt x="201" y="752"/>
                  </a:lnTo>
                  <a:lnTo>
                    <a:pt x="195" y="743"/>
                  </a:lnTo>
                  <a:lnTo>
                    <a:pt x="191" y="736"/>
                  </a:lnTo>
                  <a:lnTo>
                    <a:pt x="184" y="728"/>
                  </a:lnTo>
                  <a:lnTo>
                    <a:pt x="179" y="722"/>
                  </a:lnTo>
                  <a:lnTo>
                    <a:pt x="172" y="716"/>
                  </a:lnTo>
                  <a:lnTo>
                    <a:pt x="164" y="710"/>
                  </a:lnTo>
                  <a:lnTo>
                    <a:pt x="157" y="706"/>
                  </a:lnTo>
                  <a:lnTo>
                    <a:pt x="148" y="701"/>
                  </a:lnTo>
                  <a:lnTo>
                    <a:pt x="139" y="698"/>
                  </a:lnTo>
                  <a:lnTo>
                    <a:pt x="131" y="695"/>
                  </a:lnTo>
                  <a:lnTo>
                    <a:pt x="121" y="694"/>
                  </a:lnTo>
                  <a:lnTo>
                    <a:pt x="123" y="673"/>
                  </a:lnTo>
                  <a:lnTo>
                    <a:pt x="128" y="655"/>
                  </a:lnTo>
                  <a:lnTo>
                    <a:pt x="133" y="637"/>
                  </a:lnTo>
                  <a:lnTo>
                    <a:pt x="140" y="620"/>
                  </a:lnTo>
                  <a:lnTo>
                    <a:pt x="149" y="604"/>
                  </a:lnTo>
                  <a:lnTo>
                    <a:pt x="159" y="589"/>
                  </a:lnTo>
                  <a:lnTo>
                    <a:pt x="171" y="575"/>
                  </a:lnTo>
                  <a:lnTo>
                    <a:pt x="184" y="562"/>
                  </a:lnTo>
                  <a:lnTo>
                    <a:pt x="198" y="551"/>
                  </a:lnTo>
                  <a:lnTo>
                    <a:pt x="215" y="540"/>
                  </a:lnTo>
                  <a:lnTo>
                    <a:pt x="231" y="532"/>
                  </a:lnTo>
                  <a:lnTo>
                    <a:pt x="249" y="524"/>
                  </a:lnTo>
                  <a:lnTo>
                    <a:pt x="268" y="519"/>
                  </a:lnTo>
                  <a:lnTo>
                    <a:pt x="289" y="515"/>
                  </a:lnTo>
                  <a:lnTo>
                    <a:pt x="309" y="513"/>
                  </a:lnTo>
                  <a:lnTo>
                    <a:pt x="331" y="512"/>
                  </a:lnTo>
                  <a:lnTo>
                    <a:pt x="421" y="512"/>
                  </a:lnTo>
                  <a:lnTo>
                    <a:pt x="421" y="694"/>
                  </a:lnTo>
                  <a:lnTo>
                    <a:pt x="412" y="695"/>
                  </a:lnTo>
                  <a:lnTo>
                    <a:pt x="403" y="698"/>
                  </a:lnTo>
                  <a:lnTo>
                    <a:pt x="395" y="701"/>
                  </a:lnTo>
                  <a:lnTo>
                    <a:pt x="386" y="706"/>
                  </a:lnTo>
                  <a:lnTo>
                    <a:pt x="378" y="710"/>
                  </a:lnTo>
                  <a:lnTo>
                    <a:pt x="370" y="715"/>
                  </a:lnTo>
                  <a:lnTo>
                    <a:pt x="364" y="722"/>
                  </a:lnTo>
                  <a:lnTo>
                    <a:pt x="357" y="728"/>
                  </a:lnTo>
                  <a:lnTo>
                    <a:pt x="352" y="736"/>
                  </a:lnTo>
                  <a:lnTo>
                    <a:pt x="346" y="743"/>
                  </a:lnTo>
                  <a:lnTo>
                    <a:pt x="342" y="752"/>
                  </a:lnTo>
                  <a:lnTo>
                    <a:pt x="338" y="760"/>
                  </a:lnTo>
                  <a:lnTo>
                    <a:pt x="335" y="769"/>
                  </a:lnTo>
                  <a:lnTo>
                    <a:pt x="332" y="779"/>
                  </a:lnTo>
                  <a:lnTo>
                    <a:pt x="331" y="788"/>
                  </a:lnTo>
                  <a:lnTo>
                    <a:pt x="331" y="798"/>
                  </a:lnTo>
                  <a:lnTo>
                    <a:pt x="331" y="809"/>
                  </a:lnTo>
                  <a:lnTo>
                    <a:pt x="334" y="819"/>
                  </a:lnTo>
                  <a:lnTo>
                    <a:pt x="336" y="829"/>
                  </a:lnTo>
                  <a:lnTo>
                    <a:pt x="340" y="839"/>
                  </a:lnTo>
                  <a:lnTo>
                    <a:pt x="344" y="848"/>
                  </a:lnTo>
                  <a:lnTo>
                    <a:pt x="350" y="857"/>
                  </a:lnTo>
                  <a:lnTo>
                    <a:pt x="355" y="864"/>
                  </a:lnTo>
                  <a:lnTo>
                    <a:pt x="363" y="872"/>
                  </a:lnTo>
                  <a:lnTo>
                    <a:pt x="370" y="879"/>
                  </a:lnTo>
                  <a:lnTo>
                    <a:pt x="378" y="885"/>
                  </a:lnTo>
                  <a:lnTo>
                    <a:pt x="386" y="890"/>
                  </a:lnTo>
                  <a:lnTo>
                    <a:pt x="396" y="894"/>
                  </a:lnTo>
                  <a:lnTo>
                    <a:pt x="405" y="899"/>
                  </a:lnTo>
                  <a:lnTo>
                    <a:pt x="415" y="901"/>
                  </a:lnTo>
                  <a:lnTo>
                    <a:pt x="426" y="902"/>
                  </a:lnTo>
                  <a:lnTo>
                    <a:pt x="437" y="903"/>
                  </a:lnTo>
                  <a:lnTo>
                    <a:pt x="447" y="902"/>
                  </a:lnTo>
                  <a:lnTo>
                    <a:pt x="458" y="901"/>
                  </a:lnTo>
                  <a:lnTo>
                    <a:pt x="468" y="899"/>
                  </a:lnTo>
                  <a:lnTo>
                    <a:pt x="477" y="894"/>
                  </a:lnTo>
                  <a:lnTo>
                    <a:pt x="487" y="890"/>
                  </a:lnTo>
                  <a:lnTo>
                    <a:pt x="495" y="885"/>
                  </a:lnTo>
                  <a:lnTo>
                    <a:pt x="503" y="879"/>
                  </a:lnTo>
                  <a:lnTo>
                    <a:pt x="511" y="872"/>
                  </a:lnTo>
                  <a:lnTo>
                    <a:pt x="518" y="864"/>
                  </a:lnTo>
                  <a:lnTo>
                    <a:pt x="523" y="857"/>
                  </a:lnTo>
                  <a:lnTo>
                    <a:pt x="529" y="848"/>
                  </a:lnTo>
                  <a:lnTo>
                    <a:pt x="534" y="839"/>
                  </a:lnTo>
                  <a:lnTo>
                    <a:pt x="537" y="829"/>
                  </a:lnTo>
                  <a:lnTo>
                    <a:pt x="539" y="819"/>
                  </a:lnTo>
                  <a:lnTo>
                    <a:pt x="542" y="809"/>
                  </a:lnTo>
                  <a:lnTo>
                    <a:pt x="542" y="798"/>
                  </a:lnTo>
                  <a:lnTo>
                    <a:pt x="542" y="788"/>
                  </a:lnTo>
                  <a:lnTo>
                    <a:pt x="541" y="779"/>
                  </a:lnTo>
                  <a:lnTo>
                    <a:pt x="538" y="769"/>
                  </a:lnTo>
                  <a:lnTo>
                    <a:pt x="535" y="760"/>
                  </a:lnTo>
                  <a:lnTo>
                    <a:pt x="531" y="752"/>
                  </a:lnTo>
                  <a:lnTo>
                    <a:pt x="527" y="743"/>
                  </a:lnTo>
                  <a:lnTo>
                    <a:pt x="521" y="736"/>
                  </a:lnTo>
                  <a:lnTo>
                    <a:pt x="516" y="728"/>
                  </a:lnTo>
                  <a:lnTo>
                    <a:pt x="509" y="722"/>
                  </a:lnTo>
                  <a:lnTo>
                    <a:pt x="503" y="715"/>
                  </a:lnTo>
                  <a:lnTo>
                    <a:pt x="495" y="710"/>
                  </a:lnTo>
                  <a:lnTo>
                    <a:pt x="487" y="706"/>
                  </a:lnTo>
                  <a:lnTo>
                    <a:pt x="478" y="701"/>
                  </a:lnTo>
                  <a:lnTo>
                    <a:pt x="470" y="698"/>
                  </a:lnTo>
                  <a:lnTo>
                    <a:pt x="461" y="695"/>
                  </a:lnTo>
                  <a:lnTo>
                    <a:pt x="452" y="694"/>
                  </a:lnTo>
                  <a:lnTo>
                    <a:pt x="452" y="512"/>
                  </a:lnTo>
                  <a:lnTo>
                    <a:pt x="542" y="512"/>
                  </a:lnTo>
                  <a:lnTo>
                    <a:pt x="553" y="512"/>
                  </a:lnTo>
                  <a:lnTo>
                    <a:pt x="565" y="513"/>
                  </a:lnTo>
                  <a:lnTo>
                    <a:pt x="577" y="514"/>
                  </a:lnTo>
                  <a:lnTo>
                    <a:pt x="588" y="516"/>
                  </a:lnTo>
                  <a:lnTo>
                    <a:pt x="600" y="518"/>
                  </a:lnTo>
                  <a:lnTo>
                    <a:pt x="610" y="521"/>
                  </a:lnTo>
                  <a:lnTo>
                    <a:pt x="620" y="524"/>
                  </a:lnTo>
                  <a:lnTo>
                    <a:pt x="631" y="529"/>
                  </a:lnTo>
                  <a:lnTo>
                    <a:pt x="640" y="533"/>
                  </a:lnTo>
                  <a:lnTo>
                    <a:pt x="650" y="537"/>
                  </a:lnTo>
                  <a:lnTo>
                    <a:pt x="660" y="543"/>
                  </a:lnTo>
                  <a:lnTo>
                    <a:pt x="669" y="548"/>
                  </a:lnTo>
                  <a:lnTo>
                    <a:pt x="678" y="554"/>
                  </a:lnTo>
                  <a:lnTo>
                    <a:pt x="686" y="562"/>
                  </a:lnTo>
                  <a:lnTo>
                    <a:pt x="694" y="568"/>
                  </a:lnTo>
                  <a:lnTo>
                    <a:pt x="701" y="576"/>
                  </a:lnTo>
                  <a:lnTo>
                    <a:pt x="713" y="589"/>
                  </a:lnTo>
                  <a:lnTo>
                    <a:pt x="723" y="603"/>
                  </a:lnTo>
                  <a:lnTo>
                    <a:pt x="731" y="617"/>
                  </a:lnTo>
                  <a:lnTo>
                    <a:pt x="739" y="631"/>
                  </a:lnTo>
                  <a:lnTo>
                    <a:pt x="744" y="646"/>
                  </a:lnTo>
                  <a:lnTo>
                    <a:pt x="749" y="662"/>
                  </a:lnTo>
                  <a:lnTo>
                    <a:pt x="751" y="678"/>
                  </a:lnTo>
                  <a:lnTo>
                    <a:pt x="753" y="694"/>
                  </a:lnTo>
                  <a:lnTo>
                    <a:pt x="743" y="695"/>
                  </a:lnTo>
                  <a:lnTo>
                    <a:pt x="734" y="698"/>
                  </a:lnTo>
                  <a:lnTo>
                    <a:pt x="725" y="701"/>
                  </a:lnTo>
                  <a:lnTo>
                    <a:pt x="716" y="706"/>
                  </a:lnTo>
                  <a:lnTo>
                    <a:pt x="709" y="710"/>
                  </a:lnTo>
                  <a:lnTo>
                    <a:pt x="701" y="715"/>
                  </a:lnTo>
                  <a:lnTo>
                    <a:pt x="695" y="722"/>
                  </a:lnTo>
                  <a:lnTo>
                    <a:pt x="689" y="728"/>
                  </a:lnTo>
                  <a:lnTo>
                    <a:pt x="682" y="736"/>
                  </a:lnTo>
                  <a:lnTo>
                    <a:pt x="678" y="743"/>
                  </a:lnTo>
                  <a:lnTo>
                    <a:pt x="672" y="752"/>
                  </a:lnTo>
                  <a:lnTo>
                    <a:pt x="669" y="760"/>
                  </a:lnTo>
                  <a:lnTo>
                    <a:pt x="666" y="769"/>
                  </a:lnTo>
                  <a:lnTo>
                    <a:pt x="664" y="779"/>
                  </a:lnTo>
                  <a:lnTo>
                    <a:pt x="663" y="788"/>
                  </a:lnTo>
                  <a:lnTo>
                    <a:pt x="663" y="798"/>
                  </a:lnTo>
                  <a:lnTo>
                    <a:pt x="663" y="809"/>
                  </a:lnTo>
                  <a:lnTo>
                    <a:pt x="665" y="819"/>
                  </a:lnTo>
                  <a:lnTo>
                    <a:pt x="667" y="829"/>
                  </a:lnTo>
                  <a:lnTo>
                    <a:pt x="670" y="839"/>
                  </a:lnTo>
                  <a:lnTo>
                    <a:pt x="675" y="848"/>
                  </a:lnTo>
                  <a:lnTo>
                    <a:pt x="680" y="857"/>
                  </a:lnTo>
                  <a:lnTo>
                    <a:pt x="686" y="864"/>
                  </a:lnTo>
                  <a:lnTo>
                    <a:pt x="693" y="872"/>
                  </a:lnTo>
                  <a:lnTo>
                    <a:pt x="700" y="879"/>
                  </a:lnTo>
                  <a:lnTo>
                    <a:pt x="709" y="885"/>
                  </a:lnTo>
                  <a:lnTo>
                    <a:pt x="718" y="890"/>
                  </a:lnTo>
                  <a:lnTo>
                    <a:pt x="727" y="894"/>
                  </a:lnTo>
                  <a:lnTo>
                    <a:pt x="737" y="899"/>
                  </a:lnTo>
                  <a:lnTo>
                    <a:pt x="746" y="901"/>
                  </a:lnTo>
                  <a:lnTo>
                    <a:pt x="757" y="902"/>
                  </a:lnTo>
                  <a:lnTo>
                    <a:pt x="768" y="903"/>
                  </a:lnTo>
                  <a:lnTo>
                    <a:pt x="779" y="902"/>
                  </a:lnTo>
                  <a:lnTo>
                    <a:pt x="789" y="901"/>
                  </a:lnTo>
                  <a:lnTo>
                    <a:pt x="799" y="899"/>
                  </a:lnTo>
                  <a:lnTo>
                    <a:pt x="809" y="894"/>
                  </a:lnTo>
                  <a:lnTo>
                    <a:pt x="818" y="890"/>
                  </a:lnTo>
                  <a:lnTo>
                    <a:pt x="827" y="885"/>
                  </a:lnTo>
                  <a:lnTo>
                    <a:pt x="834" y="879"/>
                  </a:lnTo>
                  <a:lnTo>
                    <a:pt x="842" y="872"/>
                  </a:lnTo>
                  <a:lnTo>
                    <a:pt x="849" y="864"/>
                  </a:lnTo>
                  <a:lnTo>
                    <a:pt x="855" y="857"/>
                  </a:lnTo>
                  <a:lnTo>
                    <a:pt x="860" y="848"/>
                  </a:lnTo>
                  <a:lnTo>
                    <a:pt x="864" y="839"/>
                  </a:lnTo>
                  <a:lnTo>
                    <a:pt x="869" y="829"/>
                  </a:lnTo>
                  <a:lnTo>
                    <a:pt x="871" y="819"/>
                  </a:lnTo>
                  <a:lnTo>
                    <a:pt x="873" y="809"/>
                  </a:lnTo>
                  <a:lnTo>
                    <a:pt x="873" y="798"/>
                  </a:lnTo>
                  <a:lnTo>
                    <a:pt x="873" y="788"/>
                  </a:lnTo>
                  <a:lnTo>
                    <a:pt x="871" y="779"/>
                  </a:lnTo>
                  <a:lnTo>
                    <a:pt x="869" y="769"/>
                  </a:lnTo>
                  <a:lnTo>
                    <a:pt x="867" y="760"/>
                  </a:lnTo>
                  <a:lnTo>
                    <a:pt x="862" y="752"/>
                  </a:lnTo>
                  <a:lnTo>
                    <a:pt x="858" y="743"/>
                  </a:lnTo>
                  <a:lnTo>
                    <a:pt x="853" y="736"/>
                  </a:lnTo>
                  <a:lnTo>
                    <a:pt x="847" y="728"/>
                  </a:lnTo>
                  <a:lnTo>
                    <a:pt x="841" y="722"/>
                  </a:lnTo>
                  <a:lnTo>
                    <a:pt x="833" y="715"/>
                  </a:lnTo>
                  <a:lnTo>
                    <a:pt x="826" y="710"/>
                  </a:lnTo>
                  <a:lnTo>
                    <a:pt x="818" y="706"/>
                  </a:lnTo>
                  <a:lnTo>
                    <a:pt x="810" y="701"/>
                  </a:lnTo>
                  <a:lnTo>
                    <a:pt x="801" y="698"/>
                  </a:lnTo>
                  <a:lnTo>
                    <a:pt x="792" y="695"/>
                  </a:lnTo>
                  <a:lnTo>
                    <a:pt x="783" y="69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1" name="文本框 80"/>
            <p:cNvSpPr txBox="1"/>
            <p:nvPr>
              <p:custDataLst>
                <p:tags r:id="rId67"/>
              </p:custDataLst>
            </p:nvPr>
          </p:nvSpPr>
          <p:spPr>
            <a:xfrm>
              <a:off x="9909103" y="2504268"/>
              <a:ext cx="1066165" cy="492125"/>
            </a:xfrm>
            <a:prstGeom prst="rect">
              <a:avLst/>
            </a:prstGeom>
            <a:solidFill>
              <a:srgbClr val="FFC000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tx1"/>
                  </a:solidFill>
                </a:rPr>
                <a:t>视觉与图像</a:t>
              </a:r>
              <a:endParaRPr lang="zh-CN" altLang="en-US" sz="1600" dirty="0">
                <a:solidFill>
                  <a:schemeClr val="tx1"/>
                </a:solidFill>
              </a:endParaRPr>
            </a:p>
            <a:p>
              <a:pPr algn="ctr"/>
              <a:r>
                <a:rPr lang="zh-CN" altLang="en-US" sz="1600" dirty="0">
                  <a:solidFill>
                    <a:schemeClr val="tx1"/>
                  </a:solidFill>
                </a:rPr>
                <a:t>语言的运用</a:t>
              </a:r>
              <a:endParaRPr lang="zh-CN" altLang="en-US" sz="1600" dirty="0">
                <a:solidFill>
                  <a:schemeClr val="tx1"/>
                </a:solidFill>
              </a:endParaRPr>
            </a:p>
          </p:txBody>
        </p:sp>
        <p:sp>
          <p:nvSpPr>
            <p:cNvPr id="82" name="TextBox 65"/>
            <p:cNvSpPr txBox="1"/>
            <p:nvPr>
              <p:custDataLst>
                <p:tags r:id="rId68"/>
              </p:custDataLst>
            </p:nvPr>
          </p:nvSpPr>
          <p:spPr>
            <a:xfrm>
              <a:off x="9596048" y="4976756"/>
              <a:ext cx="1705629" cy="51625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/>
                  </a:solidFill>
                </a:rPr>
                <a:t>语言、绘画、雕刻、肢体、表情等</a:t>
              </a:r>
              <a:endParaRPr lang="zh-CN" altLang="en-US" sz="1400" dirty="0">
                <a:solidFill>
                  <a:schemeClr val="tx1"/>
                </a:solidFill>
              </a:endParaRPr>
            </a:p>
          </p:txBody>
        </p:sp>
      </p:grpSp>
    </p:spTree>
    <p:custDataLst>
      <p:tags r:id="rId6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157855" y="590550"/>
            <a:ext cx="5876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+mj-ea"/>
                <a:ea typeface="+mj-ea"/>
              </a:rPr>
              <a:t>户外的光影</a:t>
            </a:r>
            <a:endParaRPr lang="zh-CN" altLang="en-US" sz="28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770255" y="2364105"/>
            <a:ext cx="4092575" cy="83947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美国《新闻周刊》评价为</a:t>
            </a:r>
            <a:endParaRPr lang="zh-CN" altLang="en-US" sz="2400" dirty="0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sz="2400" dirty="0">
                <a:solidFill>
                  <a:schemeClr val="bg1"/>
                </a:solidFill>
                <a:sym typeface="+mn-ea"/>
              </a:rPr>
              <a:t>“</a:t>
            </a: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世界十大顶尖幼教学校之一</a:t>
            </a:r>
            <a:r>
              <a:rPr lang="en-US" altLang="zh-CN" sz="2400" dirty="0">
                <a:solidFill>
                  <a:schemeClr val="bg1"/>
                </a:solidFill>
                <a:sym typeface="+mn-ea"/>
              </a:rPr>
              <a:t>”</a:t>
            </a:r>
            <a:endParaRPr lang="en-US" altLang="zh-CN" sz="24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598160" y="3391535"/>
            <a:ext cx="4711065" cy="470535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p>
            <a:pPr lvl="0" algn="ctr">
              <a:buClrTx/>
              <a:buSzTx/>
              <a:buFontTx/>
            </a:pPr>
            <a:r>
              <a:rPr lang="zh-CN" sz="2400" dirty="0">
                <a:solidFill>
                  <a:schemeClr val="bg1"/>
                </a:solidFill>
                <a:sym typeface="+mn-ea"/>
              </a:rPr>
              <a:t>受到加德纳、布鲁纳等知名学者极高评价</a:t>
            </a:r>
            <a:endParaRPr lang="zh-CN" sz="24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83285" y="2188210"/>
            <a:ext cx="5667375" cy="314198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2400" dirty="0">
                <a:sym typeface="+mn-ea"/>
              </a:rPr>
              <a:t>光创造了影子，赋予其形状。</a:t>
            </a:r>
            <a:endParaRPr lang="zh-CN" altLang="en-US" sz="2400" dirty="0"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altLang="en-US" sz="2400" dirty="0"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400" dirty="0">
                <a:sym typeface="+mn-ea"/>
              </a:rPr>
              <a:t>选一个阳光明媚的日子，描绘大树和篱笆的影子吧！</a:t>
            </a:r>
            <a:endParaRPr lang="zh-CN" altLang="en-US" sz="2400" dirty="0"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altLang="en-US" sz="2400" dirty="0"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400" dirty="0">
                <a:sym typeface="+mn-ea"/>
              </a:rPr>
              <a:t>精心设计的户外环境让</a:t>
            </a:r>
            <a:r>
              <a:rPr lang="zh-CN" altLang="en-US" sz="2400" dirty="0">
                <a:sym typeface="+mn-ea"/>
              </a:rPr>
              <a:t>幼儿在与光的游戏中，捕捉影子的变化。</a:t>
            </a:r>
            <a:endParaRPr lang="zh-CN" altLang="en-US" sz="2400" dirty="0"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altLang="en-US" sz="2400" dirty="0">
              <a:sym typeface="+mn-ea"/>
            </a:endParaRPr>
          </a:p>
          <a:p>
            <a:pPr lvl="0" algn="l">
              <a:buClrTx/>
              <a:buSzTx/>
              <a:buFontTx/>
            </a:pPr>
            <a:endParaRPr lang="zh-CN" altLang="en-US" sz="2400" dirty="0">
              <a:sym typeface="+mn-ea"/>
            </a:endParaRPr>
          </a:p>
        </p:txBody>
      </p:sp>
      <p:pic>
        <p:nvPicPr>
          <p:cNvPr id="2" name="PA-图片 3" descr="几何拼接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4316" r="4316"/>
          <a:stretch>
            <a:fillRect/>
          </a:stretch>
        </p:blipFill>
        <p:spPr>
          <a:xfrm>
            <a:off x="6708562" y="2364334"/>
            <a:ext cx="2326204" cy="3541406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</p:pic>
      <p:pic>
        <p:nvPicPr>
          <p:cNvPr id="8" name="PA-图片 7" descr="字体感觉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4563" r="4563"/>
          <a:stretch>
            <a:fillRect/>
          </a:stretch>
        </p:blipFill>
        <p:spPr>
          <a:xfrm>
            <a:off x="9144238" y="1112749"/>
            <a:ext cx="2326204" cy="3541406"/>
          </a:xfrm>
          <a:prstGeom prst="rect">
            <a:avLst/>
          </a:prstGeom>
          <a:effectLst>
            <a:outerShdw blurRad="1270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rot="16200000">
            <a:off x="9143916" y="6135505"/>
            <a:ext cx="107306" cy="107306"/>
          </a:xfrm>
          <a:prstGeom prst="ellipse">
            <a:avLst/>
          </a:prstGeom>
          <a:noFill/>
          <a:ln w="158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2" name="椭圆 11"/>
          <p:cNvSpPr/>
          <p:nvPr>
            <p:custDataLst>
              <p:tags r:id="rId10"/>
            </p:custDataLst>
          </p:nvPr>
        </p:nvSpPr>
        <p:spPr>
          <a:xfrm rot="16200000">
            <a:off x="8853853" y="6135505"/>
            <a:ext cx="107306" cy="107306"/>
          </a:xfrm>
          <a:prstGeom prst="ellipse">
            <a:avLst/>
          </a:prstGeom>
          <a:noFill/>
          <a:ln w="158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</p:spTree>
    <p:custDataLst>
      <p:tags r:id="rId11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4" grpId="1"/>
      <p:bldP spid="4" grpId="0" build="p"/>
      <p:bldP spid="4" grpId="1"/>
      <p:bldP spid="16" grpId="0"/>
      <p:bldP spid="16" grpId="1"/>
      <p:bldP spid="11" grpId="2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评价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112"/>
          <p:cNvSpPr txBox="1"/>
          <p:nvPr>
            <p:custDataLst>
              <p:tags r:id="rId3"/>
            </p:custDataLst>
          </p:nvPr>
        </p:nvSpPr>
        <p:spPr>
          <a:xfrm>
            <a:off x="2530475" y="2714625"/>
            <a:ext cx="3349625" cy="1076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buClrTx/>
              <a:buSzTx/>
              <a:buFontTx/>
            </a:pPr>
            <a:r>
              <a:rPr lang="zh-CN" altLang="en-US" sz="1600" dirty="0">
                <a:solidFill>
                  <a:schemeClr val="tx1"/>
                </a:solidFill>
                <a:sym typeface="+mn-ea"/>
              </a:rPr>
              <a:t>瑞吉欧成功地挑战了相对立的两极：艺术相对于科学；个人相对于团体；幼儿相对于成人；玩乐相对于读书；小家庭相对于大家庭。</a:t>
            </a:r>
            <a:endParaRPr lang="zh-CN" altLang="en-US" sz="160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15" name="Rectangle 1"/>
          <p:cNvSpPr/>
          <p:nvPr>
            <p:custDataLst>
              <p:tags r:id="rId4"/>
            </p:custDataLst>
          </p:nvPr>
        </p:nvSpPr>
        <p:spPr>
          <a:xfrm>
            <a:off x="1629410" y="3810635"/>
            <a:ext cx="398780" cy="18135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2"/>
          <p:cNvSpPr/>
          <p:nvPr>
            <p:custDataLst>
              <p:tags r:id="rId5"/>
            </p:custDataLst>
          </p:nvPr>
        </p:nvSpPr>
        <p:spPr>
          <a:xfrm>
            <a:off x="1287780" y="2723515"/>
            <a:ext cx="1094105" cy="1094105"/>
          </a:xfrm>
          <a:prstGeom prst="ellipse">
            <a:avLst/>
          </a:prstGeom>
          <a:noFill/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Group 4"/>
          <p:cNvGrpSpPr/>
          <p:nvPr/>
        </p:nvGrpSpPr>
        <p:grpSpPr>
          <a:xfrm rot="0" flipH="1">
            <a:off x="1479550" y="4055110"/>
            <a:ext cx="3931285" cy="633730"/>
            <a:chOff x="1487532" y="2017033"/>
            <a:chExt cx="2952328" cy="376914"/>
          </a:xfrm>
        </p:grpSpPr>
        <p:sp>
          <p:nvSpPr>
            <p:cNvPr id="24" name="Rectangle 9"/>
            <p:cNvSpPr/>
            <p:nvPr>
              <p:custDataLst>
                <p:tags r:id="rId6"/>
              </p:custDataLst>
            </p:nvPr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-1" fmla="*/ 0 w 914400"/>
                <a:gd name="connsiteY0-2" fmla="*/ 292963 h 1207363"/>
                <a:gd name="connsiteX1-3" fmla="*/ 914400 w 914400"/>
                <a:gd name="connsiteY1-4" fmla="*/ 0 h 1207363"/>
                <a:gd name="connsiteX2-5" fmla="*/ 914400 w 914400"/>
                <a:gd name="connsiteY2-6" fmla="*/ 1207363 h 1207363"/>
                <a:gd name="connsiteX3-7" fmla="*/ 0 w 914400"/>
                <a:gd name="connsiteY3-8" fmla="*/ 1207363 h 1207363"/>
                <a:gd name="connsiteX4-9" fmla="*/ 0 w 914400"/>
                <a:gd name="connsiteY4-10" fmla="*/ 292963 h 1207363"/>
                <a:gd name="connsiteX0-11" fmla="*/ 612559 w 914400"/>
                <a:gd name="connsiteY0-12" fmla="*/ 8877 h 1207363"/>
                <a:gd name="connsiteX1-13" fmla="*/ 914400 w 914400"/>
                <a:gd name="connsiteY1-14" fmla="*/ 0 h 1207363"/>
                <a:gd name="connsiteX2-15" fmla="*/ 914400 w 914400"/>
                <a:gd name="connsiteY2-16" fmla="*/ 1207363 h 1207363"/>
                <a:gd name="connsiteX3-17" fmla="*/ 0 w 914400"/>
                <a:gd name="connsiteY3-18" fmla="*/ 1207363 h 1207363"/>
                <a:gd name="connsiteX4-19" fmla="*/ 612559 w 914400"/>
                <a:gd name="connsiteY4-20" fmla="*/ 8877 h 1207363"/>
                <a:gd name="connsiteX0-21" fmla="*/ 0 w 301841"/>
                <a:gd name="connsiteY0-22" fmla="*/ 8877 h 1207363"/>
                <a:gd name="connsiteX1-23" fmla="*/ 301841 w 301841"/>
                <a:gd name="connsiteY1-24" fmla="*/ 0 h 1207363"/>
                <a:gd name="connsiteX2-25" fmla="*/ 301841 w 301841"/>
                <a:gd name="connsiteY2-26" fmla="*/ 1207363 h 1207363"/>
                <a:gd name="connsiteX3-27" fmla="*/ 186432 w 301841"/>
                <a:gd name="connsiteY3-28" fmla="*/ 408372 h 1207363"/>
                <a:gd name="connsiteX4-29" fmla="*/ 0 w 301841"/>
                <a:gd name="connsiteY4-30" fmla="*/ 8877 h 1207363"/>
                <a:gd name="connsiteX0-31" fmla="*/ 0 w 133166"/>
                <a:gd name="connsiteY0-32" fmla="*/ 0 h 1207364"/>
                <a:gd name="connsiteX1-33" fmla="*/ 133166 w 133166"/>
                <a:gd name="connsiteY1-34" fmla="*/ 1 h 1207364"/>
                <a:gd name="connsiteX2-35" fmla="*/ 133166 w 133166"/>
                <a:gd name="connsiteY2-36" fmla="*/ 1207364 h 1207364"/>
                <a:gd name="connsiteX3-37" fmla="*/ 17757 w 133166"/>
                <a:gd name="connsiteY3-38" fmla="*/ 408373 h 1207364"/>
                <a:gd name="connsiteX4-39" fmla="*/ 0 w 133166"/>
                <a:gd name="connsiteY4-40" fmla="*/ 0 h 1207364"/>
                <a:gd name="connsiteX0-41" fmla="*/ 0 w 142044"/>
                <a:gd name="connsiteY0-42" fmla="*/ 0 h 408373"/>
                <a:gd name="connsiteX1-43" fmla="*/ 133166 w 142044"/>
                <a:gd name="connsiteY1-44" fmla="*/ 1 h 408373"/>
                <a:gd name="connsiteX2-45" fmla="*/ 142044 w 142044"/>
                <a:gd name="connsiteY2-46" fmla="*/ 301842 h 408373"/>
                <a:gd name="connsiteX3-47" fmla="*/ 17757 w 142044"/>
                <a:gd name="connsiteY3-48" fmla="*/ 408373 h 408373"/>
                <a:gd name="connsiteX4-49" fmla="*/ 0 w 142044"/>
                <a:gd name="connsiteY4-50" fmla="*/ 0 h 408373"/>
                <a:gd name="connsiteX0-51" fmla="*/ 0 w 133166"/>
                <a:gd name="connsiteY0-52" fmla="*/ 0 h 408373"/>
                <a:gd name="connsiteX1-53" fmla="*/ 133166 w 133166"/>
                <a:gd name="connsiteY1-54" fmla="*/ 1 h 408373"/>
                <a:gd name="connsiteX2-55" fmla="*/ 118293 w 133166"/>
                <a:gd name="connsiteY2-56" fmla="*/ 313717 h 408373"/>
                <a:gd name="connsiteX3-57" fmla="*/ 17757 w 133166"/>
                <a:gd name="connsiteY3-58" fmla="*/ 408373 h 408373"/>
                <a:gd name="connsiteX4-59" fmla="*/ 0 w 133166"/>
                <a:gd name="connsiteY4-60" fmla="*/ 0 h 408373"/>
                <a:gd name="connsiteX0-61" fmla="*/ 0 w 118293"/>
                <a:gd name="connsiteY0-62" fmla="*/ 5937 h 414310"/>
                <a:gd name="connsiteX1-63" fmla="*/ 115353 w 118293"/>
                <a:gd name="connsiteY1-64" fmla="*/ 0 h 414310"/>
                <a:gd name="connsiteX2-65" fmla="*/ 118293 w 118293"/>
                <a:gd name="connsiteY2-66" fmla="*/ 319654 h 414310"/>
                <a:gd name="connsiteX3-67" fmla="*/ 17757 w 118293"/>
                <a:gd name="connsiteY3-68" fmla="*/ 414310 h 414310"/>
                <a:gd name="connsiteX4-69" fmla="*/ 0 w 118293"/>
                <a:gd name="connsiteY4-70" fmla="*/ 5937 h 414310"/>
                <a:gd name="connsiteX0-71" fmla="*/ 0 w 118293"/>
                <a:gd name="connsiteY0-72" fmla="*/ 5937 h 366809"/>
                <a:gd name="connsiteX1-73" fmla="*/ 115353 w 118293"/>
                <a:gd name="connsiteY1-74" fmla="*/ 0 h 366809"/>
                <a:gd name="connsiteX2-75" fmla="*/ 118293 w 118293"/>
                <a:gd name="connsiteY2-76" fmla="*/ 319654 h 366809"/>
                <a:gd name="connsiteX3-77" fmla="*/ 5882 w 118293"/>
                <a:gd name="connsiteY3-78" fmla="*/ 366809 h 366809"/>
                <a:gd name="connsiteX4-79" fmla="*/ 0 w 118293"/>
                <a:gd name="connsiteY4-80" fmla="*/ 5937 h 366809"/>
                <a:gd name="connsiteX0-81" fmla="*/ 0 w 115353"/>
                <a:gd name="connsiteY0-82" fmla="*/ 5937 h 366809"/>
                <a:gd name="connsiteX1-83" fmla="*/ 115353 w 115353"/>
                <a:gd name="connsiteY1-84" fmla="*/ 0 h 366809"/>
                <a:gd name="connsiteX2-85" fmla="*/ 112356 w 115353"/>
                <a:gd name="connsiteY2-86" fmla="*/ 278091 h 366809"/>
                <a:gd name="connsiteX3-87" fmla="*/ 5882 w 115353"/>
                <a:gd name="connsiteY3-88" fmla="*/ 366809 h 366809"/>
                <a:gd name="connsiteX4-89" fmla="*/ 0 w 115353"/>
                <a:gd name="connsiteY4-90" fmla="*/ 5937 h 36680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Rectangle 6"/>
            <p:cNvSpPr/>
            <p:nvPr>
              <p:custDataLst>
                <p:tags r:id="rId7"/>
              </p:custDataLst>
            </p:nvPr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TextBox 106"/>
          <p:cNvSpPr txBox="1"/>
          <p:nvPr>
            <p:custDataLst>
              <p:tags r:id="rId8"/>
            </p:custDataLst>
          </p:nvPr>
        </p:nvSpPr>
        <p:spPr>
          <a:xfrm>
            <a:off x="2164715" y="4133850"/>
            <a:ext cx="24961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400" dirty="0">
                <a:solidFill>
                  <a:schemeClr val="bg1"/>
                </a:solidFill>
              </a:rPr>
              <a:t>霍华德</a:t>
            </a:r>
            <a:r>
              <a:rPr lang="en-US" altLang="zh-CN" sz="1400" dirty="0">
                <a:solidFill>
                  <a:schemeClr val="bg1"/>
                </a:solidFill>
              </a:rPr>
              <a:t>·</a:t>
            </a:r>
            <a:r>
              <a:rPr lang="zh-CN" altLang="en-US" sz="1400" dirty="0">
                <a:solidFill>
                  <a:schemeClr val="bg1"/>
                </a:solidFill>
              </a:rPr>
              <a:t>加德纳</a:t>
            </a:r>
            <a:endParaRPr lang="zh-CN" altLang="en-US" sz="1400" dirty="0">
              <a:solidFill>
                <a:schemeClr val="bg1"/>
              </a:solidFill>
            </a:endParaRPr>
          </a:p>
        </p:txBody>
      </p:sp>
      <p:grpSp>
        <p:nvGrpSpPr>
          <p:cNvPr id="19" name="Group 8"/>
          <p:cNvGrpSpPr/>
          <p:nvPr/>
        </p:nvGrpSpPr>
        <p:grpSpPr>
          <a:xfrm rot="0" flipH="1">
            <a:off x="1479550" y="4724400"/>
            <a:ext cx="3931285" cy="633730"/>
            <a:chOff x="1487532" y="2017033"/>
            <a:chExt cx="2952328" cy="376914"/>
          </a:xfrm>
        </p:grpSpPr>
        <p:sp>
          <p:nvSpPr>
            <p:cNvPr id="22" name="Rectangle 9"/>
            <p:cNvSpPr/>
            <p:nvPr>
              <p:custDataLst>
                <p:tags r:id="rId9"/>
              </p:custDataLst>
            </p:nvPr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-1" fmla="*/ 0 w 914400"/>
                <a:gd name="connsiteY0-2" fmla="*/ 292963 h 1207363"/>
                <a:gd name="connsiteX1-3" fmla="*/ 914400 w 914400"/>
                <a:gd name="connsiteY1-4" fmla="*/ 0 h 1207363"/>
                <a:gd name="connsiteX2-5" fmla="*/ 914400 w 914400"/>
                <a:gd name="connsiteY2-6" fmla="*/ 1207363 h 1207363"/>
                <a:gd name="connsiteX3-7" fmla="*/ 0 w 914400"/>
                <a:gd name="connsiteY3-8" fmla="*/ 1207363 h 1207363"/>
                <a:gd name="connsiteX4-9" fmla="*/ 0 w 914400"/>
                <a:gd name="connsiteY4-10" fmla="*/ 292963 h 1207363"/>
                <a:gd name="connsiteX0-11" fmla="*/ 612559 w 914400"/>
                <a:gd name="connsiteY0-12" fmla="*/ 8877 h 1207363"/>
                <a:gd name="connsiteX1-13" fmla="*/ 914400 w 914400"/>
                <a:gd name="connsiteY1-14" fmla="*/ 0 h 1207363"/>
                <a:gd name="connsiteX2-15" fmla="*/ 914400 w 914400"/>
                <a:gd name="connsiteY2-16" fmla="*/ 1207363 h 1207363"/>
                <a:gd name="connsiteX3-17" fmla="*/ 0 w 914400"/>
                <a:gd name="connsiteY3-18" fmla="*/ 1207363 h 1207363"/>
                <a:gd name="connsiteX4-19" fmla="*/ 612559 w 914400"/>
                <a:gd name="connsiteY4-20" fmla="*/ 8877 h 1207363"/>
                <a:gd name="connsiteX0-21" fmla="*/ 0 w 301841"/>
                <a:gd name="connsiteY0-22" fmla="*/ 8877 h 1207363"/>
                <a:gd name="connsiteX1-23" fmla="*/ 301841 w 301841"/>
                <a:gd name="connsiteY1-24" fmla="*/ 0 h 1207363"/>
                <a:gd name="connsiteX2-25" fmla="*/ 301841 w 301841"/>
                <a:gd name="connsiteY2-26" fmla="*/ 1207363 h 1207363"/>
                <a:gd name="connsiteX3-27" fmla="*/ 186432 w 301841"/>
                <a:gd name="connsiteY3-28" fmla="*/ 408372 h 1207363"/>
                <a:gd name="connsiteX4-29" fmla="*/ 0 w 301841"/>
                <a:gd name="connsiteY4-30" fmla="*/ 8877 h 1207363"/>
                <a:gd name="connsiteX0-31" fmla="*/ 0 w 133166"/>
                <a:gd name="connsiteY0-32" fmla="*/ 0 h 1207364"/>
                <a:gd name="connsiteX1-33" fmla="*/ 133166 w 133166"/>
                <a:gd name="connsiteY1-34" fmla="*/ 1 h 1207364"/>
                <a:gd name="connsiteX2-35" fmla="*/ 133166 w 133166"/>
                <a:gd name="connsiteY2-36" fmla="*/ 1207364 h 1207364"/>
                <a:gd name="connsiteX3-37" fmla="*/ 17757 w 133166"/>
                <a:gd name="connsiteY3-38" fmla="*/ 408373 h 1207364"/>
                <a:gd name="connsiteX4-39" fmla="*/ 0 w 133166"/>
                <a:gd name="connsiteY4-40" fmla="*/ 0 h 1207364"/>
                <a:gd name="connsiteX0-41" fmla="*/ 0 w 142044"/>
                <a:gd name="connsiteY0-42" fmla="*/ 0 h 408373"/>
                <a:gd name="connsiteX1-43" fmla="*/ 133166 w 142044"/>
                <a:gd name="connsiteY1-44" fmla="*/ 1 h 408373"/>
                <a:gd name="connsiteX2-45" fmla="*/ 142044 w 142044"/>
                <a:gd name="connsiteY2-46" fmla="*/ 301842 h 408373"/>
                <a:gd name="connsiteX3-47" fmla="*/ 17757 w 142044"/>
                <a:gd name="connsiteY3-48" fmla="*/ 408373 h 408373"/>
                <a:gd name="connsiteX4-49" fmla="*/ 0 w 142044"/>
                <a:gd name="connsiteY4-50" fmla="*/ 0 h 408373"/>
                <a:gd name="connsiteX0-51" fmla="*/ 0 w 133166"/>
                <a:gd name="connsiteY0-52" fmla="*/ 0 h 408373"/>
                <a:gd name="connsiteX1-53" fmla="*/ 133166 w 133166"/>
                <a:gd name="connsiteY1-54" fmla="*/ 1 h 408373"/>
                <a:gd name="connsiteX2-55" fmla="*/ 118293 w 133166"/>
                <a:gd name="connsiteY2-56" fmla="*/ 313717 h 408373"/>
                <a:gd name="connsiteX3-57" fmla="*/ 17757 w 133166"/>
                <a:gd name="connsiteY3-58" fmla="*/ 408373 h 408373"/>
                <a:gd name="connsiteX4-59" fmla="*/ 0 w 133166"/>
                <a:gd name="connsiteY4-60" fmla="*/ 0 h 408373"/>
                <a:gd name="connsiteX0-61" fmla="*/ 0 w 118293"/>
                <a:gd name="connsiteY0-62" fmla="*/ 5937 h 414310"/>
                <a:gd name="connsiteX1-63" fmla="*/ 115353 w 118293"/>
                <a:gd name="connsiteY1-64" fmla="*/ 0 h 414310"/>
                <a:gd name="connsiteX2-65" fmla="*/ 118293 w 118293"/>
                <a:gd name="connsiteY2-66" fmla="*/ 319654 h 414310"/>
                <a:gd name="connsiteX3-67" fmla="*/ 17757 w 118293"/>
                <a:gd name="connsiteY3-68" fmla="*/ 414310 h 414310"/>
                <a:gd name="connsiteX4-69" fmla="*/ 0 w 118293"/>
                <a:gd name="connsiteY4-70" fmla="*/ 5937 h 414310"/>
                <a:gd name="connsiteX0-71" fmla="*/ 0 w 118293"/>
                <a:gd name="connsiteY0-72" fmla="*/ 5937 h 366809"/>
                <a:gd name="connsiteX1-73" fmla="*/ 115353 w 118293"/>
                <a:gd name="connsiteY1-74" fmla="*/ 0 h 366809"/>
                <a:gd name="connsiteX2-75" fmla="*/ 118293 w 118293"/>
                <a:gd name="connsiteY2-76" fmla="*/ 319654 h 366809"/>
                <a:gd name="connsiteX3-77" fmla="*/ 5882 w 118293"/>
                <a:gd name="connsiteY3-78" fmla="*/ 366809 h 366809"/>
                <a:gd name="connsiteX4-79" fmla="*/ 0 w 118293"/>
                <a:gd name="connsiteY4-80" fmla="*/ 5937 h 366809"/>
                <a:gd name="connsiteX0-81" fmla="*/ 0 w 115353"/>
                <a:gd name="connsiteY0-82" fmla="*/ 5937 h 366809"/>
                <a:gd name="connsiteX1-83" fmla="*/ 115353 w 115353"/>
                <a:gd name="connsiteY1-84" fmla="*/ 0 h 366809"/>
                <a:gd name="connsiteX2-85" fmla="*/ 112356 w 115353"/>
                <a:gd name="connsiteY2-86" fmla="*/ 278091 h 366809"/>
                <a:gd name="connsiteX3-87" fmla="*/ 5882 w 115353"/>
                <a:gd name="connsiteY3-88" fmla="*/ 366809 h 366809"/>
                <a:gd name="connsiteX4-89" fmla="*/ 0 w 115353"/>
                <a:gd name="connsiteY4-90" fmla="*/ 5937 h 36680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6"/>
            <p:cNvSpPr/>
            <p:nvPr>
              <p:custDataLst>
                <p:tags r:id="rId10"/>
              </p:custDataLst>
            </p:nvPr>
          </p:nvSpPr>
          <p:spPr>
            <a:xfrm flipH="1">
              <a:off x="1487532" y="2017033"/>
              <a:ext cx="295232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TextBox 110"/>
          <p:cNvSpPr txBox="1"/>
          <p:nvPr>
            <p:custDataLst>
              <p:tags r:id="rId11"/>
            </p:custDataLst>
          </p:nvPr>
        </p:nvSpPr>
        <p:spPr>
          <a:xfrm>
            <a:off x="2169160" y="4803775"/>
            <a:ext cx="24961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400" dirty="0">
                <a:solidFill>
                  <a:schemeClr val="bg1"/>
                </a:solidFill>
              </a:rPr>
              <a:t>哈佛大学教授</a:t>
            </a:r>
            <a:endParaRPr lang="zh-CN" sz="1400" dirty="0">
              <a:solidFill>
                <a:schemeClr val="bg1"/>
              </a:solidFill>
            </a:endParaRPr>
          </a:p>
        </p:txBody>
      </p:sp>
      <p:pic>
        <p:nvPicPr>
          <p:cNvPr id="92163" name="图片 7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95705" y="2628900"/>
            <a:ext cx="1262380" cy="1259840"/>
          </a:xfrm>
          <a:prstGeom prst="ellipse">
            <a:avLst/>
          </a:prstGeom>
          <a:noFill/>
          <a:ln w="9525">
            <a:noFill/>
          </a:ln>
        </p:spPr>
      </p:pic>
      <p:grpSp>
        <p:nvGrpSpPr>
          <p:cNvPr id="3" name="组合 2"/>
          <p:cNvGrpSpPr/>
          <p:nvPr/>
        </p:nvGrpSpPr>
        <p:grpSpPr>
          <a:xfrm>
            <a:off x="6426835" y="2602865"/>
            <a:ext cx="4208780" cy="3021330"/>
            <a:chOff x="10121" y="4099"/>
            <a:chExt cx="6628" cy="4758"/>
          </a:xfrm>
        </p:grpSpPr>
        <p:grpSp>
          <p:nvGrpSpPr>
            <p:cNvPr id="26" name="组合 25"/>
            <p:cNvGrpSpPr/>
            <p:nvPr/>
          </p:nvGrpSpPr>
          <p:grpSpPr>
            <a:xfrm>
              <a:off x="10257" y="4289"/>
              <a:ext cx="6493" cy="4568"/>
              <a:chOff x="6513136" y="1961455"/>
              <a:chExt cx="4122915" cy="2900408"/>
            </a:xfrm>
          </p:grpSpPr>
          <p:sp>
            <p:nvSpPr>
              <p:cNvPr id="27" name="Rectangle 15"/>
              <p:cNvSpPr/>
              <p:nvPr>
                <p:custDataLst>
                  <p:tags r:id="rId14"/>
                </p:custDataLst>
              </p:nvPr>
            </p:nvSpPr>
            <p:spPr>
              <a:xfrm>
                <a:off x="6854326" y="3048603"/>
                <a:ext cx="398870" cy="181326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Oval 1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513136" y="1961455"/>
                <a:ext cx="1093897" cy="1093897"/>
              </a:xfrm>
              <a:prstGeom prst="ellipse">
                <a:avLst/>
              </a:prstGeom>
              <a:noFill/>
              <a:ln w="1270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9" name="Group 17"/>
              <p:cNvGrpSpPr/>
              <p:nvPr/>
            </p:nvGrpSpPr>
            <p:grpSpPr>
              <a:xfrm flipH="1">
                <a:off x="6704825" y="3292952"/>
                <a:ext cx="3931226" cy="633640"/>
                <a:chOff x="1487532" y="2017033"/>
                <a:chExt cx="2952328" cy="376914"/>
              </a:xfrm>
            </p:grpSpPr>
            <p:sp>
              <p:nvSpPr>
                <p:cNvPr id="36" name="Rectangle 9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4319543" y="2027138"/>
                  <a:ext cx="115353" cy="366809"/>
                </a:xfrm>
                <a:custGeom>
                  <a:avLst/>
                  <a:gdLst>
                    <a:gd name="connsiteX0" fmla="*/ 0 w 914400"/>
                    <a:gd name="connsiteY0" fmla="*/ 0 h 914400"/>
                    <a:gd name="connsiteX1" fmla="*/ 914400 w 914400"/>
                    <a:gd name="connsiteY1" fmla="*/ 0 h 914400"/>
                    <a:gd name="connsiteX2" fmla="*/ 914400 w 914400"/>
                    <a:gd name="connsiteY2" fmla="*/ 914400 h 914400"/>
                    <a:gd name="connsiteX3" fmla="*/ 0 w 914400"/>
                    <a:gd name="connsiteY3" fmla="*/ 914400 h 914400"/>
                    <a:gd name="connsiteX4" fmla="*/ 0 w 914400"/>
                    <a:gd name="connsiteY4" fmla="*/ 0 h 914400"/>
                    <a:gd name="connsiteX0-1" fmla="*/ 0 w 914400"/>
                    <a:gd name="connsiteY0-2" fmla="*/ 292963 h 1207363"/>
                    <a:gd name="connsiteX1-3" fmla="*/ 914400 w 914400"/>
                    <a:gd name="connsiteY1-4" fmla="*/ 0 h 1207363"/>
                    <a:gd name="connsiteX2-5" fmla="*/ 914400 w 914400"/>
                    <a:gd name="connsiteY2-6" fmla="*/ 1207363 h 1207363"/>
                    <a:gd name="connsiteX3-7" fmla="*/ 0 w 914400"/>
                    <a:gd name="connsiteY3-8" fmla="*/ 1207363 h 1207363"/>
                    <a:gd name="connsiteX4-9" fmla="*/ 0 w 914400"/>
                    <a:gd name="connsiteY4-10" fmla="*/ 292963 h 1207363"/>
                    <a:gd name="connsiteX0-11" fmla="*/ 612559 w 914400"/>
                    <a:gd name="connsiteY0-12" fmla="*/ 8877 h 1207363"/>
                    <a:gd name="connsiteX1-13" fmla="*/ 914400 w 914400"/>
                    <a:gd name="connsiteY1-14" fmla="*/ 0 h 1207363"/>
                    <a:gd name="connsiteX2-15" fmla="*/ 914400 w 914400"/>
                    <a:gd name="connsiteY2-16" fmla="*/ 1207363 h 1207363"/>
                    <a:gd name="connsiteX3-17" fmla="*/ 0 w 914400"/>
                    <a:gd name="connsiteY3-18" fmla="*/ 1207363 h 1207363"/>
                    <a:gd name="connsiteX4-19" fmla="*/ 612559 w 914400"/>
                    <a:gd name="connsiteY4-20" fmla="*/ 8877 h 1207363"/>
                    <a:gd name="connsiteX0-21" fmla="*/ 0 w 301841"/>
                    <a:gd name="connsiteY0-22" fmla="*/ 8877 h 1207363"/>
                    <a:gd name="connsiteX1-23" fmla="*/ 301841 w 301841"/>
                    <a:gd name="connsiteY1-24" fmla="*/ 0 h 1207363"/>
                    <a:gd name="connsiteX2-25" fmla="*/ 301841 w 301841"/>
                    <a:gd name="connsiteY2-26" fmla="*/ 1207363 h 1207363"/>
                    <a:gd name="connsiteX3-27" fmla="*/ 186432 w 301841"/>
                    <a:gd name="connsiteY3-28" fmla="*/ 408372 h 1207363"/>
                    <a:gd name="connsiteX4-29" fmla="*/ 0 w 301841"/>
                    <a:gd name="connsiteY4-30" fmla="*/ 8877 h 1207363"/>
                    <a:gd name="connsiteX0-31" fmla="*/ 0 w 133166"/>
                    <a:gd name="connsiteY0-32" fmla="*/ 0 h 1207364"/>
                    <a:gd name="connsiteX1-33" fmla="*/ 133166 w 133166"/>
                    <a:gd name="connsiteY1-34" fmla="*/ 1 h 1207364"/>
                    <a:gd name="connsiteX2-35" fmla="*/ 133166 w 133166"/>
                    <a:gd name="connsiteY2-36" fmla="*/ 1207364 h 1207364"/>
                    <a:gd name="connsiteX3-37" fmla="*/ 17757 w 133166"/>
                    <a:gd name="connsiteY3-38" fmla="*/ 408373 h 1207364"/>
                    <a:gd name="connsiteX4-39" fmla="*/ 0 w 133166"/>
                    <a:gd name="connsiteY4-40" fmla="*/ 0 h 1207364"/>
                    <a:gd name="connsiteX0-41" fmla="*/ 0 w 142044"/>
                    <a:gd name="connsiteY0-42" fmla="*/ 0 h 408373"/>
                    <a:gd name="connsiteX1-43" fmla="*/ 133166 w 142044"/>
                    <a:gd name="connsiteY1-44" fmla="*/ 1 h 408373"/>
                    <a:gd name="connsiteX2-45" fmla="*/ 142044 w 142044"/>
                    <a:gd name="connsiteY2-46" fmla="*/ 301842 h 408373"/>
                    <a:gd name="connsiteX3-47" fmla="*/ 17757 w 142044"/>
                    <a:gd name="connsiteY3-48" fmla="*/ 408373 h 408373"/>
                    <a:gd name="connsiteX4-49" fmla="*/ 0 w 142044"/>
                    <a:gd name="connsiteY4-50" fmla="*/ 0 h 408373"/>
                    <a:gd name="connsiteX0-51" fmla="*/ 0 w 133166"/>
                    <a:gd name="connsiteY0-52" fmla="*/ 0 h 408373"/>
                    <a:gd name="connsiteX1-53" fmla="*/ 133166 w 133166"/>
                    <a:gd name="connsiteY1-54" fmla="*/ 1 h 408373"/>
                    <a:gd name="connsiteX2-55" fmla="*/ 118293 w 133166"/>
                    <a:gd name="connsiteY2-56" fmla="*/ 313717 h 408373"/>
                    <a:gd name="connsiteX3-57" fmla="*/ 17757 w 133166"/>
                    <a:gd name="connsiteY3-58" fmla="*/ 408373 h 408373"/>
                    <a:gd name="connsiteX4-59" fmla="*/ 0 w 133166"/>
                    <a:gd name="connsiteY4-60" fmla="*/ 0 h 408373"/>
                    <a:gd name="connsiteX0-61" fmla="*/ 0 w 118293"/>
                    <a:gd name="connsiteY0-62" fmla="*/ 5937 h 414310"/>
                    <a:gd name="connsiteX1-63" fmla="*/ 115353 w 118293"/>
                    <a:gd name="connsiteY1-64" fmla="*/ 0 h 414310"/>
                    <a:gd name="connsiteX2-65" fmla="*/ 118293 w 118293"/>
                    <a:gd name="connsiteY2-66" fmla="*/ 319654 h 414310"/>
                    <a:gd name="connsiteX3-67" fmla="*/ 17757 w 118293"/>
                    <a:gd name="connsiteY3-68" fmla="*/ 414310 h 414310"/>
                    <a:gd name="connsiteX4-69" fmla="*/ 0 w 118293"/>
                    <a:gd name="connsiteY4-70" fmla="*/ 5937 h 414310"/>
                    <a:gd name="connsiteX0-71" fmla="*/ 0 w 118293"/>
                    <a:gd name="connsiteY0-72" fmla="*/ 5937 h 366809"/>
                    <a:gd name="connsiteX1-73" fmla="*/ 115353 w 118293"/>
                    <a:gd name="connsiteY1-74" fmla="*/ 0 h 366809"/>
                    <a:gd name="connsiteX2-75" fmla="*/ 118293 w 118293"/>
                    <a:gd name="connsiteY2-76" fmla="*/ 319654 h 366809"/>
                    <a:gd name="connsiteX3-77" fmla="*/ 5882 w 118293"/>
                    <a:gd name="connsiteY3-78" fmla="*/ 366809 h 366809"/>
                    <a:gd name="connsiteX4-79" fmla="*/ 0 w 118293"/>
                    <a:gd name="connsiteY4-80" fmla="*/ 5937 h 366809"/>
                    <a:gd name="connsiteX0-81" fmla="*/ 0 w 115353"/>
                    <a:gd name="connsiteY0-82" fmla="*/ 5937 h 366809"/>
                    <a:gd name="connsiteX1-83" fmla="*/ 115353 w 115353"/>
                    <a:gd name="connsiteY1-84" fmla="*/ 0 h 366809"/>
                    <a:gd name="connsiteX2-85" fmla="*/ 112356 w 115353"/>
                    <a:gd name="connsiteY2-86" fmla="*/ 278091 h 366809"/>
                    <a:gd name="connsiteX3-87" fmla="*/ 5882 w 115353"/>
                    <a:gd name="connsiteY3-88" fmla="*/ 366809 h 366809"/>
                    <a:gd name="connsiteX4-89" fmla="*/ 0 w 115353"/>
                    <a:gd name="connsiteY4-90" fmla="*/ 5937 h 36680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</a:cxnLst>
                  <a:rect l="l" t="t" r="r" b="b"/>
                  <a:pathLst>
                    <a:path w="115353" h="366809">
                      <a:moveTo>
                        <a:pt x="0" y="5937"/>
                      </a:moveTo>
                      <a:lnTo>
                        <a:pt x="115353" y="0"/>
                      </a:lnTo>
                      <a:lnTo>
                        <a:pt x="112356" y="278091"/>
                      </a:lnTo>
                      <a:lnTo>
                        <a:pt x="5882" y="366809"/>
                      </a:lnTo>
                      <a:cubicBezTo>
                        <a:pt x="3921" y="246518"/>
                        <a:pt x="1961" y="126228"/>
                        <a:pt x="0" y="593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" name="Rectangle 6"/>
                <p:cNvSpPr/>
                <p:nvPr>
                  <p:custDataLst>
                    <p:tags r:id="rId17"/>
                  </p:custDataLst>
                </p:nvPr>
              </p:nvSpPr>
              <p:spPr>
                <a:xfrm flipH="1">
                  <a:off x="1487532" y="2017033"/>
                  <a:ext cx="2952328" cy="288033"/>
                </a:xfrm>
                <a:custGeom>
                  <a:avLst/>
                  <a:gdLst>
                    <a:gd name="connsiteX0" fmla="*/ 0 w 5285462"/>
                    <a:gd name="connsiteY0" fmla="*/ 0 h 576064"/>
                    <a:gd name="connsiteX1" fmla="*/ 4724629 w 5285462"/>
                    <a:gd name="connsiteY1" fmla="*/ 0 h 576064"/>
                    <a:gd name="connsiteX2" fmla="*/ 5285462 w 5285462"/>
                    <a:gd name="connsiteY2" fmla="*/ 576064 h 576064"/>
                    <a:gd name="connsiteX3" fmla="*/ 0 w 5285462"/>
                    <a:gd name="connsiteY3" fmla="*/ 576064 h 576064"/>
                    <a:gd name="connsiteX4" fmla="*/ 0 w 5285462"/>
                    <a:gd name="connsiteY4" fmla="*/ 0 h 576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85462" h="576064">
                      <a:moveTo>
                        <a:pt x="0" y="0"/>
                      </a:moveTo>
                      <a:lnTo>
                        <a:pt x="4724629" y="0"/>
                      </a:lnTo>
                      <a:lnTo>
                        <a:pt x="5285462" y="576064"/>
                      </a:lnTo>
                      <a:lnTo>
                        <a:pt x="0" y="57606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TextBox 120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7390049" y="3371659"/>
                <a:ext cx="2496126" cy="30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1400" dirty="0">
                    <a:solidFill>
                      <a:schemeClr val="bg1"/>
                    </a:solidFill>
                  </a:rPr>
                  <a:t>杰罗姆</a:t>
                </a:r>
                <a:r>
                  <a:rPr lang="en-US" altLang="zh-CN" sz="1400" dirty="0">
                    <a:solidFill>
                      <a:schemeClr val="bg1"/>
                    </a:solidFill>
                  </a:rPr>
                  <a:t>·</a:t>
                </a:r>
                <a:r>
                  <a:rPr lang="zh-CN" altLang="en-US" sz="1400" dirty="0">
                    <a:solidFill>
                      <a:schemeClr val="bg1"/>
                    </a:solidFill>
                  </a:rPr>
                  <a:t>布鲁纳</a:t>
                </a:r>
                <a:endParaRPr lang="zh-CN" altLang="en-US" sz="1400" dirty="0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31" name="Group 21"/>
              <p:cNvGrpSpPr/>
              <p:nvPr/>
            </p:nvGrpSpPr>
            <p:grpSpPr>
              <a:xfrm flipH="1">
                <a:off x="6704825" y="3962165"/>
                <a:ext cx="3931226" cy="633640"/>
                <a:chOff x="1487532" y="2017033"/>
                <a:chExt cx="2952328" cy="376914"/>
              </a:xfrm>
            </p:grpSpPr>
            <p:sp>
              <p:nvSpPr>
                <p:cNvPr id="34" name="Rectangle 9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4319543" y="2027138"/>
                  <a:ext cx="115353" cy="366809"/>
                </a:xfrm>
                <a:custGeom>
                  <a:avLst/>
                  <a:gdLst>
                    <a:gd name="connsiteX0" fmla="*/ 0 w 914400"/>
                    <a:gd name="connsiteY0" fmla="*/ 0 h 914400"/>
                    <a:gd name="connsiteX1" fmla="*/ 914400 w 914400"/>
                    <a:gd name="connsiteY1" fmla="*/ 0 h 914400"/>
                    <a:gd name="connsiteX2" fmla="*/ 914400 w 914400"/>
                    <a:gd name="connsiteY2" fmla="*/ 914400 h 914400"/>
                    <a:gd name="connsiteX3" fmla="*/ 0 w 914400"/>
                    <a:gd name="connsiteY3" fmla="*/ 914400 h 914400"/>
                    <a:gd name="connsiteX4" fmla="*/ 0 w 914400"/>
                    <a:gd name="connsiteY4" fmla="*/ 0 h 914400"/>
                    <a:gd name="connsiteX0-1" fmla="*/ 0 w 914400"/>
                    <a:gd name="connsiteY0-2" fmla="*/ 292963 h 1207363"/>
                    <a:gd name="connsiteX1-3" fmla="*/ 914400 w 914400"/>
                    <a:gd name="connsiteY1-4" fmla="*/ 0 h 1207363"/>
                    <a:gd name="connsiteX2-5" fmla="*/ 914400 w 914400"/>
                    <a:gd name="connsiteY2-6" fmla="*/ 1207363 h 1207363"/>
                    <a:gd name="connsiteX3-7" fmla="*/ 0 w 914400"/>
                    <a:gd name="connsiteY3-8" fmla="*/ 1207363 h 1207363"/>
                    <a:gd name="connsiteX4-9" fmla="*/ 0 w 914400"/>
                    <a:gd name="connsiteY4-10" fmla="*/ 292963 h 1207363"/>
                    <a:gd name="connsiteX0-11" fmla="*/ 612559 w 914400"/>
                    <a:gd name="connsiteY0-12" fmla="*/ 8877 h 1207363"/>
                    <a:gd name="connsiteX1-13" fmla="*/ 914400 w 914400"/>
                    <a:gd name="connsiteY1-14" fmla="*/ 0 h 1207363"/>
                    <a:gd name="connsiteX2-15" fmla="*/ 914400 w 914400"/>
                    <a:gd name="connsiteY2-16" fmla="*/ 1207363 h 1207363"/>
                    <a:gd name="connsiteX3-17" fmla="*/ 0 w 914400"/>
                    <a:gd name="connsiteY3-18" fmla="*/ 1207363 h 1207363"/>
                    <a:gd name="connsiteX4-19" fmla="*/ 612559 w 914400"/>
                    <a:gd name="connsiteY4-20" fmla="*/ 8877 h 1207363"/>
                    <a:gd name="connsiteX0-21" fmla="*/ 0 w 301841"/>
                    <a:gd name="connsiteY0-22" fmla="*/ 8877 h 1207363"/>
                    <a:gd name="connsiteX1-23" fmla="*/ 301841 w 301841"/>
                    <a:gd name="connsiteY1-24" fmla="*/ 0 h 1207363"/>
                    <a:gd name="connsiteX2-25" fmla="*/ 301841 w 301841"/>
                    <a:gd name="connsiteY2-26" fmla="*/ 1207363 h 1207363"/>
                    <a:gd name="connsiteX3-27" fmla="*/ 186432 w 301841"/>
                    <a:gd name="connsiteY3-28" fmla="*/ 408372 h 1207363"/>
                    <a:gd name="connsiteX4-29" fmla="*/ 0 w 301841"/>
                    <a:gd name="connsiteY4-30" fmla="*/ 8877 h 1207363"/>
                    <a:gd name="connsiteX0-31" fmla="*/ 0 w 133166"/>
                    <a:gd name="connsiteY0-32" fmla="*/ 0 h 1207364"/>
                    <a:gd name="connsiteX1-33" fmla="*/ 133166 w 133166"/>
                    <a:gd name="connsiteY1-34" fmla="*/ 1 h 1207364"/>
                    <a:gd name="connsiteX2-35" fmla="*/ 133166 w 133166"/>
                    <a:gd name="connsiteY2-36" fmla="*/ 1207364 h 1207364"/>
                    <a:gd name="connsiteX3-37" fmla="*/ 17757 w 133166"/>
                    <a:gd name="connsiteY3-38" fmla="*/ 408373 h 1207364"/>
                    <a:gd name="connsiteX4-39" fmla="*/ 0 w 133166"/>
                    <a:gd name="connsiteY4-40" fmla="*/ 0 h 1207364"/>
                    <a:gd name="connsiteX0-41" fmla="*/ 0 w 142044"/>
                    <a:gd name="connsiteY0-42" fmla="*/ 0 h 408373"/>
                    <a:gd name="connsiteX1-43" fmla="*/ 133166 w 142044"/>
                    <a:gd name="connsiteY1-44" fmla="*/ 1 h 408373"/>
                    <a:gd name="connsiteX2-45" fmla="*/ 142044 w 142044"/>
                    <a:gd name="connsiteY2-46" fmla="*/ 301842 h 408373"/>
                    <a:gd name="connsiteX3-47" fmla="*/ 17757 w 142044"/>
                    <a:gd name="connsiteY3-48" fmla="*/ 408373 h 408373"/>
                    <a:gd name="connsiteX4-49" fmla="*/ 0 w 142044"/>
                    <a:gd name="connsiteY4-50" fmla="*/ 0 h 408373"/>
                    <a:gd name="connsiteX0-51" fmla="*/ 0 w 133166"/>
                    <a:gd name="connsiteY0-52" fmla="*/ 0 h 408373"/>
                    <a:gd name="connsiteX1-53" fmla="*/ 133166 w 133166"/>
                    <a:gd name="connsiteY1-54" fmla="*/ 1 h 408373"/>
                    <a:gd name="connsiteX2-55" fmla="*/ 118293 w 133166"/>
                    <a:gd name="connsiteY2-56" fmla="*/ 313717 h 408373"/>
                    <a:gd name="connsiteX3-57" fmla="*/ 17757 w 133166"/>
                    <a:gd name="connsiteY3-58" fmla="*/ 408373 h 408373"/>
                    <a:gd name="connsiteX4-59" fmla="*/ 0 w 133166"/>
                    <a:gd name="connsiteY4-60" fmla="*/ 0 h 408373"/>
                    <a:gd name="connsiteX0-61" fmla="*/ 0 w 118293"/>
                    <a:gd name="connsiteY0-62" fmla="*/ 5937 h 414310"/>
                    <a:gd name="connsiteX1-63" fmla="*/ 115353 w 118293"/>
                    <a:gd name="connsiteY1-64" fmla="*/ 0 h 414310"/>
                    <a:gd name="connsiteX2-65" fmla="*/ 118293 w 118293"/>
                    <a:gd name="connsiteY2-66" fmla="*/ 319654 h 414310"/>
                    <a:gd name="connsiteX3-67" fmla="*/ 17757 w 118293"/>
                    <a:gd name="connsiteY3-68" fmla="*/ 414310 h 414310"/>
                    <a:gd name="connsiteX4-69" fmla="*/ 0 w 118293"/>
                    <a:gd name="connsiteY4-70" fmla="*/ 5937 h 414310"/>
                    <a:gd name="connsiteX0-71" fmla="*/ 0 w 118293"/>
                    <a:gd name="connsiteY0-72" fmla="*/ 5937 h 366809"/>
                    <a:gd name="connsiteX1-73" fmla="*/ 115353 w 118293"/>
                    <a:gd name="connsiteY1-74" fmla="*/ 0 h 366809"/>
                    <a:gd name="connsiteX2-75" fmla="*/ 118293 w 118293"/>
                    <a:gd name="connsiteY2-76" fmla="*/ 319654 h 366809"/>
                    <a:gd name="connsiteX3-77" fmla="*/ 5882 w 118293"/>
                    <a:gd name="connsiteY3-78" fmla="*/ 366809 h 366809"/>
                    <a:gd name="connsiteX4-79" fmla="*/ 0 w 118293"/>
                    <a:gd name="connsiteY4-80" fmla="*/ 5937 h 366809"/>
                    <a:gd name="connsiteX0-81" fmla="*/ 0 w 115353"/>
                    <a:gd name="connsiteY0-82" fmla="*/ 5937 h 366809"/>
                    <a:gd name="connsiteX1-83" fmla="*/ 115353 w 115353"/>
                    <a:gd name="connsiteY1-84" fmla="*/ 0 h 366809"/>
                    <a:gd name="connsiteX2-85" fmla="*/ 112356 w 115353"/>
                    <a:gd name="connsiteY2-86" fmla="*/ 278091 h 366809"/>
                    <a:gd name="connsiteX3-87" fmla="*/ 5882 w 115353"/>
                    <a:gd name="connsiteY3-88" fmla="*/ 366809 h 366809"/>
                    <a:gd name="connsiteX4-89" fmla="*/ 0 w 115353"/>
                    <a:gd name="connsiteY4-90" fmla="*/ 5937 h 36680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</a:cxnLst>
                  <a:rect l="l" t="t" r="r" b="b"/>
                  <a:pathLst>
                    <a:path w="115353" h="366809">
                      <a:moveTo>
                        <a:pt x="0" y="5937"/>
                      </a:moveTo>
                      <a:lnTo>
                        <a:pt x="115353" y="0"/>
                      </a:lnTo>
                      <a:lnTo>
                        <a:pt x="112356" y="278091"/>
                      </a:lnTo>
                      <a:lnTo>
                        <a:pt x="5882" y="366809"/>
                      </a:lnTo>
                      <a:cubicBezTo>
                        <a:pt x="3921" y="246518"/>
                        <a:pt x="1961" y="126228"/>
                        <a:pt x="0" y="5937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" name="Rectangle 6"/>
                <p:cNvSpPr/>
                <p:nvPr>
                  <p:custDataLst>
                    <p:tags r:id="rId20"/>
                  </p:custDataLst>
                </p:nvPr>
              </p:nvSpPr>
              <p:spPr>
                <a:xfrm flipH="1">
                  <a:off x="1487532" y="2017033"/>
                  <a:ext cx="2952328" cy="288033"/>
                </a:xfrm>
                <a:custGeom>
                  <a:avLst/>
                  <a:gdLst>
                    <a:gd name="connsiteX0" fmla="*/ 0 w 5285462"/>
                    <a:gd name="connsiteY0" fmla="*/ 0 h 576064"/>
                    <a:gd name="connsiteX1" fmla="*/ 4724629 w 5285462"/>
                    <a:gd name="connsiteY1" fmla="*/ 0 h 576064"/>
                    <a:gd name="connsiteX2" fmla="*/ 5285462 w 5285462"/>
                    <a:gd name="connsiteY2" fmla="*/ 576064 h 576064"/>
                    <a:gd name="connsiteX3" fmla="*/ 0 w 5285462"/>
                    <a:gd name="connsiteY3" fmla="*/ 576064 h 576064"/>
                    <a:gd name="connsiteX4" fmla="*/ 0 w 5285462"/>
                    <a:gd name="connsiteY4" fmla="*/ 0 h 576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285462" h="576064">
                      <a:moveTo>
                        <a:pt x="0" y="0"/>
                      </a:moveTo>
                      <a:lnTo>
                        <a:pt x="4724629" y="0"/>
                      </a:lnTo>
                      <a:lnTo>
                        <a:pt x="5285462" y="576064"/>
                      </a:lnTo>
                      <a:lnTo>
                        <a:pt x="0" y="57606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32" name="TextBox 124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7394470" y="4042063"/>
                <a:ext cx="2496126" cy="3067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sz="1400" dirty="0">
                    <a:solidFill>
                      <a:schemeClr val="bg1"/>
                    </a:solidFill>
                  </a:rPr>
                  <a:t>美国心理学会主席</a:t>
                </a:r>
                <a:endParaRPr sz="1400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91138" name="图片 4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3"/>
            <a:srcRect t="5482" b="5482"/>
            <a:stretch>
              <a:fillRect/>
            </a:stretch>
          </p:blipFill>
          <p:spPr>
            <a:xfrm>
              <a:off x="10121" y="4099"/>
              <a:ext cx="1995" cy="1995"/>
            </a:xfrm>
            <a:prstGeom prst="ellipse">
              <a:avLst/>
            </a:prstGeom>
            <a:noFill/>
            <a:ln w="9525">
              <a:noFill/>
            </a:ln>
          </p:spPr>
        </p:pic>
      </p:grpSp>
      <p:sp>
        <p:nvSpPr>
          <p:cNvPr id="2" name="TextBox 112"/>
          <p:cNvSpPr txBox="1"/>
          <p:nvPr>
            <p:custDataLst>
              <p:tags r:id="rId24"/>
            </p:custDataLst>
          </p:nvPr>
        </p:nvSpPr>
        <p:spPr>
          <a:xfrm>
            <a:off x="7861935" y="2591118"/>
            <a:ext cx="3349625" cy="13220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algn="just">
              <a:buClrTx/>
              <a:buSzTx/>
              <a:buFontTx/>
            </a:pPr>
            <a:r>
              <a:rPr lang="zh-CN" altLang="en-US" sz="1600" dirty="0">
                <a:sym typeface="+mn-ea"/>
              </a:rPr>
              <a:t>我认为瑞吉欧·艾米莉亚现在有责任向全世界更广泛地推广过去和现在的经验，必须开拓一种世界性的合作方式，支持这种对儿童、对童年和对教育的反传统思想。</a:t>
            </a:r>
            <a:endParaRPr lang="zh-CN" altLang="en-US" sz="1600" dirty="0">
              <a:solidFill>
                <a:schemeClr val="tx1"/>
              </a:solidFill>
              <a:sym typeface="+mn-ea"/>
            </a:endParaRPr>
          </a:p>
        </p:txBody>
      </p:sp>
    </p:spTree>
    <p:custDataLst>
      <p:tags r:id="rId25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课后作业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4688205" y="2286000"/>
            <a:ext cx="2815590" cy="3956685"/>
            <a:chOff x="7383" y="2970"/>
            <a:chExt cx="4434" cy="6231"/>
          </a:xfrm>
        </p:grpSpPr>
        <p:cxnSp>
          <p:nvCxnSpPr>
            <p:cNvPr id="6" name="Straight Connector 25"/>
            <p:cNvCxnSpPr/>
            <p:nvPr>
              <p:custDataLst>
                <p:tags r:id="rId3"/>
              </p:custDataLst>
            </p:nvPr>
          </p:nvCxnSpPr>
          <p:spPr>
            <a:xfrm flipV="1">
              <a:off x="9600" y="2970"/>
              <a:ext cx="0" cy="6231"/>
            </a:xfrm>
            <a:prstGeom prst="line">
              <a:avLst/>
            </a:prstGeom>
            <a:ln w="12700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Oval 10"/>
            <p:cNvSpPr/>
            <p:nvPr>
              <p:custDataLst>
                <p:tags r:id="rId4"/>
              </p:custDataLst>
            </p:nvPr>
          </p:nvSpPr>
          <p:spPr>
            <a:xfrm>
              <a:off x="7383" y="3483"/>
              <a:ext cx="4434" cy="443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8549" y="4649"/>
              <a:ext cx="2103" cy="2103"/>
              <a:chOff x="1454150" y="3662363"/>
              <a:chExt cx="287338" cy="287337"/>
            </a:xfrm>
            <a:solidFill>
              <a:schemeClr val="accent1"/>
            </a:solidFill>
          </p:grpSpPr>
          <p:sp>
            <p:nvSpPr>
              <p:cNvPr id="12" name="Freeform 1627"/>
              <p:cNvSpPr>
                <a:spLocks noEditPoint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454150" y="3662363"/>
                <a:ext cx="287338" cy="115888"/>
              </a:xfrm>
              <a:custGeom>
                <a:avLst/>
                <a:gdLst>
                  <a:gd name="T0" fmla="*/ 181 w 905"/>
                  <a:gd name="T1" fmla="*/ 60 h 362"/>
                  <a:gd name="T2" fmla="*/ 188 w 905"/>
                  <a:gd name="T3" fmla="*/ 44 h 362"/>
                  <a:gd name="T4" fmla="*/ 209 w 905"/>
                  <a:gd name="T5" fmla="*/ 32 h 362"/>
                  <a:gd name="T6" fmla="*/ 680 w 905"/>
                  <a:gd name="T7" fmla="*/ 30 h 362"/>
                  <a:gd name="T8" fmla="*/ 704 w 905"/>
                  <a:gd name="T9" fmla="*/ 36 h 362"/>
                  <a:gd name="T10" fmla="*/ 720 w 905"/>
                  <a:gd name="T11" fmla="*/ 49 h 362"/>
                  <a:gd name="T12" fmla="*/ 724 w 905"/>
                  <a:gd name="T13" fmla="*/ 105 h 362"/>
                  <a:gd name="T14" fmla="*/ 875 w 905"/>
                  <a:gd name="T15" fmla="*/ 105 h 362"/>
                  <a:gd name="T16" fmla="*/ 874 w 905"/>
                  <a:gd name="T17" fmla="*/ 70 h 362"/>
                  <a:gd name="T18" fmla="*/ 869 w 905"/>
                  <a:gd name="T19" fmla="*/ 63 h 362"/>
                  <a:gd name="T20" fmla="*/ 860 w 905"/>
                  <a:gd name="T21" fmla="*/ 60 h 362"/>
                  <a:gd name="T22" fmla="*/ 852 w 905"/>
                  <a:gd name="T23" fmla="*/ 63 h 362"/>
                  <a:gd name="T24" fmla="*/ 847 w 905"/>
                  <a:gd name="T25" fmla="*/ 70 h 362"/>
                  <a:gd name="T26" fmla="*/ 845 w 905"/>
                  <a:gd name="T27" fmla="*/ 90 h 362"/>
                  <a:gd name="T28" fmla="*/ 754 w 905"/>
                  <a:gd name="T29" fmla="*/ 55 h 362"/>
                  <a:gd name="T30" fmla="*/ 748 w 905"/>
                  <a:gd name="T31" fmla="*/ 37 h 362"/>
                  <a:gd name="T32" fmla="*/ 737 w 905"/>
                  <a:gd name="T33" fmla="*/ 23 h 362"/>
                  <a:gd name="T34" fmla="*/ 722 w 905"/>
                  <a:gd name="T35" fmla="*/ 10 h 362"/>
                  <a:gd name="T36" fmla="*/ 702 w 905"/>
                  <a:gd name="T37" fmla="*/ 3 h 362"/>
                  <a:gd name="T38" fmla="*/ 678 w 905"/>
                  <a:gd name="T39" fmla="*/ 0 h 362"/>
                  <a:gd name="T40" fmla="*/ 212 w 905"/>
                  <a:gd name="T41" fmla="*/ 1 h 362"/>
                  <a:gd name="T42" fmla="*/ 191 w 905"/>
                  <a:gd name="T43" fmla="*/ 7 h 362"/>
                  <a:gd name="T44" fmla="*/ 173 w 905"/>
                  <a:gd name="T45" fmla="*/ 18 h 362"/>
                  <a:gd name="T46" fmla="*/ 160 w 905"/>
                  <a:gd name="T47" fmla="*/ 31 h 362"/>
                  <a:gd name="T48" fmla="*/ 152 w 905"/>
                  <a:gd name="T49" fmla="*/ 48 h 362"/>
                  <a:gd name="T50" fmla="*/ 151 w 905"/>
                  <a:gd name="T51" fmla="*/ 90 h 362"/>
                  <a:gd name="T52" fmla="*/ 60 w 905"/>
                  <a:gd name="T53" fmla="*/ 72 h 362"/>
                  <a:gd name="T54" fmla="*/ 56 w 905"/>
                  <a:gd name="T55" fmla="*/ 65 h 362"/>
                  <a:gd name="T56" fmla="*/ 48 w 905"/>
                  <a:gd name="T57" fmla="*/ 61 h 362"/>
                  <a:gd name="T58" fmla="*/ 39 w 905"/>
                  <a:gd name="T59" fmla="*/ 61 h 362"/>
                  <a:gd name="T60" fmla="*/ 32 w 905"/>
                  <a:gd name="T61" fmla="*/ 67 h 362"/>
                  <a:gd name="T62" fmla="*/ 30 w 905"/>
                  <a:gd name="T63" fmla="*/ 76 h 362"/>
                  <a:gd name="T64" fmla="*/ 15 w 905"/>
                  <a:gd name="T65" fmla="*/ 181 h 362"/>
                  <a:gd name="T66" fmla="*/ 7 w 905"/>
                  <a:gd name="T67" fmla="*/ 184 h 362"/>
                  <a:gd name="T68" fmla="*/ 2 w 905"/>
                  <a:gd name="T69" fmla="*/ 191 h 362"/>
                  <a:gd name="T70" fmla="*/ 0 w 905"/>
                  <a:gd name="T71" fmla="*/ 200 h 362"/>
                  <a:gd name="T72" fmla="*/ 5 w 905"/>
                  <a:gd name="T73" fmla="*/ 207 h 362"/>
                  <a:gd name="T74" fmla="*/ 13 w 905"/>
                  <a:gd name="T75" fmla="*/ 211 h 362"/>
                  <a:gd name="T76" fmla="*/ 30 w 905"/>
                  <a:gd name="T77" fmla="*/ 317 h 362"/>
                  <a:gd name="T78" fmla="*/ 31 w 905"/>
                  <a:gd name="T79" fmla="*/ 353 h 362"/>
                  <a:gd name="T80" fmla="*/ 37 w 905"/>
                  <a:gd name="T81" fmla="*/ 360 h 362"/>
                  <a:gd name="T82" fmla="*/ 46 w 905"/>
                  <a:gd name="T83" fmla="*/ 362 h 362"/>
                  <a:gd name="T84" fmla="*/ 53 w 905"/>
                  <a:gd name="T85" fmla="*/ 360 h 362"/>
                  <a:gd name="T86" fmla="*/ 59 w 905"/>
                  <a:gd name="T87" fmla="*/ 353 h 362"/>
                  <a:gd name="T88" fmla="*/ 60 w 905"/>
                  <a:gd name="T89" fmla="*/ 332 h 362"/>
                  <a:gd name="T90" fmla="*/ 845 w 905"/>
                  <a:gd name="T91" fmla="*/ 332 h 362"/>
                  <a:gd name="T92" fmla="*/ 847 w 905"/>
                  <a:gd name="T93" fmla="*/ 353 h 362"/>
                  <a:gd name="T94" fmla="*/ 852 w 905"/>
                  <a:gd name="T95" fmla="*/ 360 h 362"/>
                  <a:gd name="T96" fmla="*/ 860 w 905"/>
                  <a:gd name="T97" fmla="*/ 362 h 362"/>
                  <a:gd name="T98" fmla="*/ 869 w 905"/>
                  <a:gd name="T99" fmla="*/ 360 h 362"/>
                  <a:gd name="T100" fmla="*/ 874 w 905"/>
                  <a:gd name="T101" fmla="*/ 353 h 362"/>
                  <a:gd name="T102" fmla="*/ 875 w 905"/>
                  <a:gd name="T103" fmla="*/ 317 h 362"/>
                  <a:gd name="T104" fmla="*/ 893 w 905"/>
                  <a:gd name="T105" fmla="*/ 211 h 362"/>
                  <a:gd name="T106" fmla="*/ 901 w 905"/>
                  <a:gd name="T107" fmla="*/ 207 h 362"/>
                  <a:gd name="T108" fmla="*/ 905 w 905"/>
                  <a:gd name="T109" fmla="*/ 200 h 362"/>
                  <a:gd name="T110" fmla="*/ 904 w 905"/>
                  <a:gd name="T111" fmla="*/ 191 h 362"/>
                  <a:gd name="T112" fmla="*/ 899 w 905"/>
                  <a:gd name="T113" fmla="*/ 184 h 362"/>
                  <a:gd name="T114" fmla="*/ 890 w 905"/>
                  <a:gd name="T115" fmla="*/ 181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905" h="362">
                    <a:moveTo>
                      <a:pt x="724" y="105"/>
                    </a:moveTo>
                    <a:lnTo>
                      <a:pt x="181" y="105"/>
                    </a:lnTo>
                    <a:lnTo>
                      <a:pt x="181" y="60"/>
                    </a:lnTo>
                    <a:lnTo>
                      <a:pt x="182" y="55"/>
                    </a:lnTo>
                    <a:lnTo>
                      <a:pt x="185" y="49"/>
                    </a:lnTo>
                    <a:lnTo>
                      <a:pt x="188" y="44"/>
                    </a:lnTo>
                    <a:lnTo>
                      <a:pt x="194" y="39"/>
                    </a:lnTo>
                    <a:lnTo>
                      <a:pt x="202" y="36"/>
                    </a:lnTo>
                    <a:lnTo>
                      <a:pt x="209" y="32"/>
                    </a:lnTo>
                    <a:lnTo>
                      <a:pt x="217" y="31"/>
                    </a:lnTo>
                    <a:lnTo>
                      <a:pt x="226" y="30"/>
                    </a:lnTo>
                    <a:lnTo>
                      <a:pt x="680" y="30"/>
                    </a:lnTo>
                    <a:lnTo>
                      <a:pt x="688" y="30"/>
                    </a:lnTo>
                    <a:lnTo>
                      <a:pt x="696" y="32"/>
                    </a:lnTo>
                    <a:lnTo>
                      <a:pt x="704" y="36"/>
                    </a:lnTo>
                    <a:lnTo>
                      <a:pt x="711" y="39"/>
                    </a:lnTo>
                    <a:lnTo>
                      <a:pt x="716" y="44"/>
                    </a:lnTo>
                    <a:lnTo>
                      <a:pt x="720" y="49"/>
                    </a:lnTo>
                    <a:lnTo>
                      <a:pt x="724" y="55"/>
                    </a:lnTo>
                    <a:lnTo>
                      <a:pt x="724" y="60"/>
                    </a:lnTo>
                    <a:lnTo>
                      <a:pt x="724" y="105"/>
                    </a:lnTo>
                    <a:close/>
                    <a:moveTo>
                      <a:pt x="890" y="181"/>
                    </a:moveTo>
                    <a:lnTo>
                      <a:pt x="875" y="181"/>
                    </a:lnTo>
                    <a:lnTo>
                      <a:pt x="875" y="105"/>
                    </a:lnTo>
                    <a:lnTo>
                      <a:pt x="875" y="76"/>
                    </a:lnTo>
                    <a:lnTo>
                      <a:pt x="875" y="72"/>
                    </a:lnTo>
                    <a:lnTo>
                      <a:pt x="874" y="70"/>
                    </a:lnTo>
                    <a:lnTo>
                      <a:pt x="872" y="67"/>
                    </a:lnTo>
                    <a:lnTo>
                      <a:pt x="871" y="65"/>
                    </a:lnTo>
                    <a:lnTo>
                      <a:pt x="869" y="63"/>
                    </a:lnTo>
                    <a:lnTo>
                      <a:pt x="865" y="61"/>
                    </a:lnTo>
                    <a:lnTo>
                      <a:pt x="863" y="61"/>
                    </a:lnTo>
                    <a:lnTo>
                      <a:pt x="860" y="60"/>
                    </a:lnTo>
                    <a:lnTo>
                      <a:pt x="857" y="61"/>
                    </a:lnTo>
                    <a:lnTo>
                      <a:pt x="854" y="61"/>
                    </a:lnTo>
                    <a:lnTo>
                      <a:pt x="852" y="63"/>
                    </a:lnTo>
                    <a:lnTo>
                      <a:pt x="850" y="65"/>
                    </a:lnTo>
                    <a:lnTo>
                      <a:pt x="848" y="67"/>
                    </a:lnTo>
                    <a:lnTo>
                      <a:pt x="847" y="70"/>
                    </a:lnTo>
                    <a:lnTo>
                      <a:pt x="845" y="72"/>
                    </a:lnTo>
                    <a:lnTo>
                      <a:pt x="845" y="76"/>
                    </a:lnTo>
                    <a:lnTo>
                      <a:pt x="845" y="90"/>
                    </a:lnTo>
                    <a:lnTo>
                      <a:pt x="755" y="90"/>
                    </a:lnTo>
                    <a:lnTo>
                      <a:pt x="755" y="60"/>
                    </a:lnTo>
                    <a:lnTo>
                      <a:pt x="754" y="55"/>
                    </a:lnTo>
                    <a:lnTo>
                      <a:pt x="753" y="48"/>
                    </a:lnTo>
                    <a:lnTo>
                      <a:pt x="751" y="42"/>
                    </a:lnTo>
                    <a:lnTo>
                      <a:pt x="748" y="37"/>
                    </a:lnTo>
                    <a:lnTo>
                      <a:pt x="745" y="31"/>
                    </a:lnTo>
                    <a:lnTo>
                      <a:pt x="741" y="27"/>
                    </a:lnTo>
                    <a:lnTo>
                      <a:pt x="737" y="23"/>
                    </a:lnTo>
                    <a:lnTo>
                      <a:pt x="733" y="18"/>
                    </a:lnTo>
                    <a:lnTo>
                      <a:pt x="727" y="14"/>
                    </a:lnTo>
                    <a:lnTo>
                      <a:pt x="722" y="10"/>
                    </a:lnTo>
                    <a:lnTo>
                      <a:pt x="715" y="7"/>
                    </a:lnTo>
                    <a:lnTo>
                      <a:pt x="708" y="5"/>
                    </a:lnTo>
                    <a:lnTo>
                      <a:pt x="702" y="3"/>
                    </a:lnTo>
                    <a:lnTo>
                      <a:pt x="694" y="1"/>
                    </a:lnTo>
                    <a:lnTo>
                      <a:pt x="686" y="0"/>
                    </a:lnTo>
                    <a:lnTo>
                      <a:pt x="678" y="0"/>
                    </a:lnTo>
                    <a:lnTo>
                      <a:pt x="226" y="0"/>
                    </a:lnTo>
                    <a:lnTo>
                      <a:pt x="218" y="0"/>
                    </a:lnTo>
                    <a:lnTo>
                      <a:pt x="212" y="1"/>
                    </a:lnTo>
                    <a:lnTo>
                      <a:pt x="204" y="3"/>
                    </a:lnTo>
                    <a:lnTo>
                      <a:pt x="197" y="5"/>
                    </a:lnTo>
                    <a:lnTo>
                      <a:pt x="191" y="7"/>
                    </a:lnTo>
                    <a:lnTo>
                      <a:pt x="184" y="10"/>
                    </a:lnTo>
                    <a:lnTo>
                      <a:pt x="178" y="14"/>
                    </a:lnTo>
                    <a:lnTo>
                      <a:pt x="173" y="18"/>
                    </a:lnTo>
                    <a:lnTo>
                      <a:pt x="169" y="23"/>
                    </a:lnTo>
                    <a:lnTo>
                      <a:pt x="164" y="27"/>
                    </a:lnTo>
                    <a:lnTo>
                      <a:pt x="160" y="31"/>
                    </a:lnTo>
                    <a:lnTo>
                      <a:pt x="156" y="37"/>
                    </a:lnTo>
                    <a:lnTo>
                      <a:pt x="154" y="42"/>
                    </a:lnTo>
                    <a:lnTo>
                      <a:pt x="152" y="48"/>
                    </a:lnTo>
                    <a:lnTo>
                      <a:pt x="151" y="55"/>
                    </a:lnTo>
                    <a:lnTo>
                      <a:pt x="151" y="60"/>
                    </a:lnTo>
                    <a:lnTo>
                      <a:pt x="151" y="90"/>
                    </a:lnTo>
                    <a:lnTo>
                      <a:pt x="60" y="90"/>
                    </a:lnTo>
                    <a:lnTo>
                      <a:pt x="60" y="76"/>
                    </a:lnTo>
                    <a:lnTo>
                      <a:pt x="60" y="72"/>
                    </a:lnTo>
                    <a:lnTo>
                      <a:pt x="59" y="70"/>
                    </a:lnTo>
                    <a:lnTo>
                      <a:pt x="58" y="67"/>
                    </a:lnTo>
                    <a:lnTo>
                      <a:pt x="56" y="65"/>
                    </a:lnTo>
                    <a:lnTo>
                      <a:pt x="53" y="63"/>
                    </a:lnTo>
                    <a:lnTo>
                      <a:pt x="51" y="61"/>
                    </a:lnTo>
                    <a:lnTo>
                      <a:pt x="48" y="61"/>
                    </a:lnTo>
                    <a:lnTo>
                      <a:pt x="46" y="60"/>
                    </a:lnTo>
                    <a:lnTo>
                      <a:pt x="42" y="61"/>
                    </a:lnTo>
                    <a:lnTo>
                      <a:pt x="39" y="61"/>
                    </a:lnTo>
                    <a:lnTo>
                      <a:pt x="37" y="63"/>
                    </a:lnTo>
                    <a:lnTo>
                      <a:pt x="35" y="65"/>
                    </a:lnTo>
                    <a:lnTo>
                      <a:pt x="32" y="67"/>
                    </a:lnTo>
                    <a:lnTo>
                      <a:pt x="31" y="70"/>
                    </a:lnTo>
                    <a:lnTo>
                      <a:pt x="30" y="72"/>
                    </a:lnTo>
                    <a:lnTo>
                      <a:pt x="30" y="76"/>
                    </a:lnTo>
                    <a:lnTo>
                      <a:pt x="30" y="105"/>
                    </a:lnTo>
                    <a:lnTo>
                      <a:pt x="30" y="181"/>
                    </a:lnTo>
                    <a:lnTo>
                      <a:pt x="15" y="181"/>
                    </a:lnTo>
                    <a:lnTo>
                      <a:pt x="13" y="182"/>
                    </a:lnTo>
                    <a:lnTo>
                      <a:pt x="9" y="182"/>
                    </a:lnTo>
                    <a:lnTo>
                      <a:pt x="7" y="184"/>
                    </a:lnTo>
                    <a:lnTo>
                      <a:pt x="5" y="185"/>
                    </a:lnTo>
                    <a:lnTo>
                      <a:pt x="3" y="187"/>
                    </a:lnTo>
                    <a:lnTo>
                      <a:pt x="2" y="191"/>
                    </a:lnTo>
                    <a:lnTo>
                      <a:pt x="0" y="193"/>
                    </a:lnTo>
                    <a:lnTo>
                      <a:pt x="0" y="196"/>
                    </a:lnTo>
                    <a:lnTo>
                      <a:pt x="0" y="200"/>
                    </a:lnTo>
                    <a:lnTo>
                      <a:pt x="2" y="202"/>
                    </a:lnTo>
                    <a:lnTo>
                      <a:pt x="3" y="205"/>
                    </a:lnTo>
                    <a:lnTo>
                      <a:pt x="5" y="207"/>
                    </a:lnTo>
                    <a:lnTo>
                      <a:pt x="7" y="208"/>
                    </a:lnTo>
                    <a:lnTo>
                      <a:pt x="9" y="211"/>
                    </a:lnTo>
                    <a:lnTo>
                      <a:pt x="13" y="211"/>
                    </a:lnTo>
                    <a:lnTo>
                      <a:pt x="15" y="212"/>
                    </a:lnTo>
                    <a:lnTo>
                      <a:pt x="30" y="212"/>
                    </a:lnTo>
                    <a:lnTo>
                      <a:pt x="30" y="317"/>
                    </a:lnTo>
                    <a:lnTo>
                      <a:pt x="30" y="347"/>
                    </a:lnTo>
                    <a:lnTo>
                      <a:pt x="30" y="350"/>
                    </a:lnTo>
                    <a:lnTo>
                      <a:pt x="31" y="353"/>
                    </a:lnTo>
                    <a:lnTo>
                      <a:pt x="32" y="355"/>
                    </a:lnTo>
                    <a:lnTo>
                      <a:pt x="35" y="358"/>
                    </a:lnTo>
                    <a:lnTo>
                      <a:pt x="37" y="360"/>
                    </a:lnTo>
                    <a:lnTo>
                      <a:pt x="39" y="361"/>
                    </a:lnTo>
                    <a:lnTo>
                      <a:pt x="42" y="362"/>
                    </a:lnTo>
                    <a:lnTo>
                      <a:pt x="46" y="362"/>
                    </a:lnTo>
                    <a:lnTo>
                      <a:pt x="48" y="362"/>
                    </a:lnTo>
                    <a:lnTo>
                      <a:pt x="51" y="361"/>
                    </a:lnTo>
                    <a:lnTo>
                      <a:pt x="53" y="360"/>
                    </a:lnTo>
                    <a:lnTo>
                      <a:pt x="56" y="358"/>
                    </a:lnTo>
                    <a:lnTo>
                      <a:pt x="58" y="355"/>
                    </a:lnTo>
                    <a:lnTo>
                      <a:pt x="59" y="353"/>
                    </a:lnTo>
                    <a:lnTo>
                      <a:pt x="60" y="350"/>
                    </a:lnTo>
                    <a:lnTo>
                      <a:pt x="60" y="347"/>
                    </a:lnTo>
                    <a:lnTo>
                      <a:pt x="60" y="332"/>
                    </a:lnTo>
                    <a:lnTo>
                      <a:pt x="166" y="332"/>
                    </a:lnTo>
                    <a:lnTo>
                      <a:pt x="739" y="332"/>
                    </a:lnTo>
                    <a:lnTo>
                      <a:pt x="845" y="332"/>
                    </a:lnTo>
                    <a:lnTo>
                      <a:pt x="845" y="347"/>
                    </a:lnTo>
                    <a:lnTo>
                      <a:pt x="845" y="350"/>
                    </a:lnTo>
                    <a:lnTo>
                      <a:pt x="847" y="353"/>
                    </a:lnTo>
                    <a:lnTo>
                      <a:pt x="848" y="355"/>
                    </a:lnTo>
                    <a:lnTo>
                      <a:pt x="850" y="358"/>
                    </a:lnTo>
                    <a:lnTo>
                      <a:pt x="852" y="360"/>
                    </a:lnTo>
                    <a:lnTo>
                      <a:pt x="854" y="361"/>
                    </a:lnTo>
                    <a:lnTo>
                      <a:pt x="857" y="362"/>
                    </a:lnTo>
                    <a:lnTo>
                      <a:pt x="860" y="362"/>
                    </a:lnTo>
                    <a:lnTo>
                      <a:pt x="863" y="362"/>
                    </a:lnTo>
                    <a:lnTo>
                      <a:pt x="865" y="361"/>
                    </a:lnTo>
                    <a:lnTo>
                      <a:pt x="869" y="360"/>
                    </a:lnTo>
                    <a:lnTo>
                      <a:pt x="871" y="358"/>
                    </a:lnTo>
                    <a:lnTo>
                      <a:pt x="872" y="355"/>
                    </a:lnTo>
                    <a:lnTo>
                      <a:pt x="874" y="353"/>
                    </a:lnTo>
                    <a:lnTo>
                      <a:pt x="875" y="350"/>
                    </a:lnTo>
                    <a:lnTo>
                      <a:pt x="875" y="347"/>
                    </a:lnTo>
                    <a:lnTo>
                      <a:pt x="875" y="317"/>
                    </a:lnTo>
                    <a:lnTo>
                      <a:pt x="875" y="212"/>
                    </a:lnTo>
                    <a:lnTo>
                      <a:pt x="890" y="212"/>
                    </a:lnTo>
                    <a:lnTo>
                      <a:pt x="893" y="211"/>
                    </a:lnTo>
                    <a:lnTo>
                      <a:pt x="896" y="211"/>
                    </a:lnTo>
                    <a:lnTo>
                      <a:pt x="899" y="208"/>
                    </a:lnTo>
                    <a:lnTo>
                      <a:pt x="901" y="207"/>
                    </a:lnTo>
                    <a:lnTo>
                      <a:pt x="903" y="205"/>
                    </a:lnTo>
                    <a:lnTo>
                      <a:pt x="904" y="202"/>
                    </a:lnTo>
                    <a:lnTo>
                      <a:pt x="905" y="200"/>
                    </a:lnTo>
                    <a:lnTo>
                      <a:pt x="905" y="196"/>
                    </a:lnTo>
                    <a:lnTo>
                      <a:pt x="905" y="193"/>
                    </a:lnTo>
                    <a:lnTo>
                      <a:pt x="904" y="191"/>
                    </a:lnTo>
                    <a:lnTo>
                      <a:pt x="903" y="187"/>
                    </a:lnTo>
                    <a:lnTo>
                      <a:pt x="901" y="185"/>
                    </a:lnTo>
                    <a:lnTo>
                      <a:pt x="899" y="184"/>
                    </a:lnTo>
                    <a:lnTo>
                      <a:pt x="896" y="182"/>
                    </a:lnTo>
                    <a:lnTo>
                      <a:pt x="893" y="182"/>
                    </a:lnTo>
                    <a:lnTo>
                      <a:pt x="890" y="18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3" name="Freeform 1628"/>
              <p:cNvSpPr>
                <a:spLocks noEditPoint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1501775" y="3873500"/>
                <a:ext cx="192088" cy="76200"/>
              </a:xfrm>
              <a:custGeom>
                <a:avLst/>
                <a:gdLst>
                  <a:gd name="T0" fmla="*/ 91 w 604"/>
                  <a:gd name="T1" fmla="*/ 60 h 241"/>
                  <a:gd name="T2" fmla="*/ 61 w 604"/>
                  <a:gd name="T3" fmla="*/ 91 h 241"/>
                  <a:gd name="T4" fmla="*/ 120 w 604"/>
                  <a:gd name="T5" fmla="*/ 151 h 241"/>
                  <a:gd name="T6" fmla="*/ 91 w 604"/>
                  <a:gd name="T7" fmla="*/ 121 h 241"/>
                  <a:gd name="T8" fmla="*/ 120 w 604"/>
                  <a:gd name="T9" fmla="*/ 151 h 241"/>
                  <a:gd name="T10" fmla="*/ 150 w 604"/>
                  <a:gd name="T11" fmla="*/ 60 h 241"/>
                  <a:gd name="T12" fmla="*/ 120 w 604"/>
                  <a:gd name="T13" fmla="*/ 91 h 241"/>
                  <a:gd name="T14" fmla="*/ 181 w 604"/>
                  <a:gd name="T15" fmla="*/ 151 h 241"/>
                  <a:gd name="T16" fmla="*/ 150 w 604"/>
                  <a:gd name="T17" fmla="*/ 121 h 241"/>
                  <a:gd name="T18" fmla="*/ 181 w 604"/>
                  <a:gd name="T19" fmla="*/ 151 h 241"/>
                  <a:gd name="T20" fmla="*/ 211 w 604"/>
                  <a:gd name="T21" fmla="*/ 60 h 241"/>
                  <a:gd name="T22" fmla="*/ 181 w 604"/>
                  <a:gd name="T23" fmla="*/ 91 h 241"/>
                  <a:gd name="T24" fmla="*/ 241 w 604"/>
                  <a:gd name="T25" fmla="*/ 60 h 241"/>
                  <a:gd name="T26" fmla="*/ 272 w 604"/>
                  <a:gd name="T27" fmla="*/ 91 h 241"/>
                  <a:gd name="T28" fmla="*/ 241 w 604"/>
                  <a:gd name="T29" fmla="*/ 60 h 241"/>
                  <a:gd name="T30" fmla="*/ 362 w 604"/>
                  <a:gd name="T31" fmla="*/ 60 h 241"/>
                  <a:gd name="T32" fmla="*/ 332 w 604"/>
                  <a:gd name="T33" fmla="*/ 91 h 241"/>
                  <a:gd name="T34" fmla="*/ 393 w 604"/>
                  <a:gd name="T35" fmla="*/ 151 h 241"/>
                  <a:gd name="T36" fmla="*/ 211 w 604"/>
                  <a:gd name="T37" fmla="*/ 121 h 241"/>
                  <a:gd name="T38" fmla="*/ 393 w 604"/>
                  <a:gd name="T39" fmla="*/ 151 h 241"/>
                  <a:gd name="T40" fmla="*/ 422 w 604"/>
                  <a:gd name="T41" fmla="*/ 60 h 241"/>
                  <a:gd name="T42" fmla="*/ 393 w 604"/>
                  <a:gd name="T43" fmla="*/ 91 h 241"/>
                  <a:gd name="T44" fmla="*/ 452 w 604"/>
                  <a:gd name="T45" fmla="*/ 151 h 241"/>
                  <a:gd name="T46" fmla="*/ 422 w 604"/>
                  <a:gd name="T47" fmla="*/ 121 h 241"/>
                  <a:gd name="T48" fmla="*/ 452 w 604"/>
                  <a:gd name="T49" fmla="*/ 151 h 241"/>
                  <a:gd name="T50" fmla="*/ 483 w 604"/>
                  <a:gd name="T51" fmla="*/ 60 h 241"/>
                  <a:gd name="T52" fmla="*/ 452 w 604"/>
                  <a:gd name="T53" fmla="*/ 91 h 241"/>
                  <a:gd name="T54" fmla="*/ 513 w 604"/>
                  <a:gd name="T55" fmla="*/ 151 h 241"/>
                  <a:gd name="T56" fmla="*/ 483 w 604"/>
                  <a:gd name="T57" fmla="*/ 121 h 241"/>
                  <a:gd name="T58" fmla="*/ 513 w 604"/>
                  <a:gd name="T59" fmla="*/ 151 h 241"/>
                  <a:gd name="T60" fmla="*/ 543 w 604"/>
                  <a:gd name="T61" fmla="*/ 60 h 241"/>
                  <a:gd name="T62" fmla="*/ 513 w 604"/>
                  <a:gd name="T63" fmla="*/ 91 h 241"/>
                  <a:gd name="T64" fmla="*/ 0 w 604"/>
                  <a:gd name="T65" fmla="*/ 166 h 241"/>
                  <a:gd name="T66" fmla="*/ 1 w 604"/>
                  <a:gd name="T67" fmla="*/ 182 h 241"/>
                  <a:gd name="T68" fmla="*/ 5 w 604"/>
                  <a:gd name="T69" fmla="*/ 195 h 241"/>
                  <a:gd name="T70" fmla="*/ 13 w 604"/>
                  <a:gd name="T71" fmla="*/ 208 h 241"/>
                  <a:gd name="T72" fmla="*/ 22 w 604"/>
                  <a:gd name="T73" fmla="*/ 219 h 241"/>
                  <a:gd name="T74" fmla="*/ 33 w 604"/>
                  <a:gd name="T75" fmla="*/ 228 h 241"/>
                  <a:gd name="T76" fmla="*/ 46 w 604"/>
                  <a:gd name="T77" fmla="*/ 236 h 241"/>
                  <a:gd name="T78" fmla="*/ 61 w 604"/>
                  <a:gd name="T79" fmla="*/ 240 h 241"/>
                  <a:gd name="T80" fmla="*/ 75 w 604"/>
                  <a:gd name="T81" fmla="*/ 241 h 241"/>
                  <a:gd name="T82" fmla="*/ 535 w 604"/>
                  <a:gd name="T83" fmla="*/ 241 h 241"/>
                  <a:gd name="T84" fmla="*/ 551 w 604"/>
                  <a:gd name="T85" fmla="*/ 238 h 241"/>
                  <a:gd name="T86" fmla="*/ 564 w 604"/>
                  <a:gd name="T87" fmla="*/ 232 h 241"/>
                  <a:gd name="T88" fmla="*/ 576 w 604"/>
                  <a:gd name="T89" fmla="*/ 224 h 241"/>
                  <a:gd name="T90" fmla="*/ 586 w 604"/>
                  <a:gd name="T91" fmla="*/ 214 h 241"/>
                  <a:gd name="T92" fmla="*/ 594 w 604"/>
                  <a:gd name="T93" fmla="*/ 201 h 241"/>
                  <a:gd name="T94" fmla="*/ 600 w 604"/>
                  <a:gd name="T95" fmla="*/ 188 h 241"/>
                  <a:gd name="T96" fmla="*/ 603 w 604"/>
                  <a:gd name="T97" fmla="*/ 174 h 241"/>
                  <a:gd name="T98" fmla="*/ 604 w 604"/>
                  <a:gd name="T99" fmla="*/ 0 h 241"/>
                  <a:gd name="T100" fmla="*/ 0 w 604"/>
                  <a:gd name="T101" fmla="*/ 166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04" h="241">
                    <a:moveTo>
                      <a:pt x="61" y="60"/>
                    </a:moveTo>
                    <a:lnTo>
                      <a:pt x="91" y="60"/>
                    </a:lnTo>
                    <a:lnTo>
                      <a:pt x="91" y="91"/>
                    </a:lnTo>
                    <a:lnTo>
                      <a:pt x="61" y="91"/>
                    </a:lnTo>
                    <a:lnTo>
                      <a:pt x="61" y="60"/>
                    </a:lnTo>
                    <a:close/>
                    <a:moveTo>
                      <a:pt x="120" y="151"/>
                    </a:moveTo>
                    <a:lnTo>
                      <a:pt x="91" y="151"/>
                    </a:lnTo>
                    <a:lnTo>
                      <a:pt x="91" y="121"/>
                    </a:lnTo>
                    <a:lnTo>
                      <a:pt x="120" y="121"/>
                    </a:lnTo>
                    <a:lnTo>
                      <a:pt x="120" y="151"/>
                    </a:lnTo>
                    <a:close/>
                    <a:moveTo>
                      <a:pt x="120" y="60"/>
                    </a:moveTo>
                    <a:lnTo>
                      <a:pt x="150" y="60"/>
                    </a:lnTo>
                    <a:lnTo>
                      <a:pt x="150" y="91"/>
                    </a:lnTo>
                    <a:lnTo>
                      <a:pt x="120" y="91"/>
                    </a:lnTo>
                    <a:lnTo>
                      <a:pt x="120" y="60"/>
                    </a:lnTo>
                    <a:close/>
                    <a:moveTo>
                      <a:pt x="181" y="151"/>
                    </a:moveTo>
                    <a:lnTo>
                      <a:pt x="150" y="151"/>
                    </a:lnTo>
                    <a:lnTo>
                      <a:pt x="150" y="121"/>
                    </a:lnTo>
                    <a:lnTo>
                      <a:pt x="181" y="121"/>
                    </a:lnTo>
                    <a:lnTo>
                      <a:pt x="181" y="151"/>
                    </a:lnTo>
                    <a:close/>
                    <a:moveTo>
                      <a:pt x="181" y="60"/>
                    </a:moveTo>
                    <a:lnTo>
                      <a:pt x="211" y="60"/>
                    </a:lnTo>
                    <a:lnTo>
                      <a:pt x="211" y="91"/>
                    </a:lnTo>
                    <a:lnTo>
                      <a:pt x="181" y="91"/>
                    </a:lnTo>
                    <a:lnTo>
                      <a:pt x="181" y="60"/>
                    </a:lnTo>
                    <a:close/>
                    <a:moveTo>
                      <a:pt x="241" y="60"/>
                    </a:moveTo>
                    <a:lnTo>
                      <a:pt x="272" y="60"/>
                    </a:lnTo>
                    <a:lnTo>
                      <a:pt x="272" y="91"/>
                    </a:lnTo>
                    <a:lnTo>
                      <a:pt x="241" y="91"/>
                    </a:lnTo>
                    <a:lnTo>
                      <a:pt x="241" y="60"/>
                    </a:lnTo>
                    <a:close/>
                    <a:moveTo>
                      <a:pt x="332" y="60"/>
                    </a:moveTo>
                    <a:lnTo>
                      <a:pt x="362" y="60"/>
                    </a:lnTo>
                    <a:lnTo>
                      <a:pt x="362" y="91"/>
                    </a:lnTo>
                    <a:lnTo>
                      <a:pt x="332" y="91"/>
                    </a:lnTo>
                    <a:lnTo>
                      <a:pt x="332" y="60"/>
                    </a:lnTo>
                    <a:close/>
                    <a:moveTo>
                      <a:pt x="393" y="151"/>
                    </a:moveTo>
                    <a:lnTo>
                      <a:pt x="211" y="151"/>
                    </a:lnTo>
                    <a:lnTo>
                      <a:pt x="211" y="121"/>
                    </a:lnTo>
                    <a:lnTo>
                      <a:pt x="393" y="121"/>
                    </a:lnTo>
                    <a:lnTo>
                      <a:pt x="393" y="151"/>
                    </a:lnTo>
                    <a:close/>
                    <a:moveTo>
                      <a:pt x="393" y="60"/>
                    </a:moveTo>
                    <a:lnTo>
                      <a:pt x="422" y="60"/>
                    </a:lnTo>
                    <a:lnTo>
                      <a:pt x="422" y="91"/>
                    </a:lnTo>
                    <a:lnTo>
                      <a:pt x="393" y="91"/>
                    </a:lnTo>
                    <a:lnTo>
                      <a:pt x="393" y="60"/>
                    </a:lnTo>
                    <a:close/>
                    <a:moveTo>
                      <a:pt x="452" y="151"/>
                    </a:moveTo>
                    <a:lnTo>
                      <a:pt x="422" y="151"/>
                    </a:lnTo>
                    <a:lnTo>
                      <a:pt x="422" y="121"/>
                    </a:lnTo>
                    <a:lnTo>
                      <a:pt x="452" y="121"/>
                    </a:lnTo>
                    <a:lnTo>
                      <a:pt x="452" y="151"/>
                    </a:lnTo>
                    <a:close/>
                    <a:moveTo>
                      <a:pt x="452" y="60"/>
                    </a:moveTo>
                    <a:lnTo>
                      <a:pt x="483" y="60"/>
                    </a:lnTo>
                    <a:lnTo>
                      <a:pt x="483" y="91"/>
                    </a:lnTo>
                    <a:lnTo>
                      <a:pt x="452" y="91"/>
                    </a:lnTo>
                    <a:lnTo>
                      <a:pt x="452" y="60"/>
                    </a:lnTo>
                    <a:close/>
                    <a:moveTo>
                      <a:pt x="513" y="151"/>
                    </a:moveTo>
                    <a:lnTo>
                      <a:pt x="483" y="151"/>
                    </a:lnTo>
                    <a:lnTo>
                      <a:pt x="483" y="121"/>
                    </a:lnTo>
                    <a:lnTo>
                      <a:pt x="513" y="121"/>
                    </a:lnTo>
                    <a:lnTo>
                      <a:pt x="513" y="151"/>
                    </a:lnTo>
                    <a:close/>
                    <a:moveTo>
                      <a:pt x="513" y="60"/>
                    </a:moveTo>
                    <a:lnTo>
                      <a:pt x="543" y="60"/>
                    </a:lnTo>
                    <a:lnTo>
                      <a:pt x="543" y="91"/>
                    </a:lnTo>
                    <a:lnTo>
                      <a:pt x="513" y="91"/>
                    </a:lnTo>
                    <a:lnTo>
                      <a:pt x="513" y="60"/>
                    </a:lnTo>
                    <a:close/>
                    <a:moveTo>
                      <a:pt x="0" y="166"/>
                    </a:moveTo>
                    <a:lnTo>
                      <a:pt x="0" y="174"/>
                    </a:lnTo>
                    <a:lnTo>
                      <a:pt x="1" y="182"/>
                    </a:lnTo>
                    <a:lnTo>
                      <a:pt x="3" y="188"/>
                    </a:lnTo>
                    <a:lnTo>
                      <a:pt x="5" y="195"/>
                    </a:lnTo>
                    <a:lnTo>
                      <a:pt x="9" y="201"/>
                    </a:lnTo>
                    <a:lnTo>
                      <a:pt x="13" y="208"/>
                    </a:lnTo>
                    <a:lnTo>
                      <a:pt x="18" y="214"/>
                    </a:lnTo>
                    <a:lnTo>
                      <a:pt x="22" y="219"/>
                    </a:lnTo>
                    <a:lnTo>
                      <a:pt x="27" y="224"/>
                    </a:lnTo>
                    <a:lnTo>
                      <a:pt x="33" y="228"/>
                    </a:lnTo>
                    <a:lnTo>
                      <a:pt x="40" y="232"/>
                    </a:lnTo>
                    <a:lnTo>
                      <a:pt x="46" y="236"/>
                    </a:lnTo>
                    <a:lnTo>
                      <a:pt x="53" y="238"/>
                    </a:lnTo>
                    <a:lnTo>
                      <a:pt x="61" y="240"/>
                    </a:lnTo>
                    <a:lnTo>
                      <a:pt x="67" y="241"/>
                    </a:lnTo>
                    <a:lnTo>
                      <a:pt x="75" y="241"/>
                    </a:lnTo>
                    <a:lnTo>
                      <a:pt x="529" y="241"/>
                    </a:lnTo>
                    <a:lnTo>
                      <a:pt x="535" y="241"/>
                    </a:lnTo>
                    <a:lnTo>
                      <a:pt x="543" y="240"/>
                    </a:lnTo>
                    <a:lnTo>
                      <a:pt x="551" y="238"/>
                    </a:lnTo>
                    <a:lnTo>
                      <a:pt x="557" y="236"/>
                    </a:lnTo>
                    <a:lnTo>
                      <a:pt x="564" y="232"/>
                    </a:lnTo>
                    <a:lnTo>
                      <a:pt x="571" y="228"/>
                    </a:lnTo>
                    <a:lnTo>
                      <a:pt x="576" y="224"/>
                    </a:lnTo>
                    <a:lnTo>
                      <a:pt x="582" y="219"/>
                    </a:lnTo>
                    <a:lnTo>
                      <a:pt x="586" y="214"/>
                    </a:lnTo>
                    <a:lnTo>
                      <a:pt x="590" y="208"/>
                    </a:lnTo>
                    <a:lnTo>
                      <a:pt x="594" y="201"/>
                    </a:lnTo>
                    <a:lnTo>
                      <a:pt x="597" y="195"/>
                    </a:lnTo>
                    <a:lnTo>
                      <a:pt x="600" y="188"/>
                    </a:lnTo>
                    <a:lnTo>
                      <a:pt x="602" y="182"/>
                    </a:lnTo>
                    <a:lnTo>
                      <a:pt x="603" y="174"/>
                    </a:lnTo>
                    <a:lnTo>
                      <a:pt x="604" y="166"/>
                    </a:lnTo>
                    <a:lnTo>
                      <a:pt x="604" y="0"/>
                    </a:lnTo>
                    <a:lnTo>
                      <a:pt x="0" y="0"/>
                    </a:lnTo>
                    <a:lnTo>
                      <a:pt x="0" y="1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14" name="Freeform 1629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1477963" y="3768725"/>
                <a:ext cx="239713" cy="95250"/>
              </a:xfrm>
              <a:custGeom>
                <a:avLst/>
                <a:gdLst>
                  <a:gd name="T0" fmla="*/ 575 w 754"/>
                  <a:gd name="T1" fmla="*/ 109 h 302"/>
                  <a:gd name="T2" fmla="*/ 584 w 754"/>
                  <a:gd name="T3" fmla="*/ 132 h 302"/>
                  <a:gd name="T4" fmla="*/ 598 w 754"/>
                  <a:gd name="T5" fmla="*/ 153 h 302"/>
                  <a:gd name="T6" fmla="*/ 563 w 754"/>
                  <a:gd name="T7" fmla="*/ 186 h 302"/>
                  <a:gd name="T8" fmla="*/ 528 w 754"/>
                  <a:gd name="T9" fmla="*/ 208 h 302"/>
                  <a:gd name="T10" fmla="*/ 482 w 754"/>
                  <a:gd name="T11" fmla="*/ 227 h 302"/>
                  <a:gd name="T12" fmla="*/ 423 w 754"/>
                  <a:gd name="T13" fmla="*/ 239 h 302"/>
                  <a:gd name="T14" fmla="*/ 352 w 754"/>
                  <a:gd name="T15" fmla="*/ 240 h 302"/>
                  <a:gd name="T16" fmla="*/ 289 w 754"/>
                  <a:gd name="T17" fmla="*/ 231 h 302"/>
                  <a:gd name="T18" fmla="*/ 240 w 754"/>
                  <a:gd name="T19" fmla="*/ 215 h 302"/>
                  <a:gd name="T20" fmla="*/ 201 w 754"/>
                  <a:gd name="T21" fmla="*/ 194 h 302"/>
                  <a:gd name="T22" fmla="*/ 167 w 754"/>
                  <a:gd name="T23" fmla="*/ 165 h 302"/>
                  <a:gd name="T24" fmla="*/ 166 w 754"/>
                  <a:gd name="T25" fmla="*/ 140 h 302"/>
                  <a:gd name="T26" fmla="*/ 177 w 754"/>
                  <a:gd name="T27" fmla="*/ 116 h 302"/>
                  <a:gd name="T28" fmla="*/ 181 w 754"/>
                  <a:gd name="T29" fmla="*/ 91 h 302"/>
                  <a:gd name="T30" fmla="*/ 177 w 754"/>
                  <a:gd name="T31" fmla="*/ 63 h 302"/>
                  <a:gd name="T32" fmla="*/ 166 w 754"/>
                  <a:gd name="T33" fmla="*/ 40 h 302"/>
                  <a:gd name="T34" fmla="*/ 148 w 754"/>
                  <a:gd name="T35" fmla="*/ 20 h 302"/>
                  <a:gd name="T36" fmla="*/ 126 w 754"/>
                  <a:gd name="T37" fmla="*/ 7 h 302"/>
                  <a:gd name="T38" fmla="*/ 99 w 754"/>
                  <a:gd name="T39" fmla="*/ 0 h 302"/>
                  <a:gd name="T40" fmla="*/ 72 w 754"/>
                  <a:gd name="T41" fmla="*/ 1 h 302"/>
                  <a:gd name="T42" fmla="*/ 47 w 754"/>
                  <a:gd name="T43" fmla="*/ 11 h 302"/>
                  <a:gd name="T44" fmla="*/ 26 w 754"/>
                  <a:gd name="T45" fmla="*/ 27 h 302"/>
                  <a:gd name="T46" fmla="*/ 11 w 754"/>
                  <a:gd name="T47" fmla="*/ 48 h 302"/>
                  <a:gd name="T48" fmla="*/ 2 w 754"/>
                  <a:gd name="T49" fmla="*/ 72 h 302"/>
                  <a:gd name="T50" fmla="*/ 0 w 754"/>
                  <a:gd name="T51" fmla="*/ 99 h 302"/>
                  <a:gd name="T52" fmla="*/ 5 w 754"/>
                  <a:gd name="T53" fmla="*/ 122 h 302"/>
                  <a:gd name="T54" fmla="*/ 16 w 754"/>
                  <a:gd name="T55" fmla="*/ 143 h 302"/>
                  <a:gd name="T56" fmla="*/ 33 w 754"/>
                  <a:gd name="T57" fmla="*/ 161 h 302"/>
                  <a:gd name="T58" fmla="*/ 52 w 754"/>
                  <a:gd name="T59" fmla="*/ 173 h 302"/>
                  <a:gd name="T60" fmla="*/ 75 w 754"/>
                  <a:gd name="T61" fmla="*/ 179 h 302"/>
                  <a:gd name="T62" fmla="*/ 679 w 754"/>
                  <a:gd name="T63" fmla="*/ 179 h 302"/>
                  <a:gd name="T64" fmla="*/ 701 w 754"/>
                  <a:gd name="T65" fmla="*/ 173 h 302"/>
                  <a:gd name="T66" fmla="*/ 721 w 754"/>
                  <a:gd name="T67" fmla="*/ 161 h 302"/>
                  <a:gd name="T68" fmla="*/ 737 w 754"/>
                  <a:gd name="T69" fmla="*/ 143 h 302"/>
                  <a:gd name="T70" fmla="*/ 748 w 754"/>
                  <a:gd name="T71" fmla="*/ 122 h 302"/>
                  <a:gd name="T72" fmla="*/ 754 w 754"/>
                  <a:gd name="T73" fmla="*/ 99 h 302"/>
                  <a:gd name="T74" fmla="*/ 752 w 754"/>
                  <a:gd name="T75" fmla="*/ 72 h 302"/>
                  <a:gd name="T76" fmla="*/ 743 w 754"/>
                  <a:gd name="T77" fmla="*/ 48 h 302"/>
                  <a:gd name="T78" fmla="*/ 727 w 754"/>
                  <a:gd name="T79" fmla="*/ 27 h 302"/>
                  <a:gd name="T80" fmla="*/ 706 w 754"/>
                  <a:gd name="T81" fmla="*/ 11 h 302"/>
                  <a:gd name="T82" fmla="*/ 682 w 754"/>
                  <a:gd name="T83" fmla="*/ 1 h 302"/>
                  <a:gd name="T84" fmla="*/ 654 w 754"/>
                  <a:gd name="T85" fmla="*/ 0 h 302"/>
                  <a:gd name="T86" fmla="*/ 628 w 754"/>
                  <a:gd name="T87" fmla="*/ 7 h 302"/>
                  <a:gd name="T88" fmla="*/ 606 w 754"/>
                  <a:gd name="T89" fmla="*/ 20 h 302"/>
                  <a:gd name="T90" fmla="*/ 588 w 754"/>
                  <a:gd name="T91" fmla="*/ 40 h 302"/>
                  <a:gd name="T92" fmla="*/ 577 w 754"/>
                  <a:gd name="T93" fmla="*/ 63 h 302"/>
                  <a:gd name="T94" fmla="*/ 573 w 754"/>
                  <a:gd name="T95" fmla="*/ 91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54" h="302">
                    <a:moveTo>
                      <a:pt x="573" y="91"/>
                    </a:moveTo>
                    <a:lnTo>
                      <a:pt x="574" y="100"/>
                    </a:lnTo>
                    <a:lnTo>
                      <a:pt x="575" y="109"/>
                    </a:lnTo>
                    <a:lnTo>
                      <a:pt x="577" y="116"/>
                    </a:lnTo>
                    <a:lnTo>
                      <a:pt x="579" y="124"/>
                    </a:lnTo>
                    <a:lnTo>
                      <a:pt x="584" y="132"/>
                    </a:lnTo>
                    <a:lnTo>
                      <a:pt x="587" y="140"/>
                    </a:lnTo>
                    <a:lnTo>
                      <a:pt x="592" y="146"/>
                    </a:lnTo>
                    <a:lnTo>
                      <a:pt x="598" y="153"/>
                    </a:lnTo>
                    <a:lnTo>
                      <a:pt x="587" y="165"/>
                    </a:lnTo>
                    <a:lnTo>
                      <a:pt x="571" y="179"/>
                    </a:lnTo>
                    <a:lnTo>
                      <a:pt x="563" y="186"/>
                    </a:lnTo>
                    <a:lnTo>
                      <a:pt x="553" y="194"/>
                    </a:lnTo>
                    <a:lnTo>
                      <a:pt x="541" y="202"/>
                    </a:lnTo>
                    <a:lnTo>
                      <a:pt x="528" y="208"/>
                    </a:lnTo>
                    <a:lnTo>
                      <a:pt x="514" y="215"/>
                    </a:lnTo>
                    <a:lnTo>
                      <a:pt x="498" y="222"/>
                    </a:lnTo>
                    <a:lnTo>
                      <a:pt x="482" y="227"/>
                    </a:lnTo>
                    <a:lnTo>
                      <a:pt x="464" y="231"/>
                    </a:lnTo>
                    <a:lnTo>
                      <a:pt x="444" y="236"/>
                    </a:lnTo>
                    <a:lnTo>
                      <a:pt x="423" y="239"/>
                    </a:lnTo>
                    <a:lnTo>
                      <a:pt x="401" y="240"/>
                    </a:lnTo>
                    <a:lnTo>
                      <a:pt x="377" y="241"/>
                    </a:lnTo>
                    <a:lnTo>
                      <a:pt x="352" y="240"/>
                    </a:lnTo>
                    <a:lnTo>
                      <a:pt x="330" y="239"/>
                    </a:lnTo>
                    <a:lnTo>
                      <a:pt x="309" y="236"/>
                    </a:lnTo>
                    <a:lnTo>
                      <a:pt x="289" y="231"/>
                    </a:lnTo>
                    <a:lnTo>
                      <a:pt x="272" y="227"/>
                    </a:lnTo>
                    <a:lnTo>
                      <a:pt x="254" y="222"/>
                    </a:lnTo>
                    <a:lnTo>
                      <a:pt x="240" y="215"/>
                    </a:lnTo>
                    <a:lnTo>
                      <a:pt x="225" y="208"/>
                    </a:lnTo>
                    <a:lnTo>
                      <a:pt x="212" y="202"/>
                    </a:lnTo>
                    <a:lnTo>
                      <a:pt x="201" y="194"/>
                    </a:lnTo>
                    <a:lnTo>
                      <a:pt x="191" y="186"/>
                    </a:lnTo>
                    <a:lnTo>
                      <a:pt x="181" y="179"/>
                    </a:lnTo>
                    <a:lnTo>
                      <a:pt x="167" y="165"/>
                    </a:lnTo>
                    <a:lnTo>
                      <a:pt x="156" y="153"/>
                    </a:lnTo>
                    <a:lnTo>
                      <a:pt x="161" y="146"/>
                    </a:lnTo>
                    <a:lnTo>
                      <a:pt x="166" y="140"/>
                    </a:lnTo>
                    <a:lnTo>
                      <a:pt x="170" y="132"/>
                    </a:lnTo>
                    <a:lnTo>
                      <a:pt x="173" y="124"/>
                    </a:lnTo>
                    <a:lnTo>
                      <a:pt x="177" y="116"/>
                    </a:lnTo>
                    <a:lnTo>
                      <a:pt x="179" y="109"/>
                    </a:lnTo>
                    <a:lnTo>
                      <a:pt x="180" y="100"/>
                    </a:lnTo>
                    <a:lnTo>
                      <a:pt x="181" y="91"/>
                    </a:lnTo>
                    <a:lnTo>
                      <a:pt x="180" y="81"/>
                    </a:lnTo>
                    <a:lnTo>
                      <a:pt x="179" y="72"/>
                    </a:lnTo>
                    <a:lnTo>
                      <a:pt x="177" y="63"/>
                    </a:lnTo>
                    <a:lnTo>
                      <a:pt x="173" y="56"/>
                    </a:lnTo>
                    <a:lnTo>
                      <a:pt x="170" y="48"/>
                    </a:lnTo>
                    <a:lnTo>
                      <a:pt x="166" y="40"/>
                    </a:lnTo>
                    <a:lnTo>
                      <a:pt x="160" y="33"/>
                    </a:lnTo>
                    <a:lnTo>
                      <a:pt x="154" y="27"/>
                    </a:lnTo>
                    <a:lnTo>
                      <a:pt x="148" y="20"/>
                    </a:lnTo>
                    <a:lnTo>
                      <a:pt x="140" y="16"/>
                    </a:lnTo>
                    <a:lnTo>
                      <a:pt x="133" y="11"/>
                    </a:lnTo>
                    <a:lnTo>
                      <a:pt x="126" y="7"/>
                    </a:lnTo>
                    <a:lnTo>
                      <a:pt x="117" y="4"/>
                    </a:lnTo>
                    <a:lnTo>
                      <a:pt x="108" y="1"/>
                    </a:lnTo>
                    <a:lnTo>
                      <a:pt x="99" y="0"/>
                    </a:lnTo>
                    <a:lnTo>
                      <a:pt x="90" y="0"/>
                    </a:lnTo>
                    <a:lnTo>
                      <a:pt x="80" y="0"/>
                    </a:lnTo>
                    <a:lnTo>
                      <a:pt x="72" y="1"/>
                    </a:lnTo>
                    <a:lnTo>
                      <a:pt x="63" y="4"/>
                    </a:lnTo>
                    <a:lnTo>
                      <a:pt x="55" y="7"/>
                    </a:lnTo>
                    <a:lnTo>
                      <a:pt x="47" y="11"/>
                    </a:lnTo>
                    <a:lnTo>
                      <a:pt x="39" y="16"/>
                    </a:lnTo>
                    <a:lnTo>
                      <a:pt x="33" y="20"/>
                    </a:lnTo>
                    <a:lnTo>
                      <a:pt x="26" y="27"/>
                    </a:lnTo>
                    <a:lnTo>
                      <a:pt x="21" y="33"/>
                    </a:lnTo>
                    <a:lnTo>
                      <a:pt x="15" y="40"/>
                    </a:lnTo>
                    <a:lnTo>
                      <a:pt x="11" y="48"/>
                    </a:lnTo>
                    <a:lnTo>
                      <a:pt x="6" y="56"/>
                    </a:lnTo>
                    <a:lnTo>
                      <a:pt x="4" y="63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0" y="91"/>
                    </a:lnTo>
                    <a:lnTo>
                      <a:pt x="0" y="99"/>
                    </a:lnTo>
                    <a:lnTo>
                      <a:pt x="1" y="106"/>
                    </a:lnTo>
                    <a:lnTo>
                      <a:pt x="3" y="115"/>
                    </a:lnTo>
                    <a:lnTo>
                      <a:pt x="5" y="122"/>
                    </a:lnTo>
                    <a:lnTo>
                      <a:pt x="8" y="130"/>
                    </a:lnTo>
                    <a:lnTo>
                      <a:pt x="12" y="136"/>
                    </a:lnTo>
                    <a:lnTo>
                      <a:pt x="16" y="143"/>
                    </a:lnTo>
                    <a:lnTo>
                      <a:pt x="22" y="150"/>
                    </a:lnTo>
                    <a:lnTo>
                      <a:pt x="26" y="155"/>
                    </a:lnTo>
                    <a:lnTo>
                      <a:pt x="33" y="161"/>
                    </a:lnTo>
                    <a:lnTo>
                      <a:pt x="38" y="165"/>
                    </a:lnTo>
                    <a:lnTo>
                      <a:pt x="45" y="170"/>
                    </a:lnTo>
                    <a:lnTo>
                      <a:pt x="52" y="173"/>
                    </a:lnTo>
                    <a:lnTo>
                      <a:pt x="59" y="176"/>
                    </a:lnTo>
                    <a:lnTo>
                      <a:pt x="67" y="178"/>
                    </a:lnTo>
                    <a:lnTo>
                      <a:pt x="75" y="179"/>
                    </a:lnTo>
                    <a:lnTo>
                      <a:pt x="75" y="302"/>
                    </a:lnTo>
                    <a:lnTo>
                      <a:pt x="679" y="302"/>
                    </a:lnTo>
                    <a:lnTo>
                      <a:pt x="679" y="179"/>
                    </a:lnTo>
                    <a:lnTo>
                      <a:pt x="687" y="178"/>
                    </a:lnTo>
                    <a:lnTo>
                      <a:pt x="694" y="176"/>
                    </a:lnTo>
                    <a:lnTo>
                      <a:pt x="701" y="173"/>
                    </a:lnTo>
                    <a:lnTo>
                      <a:pt x="709" y="170"/>
                    </a:lnTo>
                    <a:lnTo>
                      <a:pt x="715" y="165"/>
                    </a:lnTo>
                    <a:lnTo>
                      <a:pt x="721" y="161"/>
                    </a:lnTo>
                    <a:lnTo>
                      <a:pt x="726" y="155"/>
                    </a:lnTo>
                    <a:lnTo>
                      <a:pt x="732" y="150"/>
                    </a:lnTo>
                    <a:lnTo>
                      <a:pt x="737" y="143"/>
                    </a:lnTo>
                    <a:lnTo>
                      <a:pt x="742" y="136"/>
                    </a:lnTo>
                    <a:lnTo>
                      <a:pt x="745" y="130"/>
                    </a:lnTo>
                    <a:lnTo>
                      <a:pt x="748" y="122"/>
                    </a:lnTo>
                    <a:lnTo>
                      <a:pt x="751" y="115"/>
                    </a:lnTo>
                    <a:lnTo>
                      <a:pt x="753" y="106"/>
                    </a:lnTo>
                    <a:lnTo>
                      <a:pt x="754" y="99"/>
                    </a:lnTo>
                    <a:lnTo>
                      <a:pt x="754" y="91"/>
                    </a:lnTo>
                    <a:lnTo>
                      <a:pt x="753" y="81"/>
                    </a:lnTo>
                    <a:lnTo>
                      <a:pt x="752" y="72"/>
                    </a:lnTo>
                    <a:lnTo>
                      <a:pt x="750" y="63"/>
                    </a:lnTo>
                    <a:lnTo>
                      <a:pt x="746" y="56"/>
                    </a:lnTo>
                    <a:lnTo>
                      <a:pt x="743" y="48"/>
                    </a:lnTo>
                    <a:lnTo>
                      <a:pt x="738" y="40"/>
                    </a:lnTo>
                    <a:lnTo>
                      <a:pt x="733" y="33"/>
                    </a:lnTo>
                    <a:lnTo>
                      <a:pt x="727" y="27"/>
                    </a:lnTo>
                    <a:lnTo>
                      <a:pt x="721" y="20"/>
                    </a:lnTo>
                    <a:lnTo>
                      <a:pt x="714" y="16"/>
                    </a:lnTo>
                    <a:lnTo>
                      <a:pt x="706" y="11"/>
                    </a:lnTo>
                    <a:lnTo>
                      <a:pt x="699" y="7"/>
                    </a:lnTo>
                    <a:lnTo>
                      <a:pt x="690" y="4"/>
                    </a:lnTo>
                    <a:lnTo>
                      <a:pt x="682" y="1"/>
                    </a:lnTo>
                    <a:lnTo>
                      <a:pt x="672" y="0"/>
                    </a:lnTo>
                    <a:lnTo>
                      <a:pt x="663" y="0"/>
                    </a:lnTo>
                    <a:lnTo>
                      <a:pt x="654" y="0"/>
                    </a:lnTo>
                    <a:lnTo>
                      <a:pt x="646" y="1"/>
                    </a:lnTo>
                    <a:lnTo>
                      <a:pt x="637" y="4"/>
                    </a:lnTo>
                    <a:lnTo>
                      <a:pt x="628" y="7"/>
                    </a:lnTo>
                    <a:lnTo>
                      <a:pt x="620" y="11"/>
                    </a:lnTo>
                    <a:lnTo>
                      <a:pt x="612" y="16"/>
                    </a:lnTo>
                    <a:lnTo>
                      <a:pt x="606" y="20"/>
                    </a:lnTo>
                    <a:lnTo>
                      <a:pt x="599" y="27"/>
                    </a:lnTo>
                    <a:lnTo>
                      <a:pt x="594" y="33"/>
                    </a:lnTo>
                    <a:lnTo>
                      <a:pt x="588" y="40"/>
                    </a:lnTo>
                    <a:lnTo>
                      <a:pt x="584" y="48"/>
                    </a:lnTo>
                    <a:lnTo>
                      <a:pt x="580" y="56"/>
                    </a:lnTo>
                    <a:lnTo>
                      <a:pt x="577" y="63"/>
                    </a:lnTo>
                    <a:lnTo>
                      <a:pt x="575" y="72"/>
                    </a:lnTo>
                    <a:lnTo>
                      <a:pt x="574" y="81"/>
                    </a:lnTo>
                    <a:lnTo>
                      <a:pt x="573" y="9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  <p:grpSp>
        <p:nvGrpSpPr>
          <p:cNvPr id="15" name="组合 14"/>
          <p:cNvGrpSpPr/>
          <p:nvPr/>
        </p:nvGrpSpPr>
        <p:grpSpPr>
          <a:xfrm>
            <a:off x="1323975" y="3081020"/>
            <a:ext cx="9544685" cy="1419860"/>
            <a:chOff x="2053" y="4069"/>
            <a:chExt cx="15031" cy="2236"/>
          </a:xfrm>
        </p:grpSpPr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12773" y="4069"/>
              <a:ext cx="4311" cy="1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/>
                <a:t>案例链接：</a:t>
              </a:r>
              <a:endParaRPr lang="zh-CN" altLang="en-US"/>
            </a:p>
            <a:p>
              <a:pPr>
                <a:lnSpc>
                  <a:spcPct val="120000"/>
                </a:lnSpc>
              </a:pPr>
              <a:r>
                <a:rPr lang="zh-CN" altLang="en-US" sz="1400"/>
                <a:t>https://mp.weixin.qq.com/s/3tlZ8TywOK0_Xcku7oSCfw</a:t>
              </a:r>
              <a:endParaRPr lang="zh-CN" altLang="en-US" sz="1400"/>
            </a:p>
          </p:txBody>
        </p:sp>
        <p:sp>
          <p:nvSpPr>
            <p:cNvPr id="18" name="文本框 17"/>
            <p:cNvSpPr txBox="1"/>
            <p:nvPr>
              <p:custDataLst>
                <p:tags r:id="rId9"/>
              </p:custDataLst>
            </p:nvPr>
          </p:nvSpPr>
          <p:spPr>
            <a:xfrm>
              <a:off x="2053" y="4069"/>
              <a:ext cx="4311" cy="2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/>
                <a:t>阅读《一个案例，让你明白瑞吉欧教学法》，并分析项目活动的特点是如何在该案例中体现的。</a:t>
              </a:r>
              <a:endParaRPr lang="zh-CN" altLang="en-US"/>
            </a:p>
          </p:txBody>
        </p:sp>
      </p:grpSp>
    </p:spTree>
    <p:custDataLst>
      <p:tags r:id="rId10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资料来源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1685607" y="2307590"/>
            <a:ext cx="8821420" cy="3347720"/>
            <a:chOff x="2597" y="2900"/>
            <a:chExt cx="13892" cy="5272"/>
          </a:xfrm>
        </p:grpSpPr>
        <p:cxnSp>
          <p:nvCxnSpPr>
            <p:cNvPr id="6" name="Straight Connector 19"/>
            <p:cNvCxnSpPr/>
            <p:nvPr>
              <p:custDataLst>
                <p:tags r:id="rId3"/>
              </p:custDataLst>
            </p:nvPr>
          </p:nvCxnSpPr>
          <p:spPr>
            <a:xfrm>
              <a:off x="2752" y="2900"/>
              <a:ext cx="0" cy="527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239"/>
            <p:cNvCxnSpPr/>
            <p:nvPr>
              <p:custDataLst>
                <p:tags r:id="rId4"/>
              </p:custDataLst>
            </p:nvPr>
          </p:nvCxnSpPr>
          <p:spPr>
            <a:xfrm>
              <a:off x="10187" y="2900"/>
              <a:ext cx="0" cy="5272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Oval 20"/>
            <p:cNvSpPr/>
            <p:nvPr>
              <p:custDataLst>
                <p:tags r:id="rId5"/>
              </p:custDataLst>
            </p:nvPr>
          </p:nvSpPr>
          <p:spPr>
            <a:xfrm>
              <a:off x="2597" y="3860"/>
              <a:ext cx="309" cy="30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213"/>
            <p:cNvSpPr txBox="1"/>
            <p:nvPr>
              <p:custDataLst>
                <p:tags r:id="rId6"/>
              </p:custDataLst>
            </p:nvPr>
          </p:nvSpPr>
          <p:spPr>
            <a:xfrm>
              <a:off x="3061" y="3860"/>
              <a:ext cx="5993" cy="3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1400" dirty="0">
                  <a:solidFill>
                    <a:schemeClr val="tx1"/>
                  </a:solidFill>
                  <a:sym typeface="+mn-ea"/>
                </a:rPr>
                <a:t>《幼儿园课程概论》，高等教育出版社，</a:t>
              </a:r>
              <a:r>
                <a:rPr lang="en-US" altLang="zh-CN" sz="1400" dirty="0">
                  <a:solidFill>
                    <a:schemeClr val="tx1"/>
                  </a:solidFill>
                  <a:sym typeface="+mn-ea"/>
                </a:rPr>
                <a:t>2019</a:t>
              </a:r>
              <a:endParaRPr lang="en-US" altLang="zh-CN" sz="1400" dirty="0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13" name="Oval 214"/>
            <p:cNvSpPr/>
            <p:nvPr>
              <p:custDataLst>
                <p:tags r:id="rId7"/>
              </p:custDataLst>
            </p:nvPr>
          </p:nvSpPr>
          <p:spPr>
            <a:xfrm>
              <a:off x="2597" y="5313"/>
              <a:ext cx="309" cy="30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215"/>
            <p:cNvSpPr txBox="1"/>
            <p:nvPr>
              <p:custDataLst>
                <p:tags r:id="rId8"/>
              </p:custDataLst>
            </p:nvPr>
          </p:nvSpPr>
          <p:spPr>
            <a:xfrm>
              <a:off x="3061" y="5313"/>
              <a:ext cx="5993" cy="6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1400" dirty="0">
                  <a:solidFill>
                    <a:schemeClr val="tx1"/>
                  </a:solidFill>
                  <a:sym typeface="+mn-ea"/>
                </a:rPr>
                <a:t>《儿童的一百种语言》，南京师范大学出版社，</a:t>
              </a:r>
              <a:r>
                <a:rPr lang="en-US" altLang="zh-CN" sz="1400" dirty="0">
                  <a:solidFill>
                    <a:schemeClr val="tx1"/>
                  </a:solidFill>
                  <a:sym typeface="+mn-ea"/>
                </a:rPr>
                <a:t>2014</a:t>
              </a:r>
              <a:endParaRPr lang="en-US" altLang="zh-CN" sz="1400" dirty="0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15" name="Oval 216"/>
            <p:cNvSpPr/>
            <p:nvPr>
              <p:custDataLst>
                <p:tags r:id="rId9"/>
              </p:custDataLst>
            </p:nvPr>
          </p:nvSpPr>
          <p:spPr>
            <a:xfrm>
              <a:off x="2597" y="6766"/>
              <a:ext cx="309" cy="30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217"/>
            <p:cNvSpPr txBox="1"/>
            <p:nvPr>
              <p:custDataLst>
                <p:tags r:id="rId10"/>
              </p:custDataLst>
            </p:nvPr>
          </p:nvSpPr>
          <p:spPr>
            <a:xfrm>
              <a:off x="3061" y="6766"/>
              <a:ext cx="5993" cy="6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1400" dirty="0">
                  <a:solidFill>
                    <a:schemeClr val="tx1"/>
                  </a:solidFill>
                  <a:sym typeface="+mn-ea"/>
                </a:rPr>
                <a:t>《向瑞吉欧学什么——</a:t>
              </a:r>
              <a:r>
                <a:rPr lang="en-US" altLang="zh-CN" sz="1400" dirty="0">
                  <a:solidFill>
                    <a:schemeClr val="tx1"/>
                  </a:solidFill>
                  <a:sym typeface="+mn-ea"/>
                </a:rPr>
                <a:t>&lt;</a:t>
              </a:r>
              <a:r>
                <a:rPr lang="zh-CN" altLang="en-US" sz="1400" dirty="0">
                  <a:solidFill>
                    <a:schemeClr val="tx1"/>
                  </a:solidFill>
                  <a:sym typeface="+mn-ea"/>
                </a:rPr>
                <a:t>儿童的一百种语言</a:t>
              </a:r>
              <a:r>
                <a:rPr lang="en-US" altLang="zh-CN" sz="1400" dirty="0">
                  <a:solidFill>
                    <a:schemeClr val="tx1"/>
                  </a:solidFill>
                  <a:sym typeface="+mn-ea"/>
                </a:rPr>
                <a:t>&gt;</a:t>
              </a:r>
              <a:r>
                <a:rPr lang="zh-CN" altLang="en-US" sz="1400" dirty="0">
                  <a:solidFill>
                    <a:schemeClr val="tx1"/>
                  </a:solidFill>
                  <a:sym typeface="+mn-ea"/>
                </a:rPr>
                <a:t>解读》，教育科学出版社，</a:t>
              </a:r>
              <a:r>
                <a:rPr lang="en-US" altLang="zh-CN" sz="1400" dirty="0">
                  <a:solidFill>
                    <a:schemeClr val="tx1"/>
                  </a:solidFill>
                  <a:sym typeface="+mn-ea"/>
                </a:rPr>
                <a:t>2002</a:t>
              </a:r>
              <a:endParaRPr lang="en-US" altLang="zh-CN" sz="1400" dirty="0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17" name="Oval 241"/>
            <p:cNvSpPr/>
            <p:nvPr>
              <p:custDataLst>
                <p:tags r:id="rId11"/>
              </p:custDataLst>
            </p:nvPr>
          </p:nvSpPr>
          <p:spPr>
            <a:xfrm>
              <a:off x="10033" y="3860"/>
              <a:ext cx="309" cy="30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242"/>
            <p:cNvSpPr txBox="1"/>
            <p:nvPr>
              <p:custDataLst>
                <p:tags r:id="rId12"/>
              </p:custDataLst>
            </p:nvPr>
          </p:nvSpPr>
          <p:spPr>
            <a:xfrm>
              <a:off x="10496" y="3860"/>
              <a:ext cx="5993" cy="3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1400" dirty="0">
                  <a:solidFill>
                    <a:schemeClr val="tx1"/>
                  </a:solidFill>
                  <a:sym typeface="+mn-ea"/>
                </a:rPr>
                <a:t>《幼儿园课程》，华东师范大学出版社，</a:t>
              </a:r>
              <a:r>
                <a:rPr lang="en-US" altLang="zh-CN" sz="1400" dirty="0">
                  <a:solidFill>
                    <a:schemeClr val="tx1"/>
                  </a:solidFill>
                  <a:sym typeface="+mn-ea"/>
                </a:rPr>
                <a:t>2011</a:t>
              </a:r>
              <a:endParaRPr lang="en-US" altLang="zh-CN" sz="1400" dirty="0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19" name="Oval 244"/>
            <p:cNvSpPr/>
            <p:nvPr>
              <p:custDataLst>
                <p:tags r:id="rId13"/>
              </p:custDataLst>
            </p:nvPr>
          </p:nvSpPr>
          <p:spPr>
            <a:xfrm>
              <a:off x="10033" y="5313"/>
              <a:ext cx="309" cy="309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245"/>
            <p:cNvSpPr txBox="1"/>
            <p:nvPr>
              <p:custDataLst>
                <p:tags r:id="rId14"/>
              </p:custDataLst>
            </p:nvPr>
          </p:nvSpPr>
          <p:spPr>
            <a:xfrm>
              <a:off x="10496" y="5313"/>
              <a:ext cx="5993" cy="6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1400" dirty="0">
                  <a:solidFill>
                    <a:schemeClr val="tx1"/>
                  </a:solidFill>
                  <a:sym typeface="+mn-ea"/>
                </a:rPr>
                <a:t>《瑞吉欧·艾米利亚市属幼儿园和婴幼园指南》，南京师范大学出版社，</a:t>
              </a:r>
              <a:r>
                <a:rPr lang="en-US" altLang="zh-CN" sz="1400" dirty="0">
                  <a:solidFill>
                    <a:schemeClr val="tx1"/>
                  </a:solidFill>
                  <a:sym typeface="+mn-ea"/>
                </a:rPr>
                <a:t>2014</a:t>
              </a:r>
              <a:endParaRPr lang="en-US" altLang="zh-CN" sz="1400" dirty="0">
                <a:solidFill>
                  <a:schemeClr val="tx1"/>
                </a:solidFill>
                <a:sym typeface="+mn-ea"/>
              </a:endParaRPr>
            </a:p>
          </p:txBody>
        </p:sp>
        <p:sp>
          <p:nvSpPr>
            <p:cNvPr id="21" name="Oval 247"/>
            <p:cNvSpPr/>
            <p:nvPr>
              <p:custDataLst>
                <p:tags r:id="rId15"/>
              </p:custDataLst>
            </p:nvPr>
          </p:nvSpPr>
          <p:spPr>
            <a:xfrm>
              <a:off x="10033" y="6766"/>
              <a:ext cx="309" cy="30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48"/>
            <p:cNvSpPr txBox="1"/>
            <p:nvPr>
              <p:custDataLst>
                <p:tags r:id="rId16"/>
              </p:custDataLst>
            </p:nvPr>
          </p:nvSpPr>
          <p:spPr>
            <a:xfrm>
              <a:off x="10496" y="6766"/>
              <a:ext cx="5993" cy="67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zh-CN" altLang="en-US" sz="1400" dirty="0">
                  <a:solidFill>
                    <a:schemeClr val="tx1"/>
                  </a:solidFill>
                  <a:sym typeface="+mn-ea"/>
                </a:rPr>
                <a:t>《劳拉日记——瑞吉欧教育日记展评》，南京师范大学出版社，</a:t>
              </a:r>
              <a:r>
                <a:rPr lang="en-US" altLang="zh-CN" sz="1400" dirty="0">
                  <a:solidFill>
                    <a:schemeClr val="tx1"/>
                  </a:solidFill>
                  <a:sym typeface="+mn-ea"/>
                </a:rPr>
                <a:t>2016</a:t>
              </a:r>
              <a:endParaRPr lang="en-US" altLang="zh-CN" sz="1400" dirty="0">
                <a:solidFill>
                  <a:schemeClr val="tx1"/>
                </a:solidFill>
                <a:sym typeface="+mn-ea"/>
              </a:endParaRPr>
            </a:p>
          </p:txBody>
        </p:sp>
      </p:grpSp>
    </p:spTree>
    <p:custDataLst>
      <p:tags r:id="rId17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226556" y="2767281"/>
            <a:ext cx="57388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8000" dirty="0">
                <a:solidFill>
                  <a:schemeClr val="tx1"/>
                </a:solidFill>
              </a:rPr>
              <a:t>THANKS</a:t>
            </a:r>
            <a:endParaRPr lang="zh-CN" altLang="en-US" sz="8000" dirty="0">
              <a:solidFill>
                <a:schemeClr val="tx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23832" y="4196174"/>
            <a:ext cx="1030313" cy="1280271"/>
          </a:xfrm>
          <a:prstGeom prst="rect">
            <a:avLst/>
          </a:prstGeom>
        </p:spPr>
      </p:pic>
      <p:pic>
        <p:nvPicPr>
          <p:cNvPr id="5" name="图片 4" descr="2校徽中英文标准字（横式组合）-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8515" y="235585"/>
            <a:ext cx="3469005" cy="101790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157855" y="590550"/>
            <a:ext cx="5876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+mj-ea"/>
                <a:ea typeface="+mj-ea"/>
              </a:rPr>
              <a:t>室内的光影</a:t>
            </a:r>
            <a:endParaRPr lang="zh-CN" altLang="en-US" sz="28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770255" y="2364105"/>
            <a:ext cx="4092575" cy="83947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美国《新闻周刊》评价为</a:t>
            </a:r>
            <a:endParaRPr lang="zh-CN" altLang="en-US" sz="2400" dirty="0">
              <a:solidFill>
                <a:schemeClr val="bg1"/>
              </a:solidFill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en-US" altLang="zh-CN" sz="2400" dirty="0">
                <a:solidFill>
                  <a:schemeClr val="bg1"/>
                </a:solidFill>
                <a:sym typeface="+mn-ea"/>
              </a:rPr>
              <a:t>“</a:t>
            </a: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世界十大顶尖幼教学校之一</a:t>
            </a:r>
            <a:r>
              <a:rPr lang="en-US" altLang="zh-CN" sz="2400" dirty="0">
                <a:solidFill>
                  <a:schemeClr val="bg1"/>
                </a:solidFill>
                <a:sym typeface="+mn-ea"/>
              </a:rPr>
              <a:t>”</a:t>
            </a:r>
            <a:endParaRPr lang="en-US" altLang="zh-CN" sz="24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5598160" y="3391535"/>
            <a:ext cx="4711065" cy="470535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p>
            <a:pPr lvl="0" algn="ctr">
              <a:buClrTx/>
              <a:buSzTx/>
              <a:buFontTx/>
            </a:pPr>
            <a:r>
              <a:rPr lang="zh-CN" sz="2400" dirty="0">
                <a:solidFill>
                  <a:schemeClr val="bg1"/>
                </a:solidFill>
                <a:sym typeface="+mn-ea"/>
              </a:rPr>
              <a:t>受到加德纳、布鲁纳等知名学者极高评价</a:t>
            </a:r>
            <a:endParaRPr lang="zh-CN" sz="24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5"/>
            </p:custDataLst>
          </p:nvPr>
        </p:nvSpPr>
        <p:spPr>
          <a:xfrm rot="16200000">
            <a:off x="9143916" y="6135505"/>
            <a:ext cx="107306" cy="107306"/>
          </a:xfrm>
          <a:prstGeom prst="ellipse">
            <a:avLst/>
          </a:prstGeom>
          <a:noFill/>
          <a:ln w="158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prstClr val="white"/>
              </a:solidFill>
              <a:latin typeface="Arial" panose="020B0604020202020204"/>
              <a:ea typeface="微软雅黑" panose="020B0503020204020204" charset="-122"/>
            </a:endParaRPr>
          </a:p>
        </p:txBody>
      </p:sp>
      <p:sp>
        <p:nvSpPr>
          <p:cNvPr id="12" name="椭圆 11"/>
          <p:cNvSpPr/>
          <p:nvPr>
            <p:custDataLst>
              <p:tags r:id="rId6"/>
            </p:custDataLst>
          </p:nvPr>
        </p:nvSpPr>
        <p:spPr>
          <a:xfrm rot="16200000">
            <a:off x="8853853" y="6135505"/>
            <a:ext cx="107306" cy="107306"/>
          </a:xfrm>
          <a:prstGeom prst="ellipse">
            <a:avLst/>
          </a:prstGeom>
          <a:noFill/>
          <a:ln w="158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charset="-122"/>
              <a:cs typeface="+mn-cs"/>
            </a:endParaRPr>
          </a:p>
        </p:txBody>
      </p:sp>
      <p:pic>
        <p:nvPicPr>
          <p:cNvPr id="10" name="图片 9" descr="c2560237357eea76122488b2ca8eef6e_1253433F-2500-C6C3-F44A-9FCE5A61478C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2135" y="1747520"/>
            <a:ext cx="3550920" cy="4725670"/>
          </a:xfrm>
          <a:prstGeom prst="rect">
            <a:avLst/>
          </a:prstGeom>
        </p:spPr>
      </p:pic>
      <p:pic>
        <p:nvPicPr>
          <p:cNvPr id="13" name="图片 12" descr="0f96f43cbf73d700c33a65c401d9686f_1D2BE72E-D961-B210-1FEC-A83B0B58B3E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770" y="1760220"/>
            <a:ext cx="3547745" cy="4725035"/>
          </a:xfrm>
          <a:prstGeom prst="rect">
            <a:avLst/>
          </a:prstGeom>
        </p:spPr>
      </p:pic>
      <p:pic>
        <p:nvPicPr>
          <p:cNvPr id="15" name="图片 14" descr="328da0932cd29db7eb2cfa6a1bfec763_2D0F4385-4F90-AB7B-5B93-DE02A004289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1675" y="1747520"/>
            <a:ext cx="3415030" cy="472567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4" grpId="1"/>
      <p:bldP spid="4" grpId="0" build="p"/>
      <p:bldP spid="4" grpId="1"/>
      <p:bldP spid="11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157855" y="610235"/>
            <a:ext cx="58769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+mj-ea"/>
                <a:ea typeface="+mj-ea"/>
              </a:rPr>
              <a:t>材料的光影</a:t>
            </a:r>
            <a:endParaRPr lang="zh-CN" altLang="en-US" sz="2800" dirty="0">
              <a:latin typeface="+mj-ea"/>
              <a:ea typeface="+mj-ea"/>
            </a:endParaRPr>
          </a:p>
        </p:txBody>
      </p:sp>
      <p:pic>
        <p:nvPicPr>
          <p:cNvPr id="17" name="图片 16" descr="5e3648740d1afcb83f188aad46a12fda_1B12D17D-E2FD-7858-EC18-0D11A464A88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rcRect t="2979" b="2979"/>
          <a:stretch>
            <a:fillRect/>
          </a:stretch>
        </p:blipFill>
        <p:spPr>
          <a:xfrm>
            <a:off x="4975545" y="1353141"/>
            <a:ext cx="2476652" cy="1524521"/>
          </a:xfrm>
          <a:prstGeom prst="rect">
            <a:avLst/>
          </a:prstGeom>
        </p:spPr>
      </p:pic>
      <p:pic>
        <p:nvPicPr>
          <p:cNvPr id="5" name="图片 4" descr="02708631a0c746885137fceab8665fa7_F9C897A5-B589-1F8B-3F78-6AC0663190BD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2205" t="2847" r="1960" b="52662"/>
          <a:stretch>
            <a:fillRect/>
          </a:stretch>
        </p:blipFill>
        <p:spPr>
          <a:xfrm>
            <a:off x="4975545" y="2957853"/>
            <a:ext cx="2476469" cy="1517308"/>
          </a:xfrm>
          <a:prstGeom prst="rect">
            <a:avLst/>
          </a:prstGeom>
        </p:spPr>
      </p:pic>
      <p:pic>
        <p:nvPicPr>
          <p:cNvPr id="29" name="图片 28" descr="7b2e2937f96630e7033d1a65b1cd4743_A7379907-5427-1629-F272-98CD0B70E5CC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rcRect l="-162" t="8701" r="162" b="50700"/>
          <a:stretch>
            <a:fillRect/>
          </a:stretch>
        </p:blipFill>
        <p:spPr>
          <a:xfrm>
            <a:off x="1078230" y="4562522"/>
            <a:ext cx="3755958" cy="152458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522" t="69752" r="641" b="896"/>
          <a:stretch>
            <a:fillRect/>
          </a:stretch>
        </p:blipFill>
        <p:spPr>
          <a:xfrm>
            <a:off x="1078230" y="2957853"/>
            <a:ext cx="3755958" cy="1524588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7678420" y="1437005"/>
            <a:ext cx="3620135" cy="1002665"/>
          </a:xfrm>
          <a:prstGeom prst="rect">
            <a:avLst/>
          </a:prstGeom>
          <a:solidFill>
            <a:schemeClr val="accent2">
              <a:alpha val="40000"/>
            </a:schemeClr>
          </a:solidFill>
        </p:spPr>
        <p:txBody>
          <a:bodyPr wrap="square" lIns="90000" tIns="46800" rIns="90000" bIns="46800" rtlCol="0">
            <a:noAutofit/>
          </a:bodyPr>
          <a:p>
            <a:pPr marL="342900" lvl="0" indent="-342900" algn="just"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彩色透光积木可以创造彩色的城市、奇幻的建筑，甚至变身斑斓的哥特式</a:t>
            </a:r>
            <a:r>
              <a:rPr lang="zh-CN" altLang="en-US" sz="2000" dirty="0">
                <a:sym typeface="+mn-ea"/>
              </a:rPr>
              <a:t>玻璃窗</a:t>
            </a:r>
            <a:endParaRPr lang="zh-CN" altLang="en-US" sz="2000" dirty="0">
              <a:sym typeface="+mn-ea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t="14468" b="29475"/>
          <a:stretch>
            <a:fillRect/>
          </a:stretch>
        </p:blipFill>
        <p:spPr>
          <a:xfrm>
            <a:off x="1078230" y="1353141"/>
            <a:ext cx="3755069" cy="1524521"/>
          </a:xfrm>
          <a:prstGeom prst="rect">
            <a:avLst/>
          </a:prstGeom>
        </p:spPr>
      </p:pic>
      <p:pic>
        <p:nvPicPr>
          <p:cNvPr id="30" name="图片 29" descr="387adb4a459d12db5c26d66181d0d108_A0089A38-7F50-9306-10A5-125E149B46CB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l="2450" t="52879" r="1960" b="2879"/>
          <a:stretch>
            <a:fillRect/>
          </a:stretch>
        </p:blipFill>
        <p:spPr>
          <a:xfrm>
            <a:off x="4975545" y="4562522"/>
            <a:ext cx="2478896" cy="1517308"/>
          </a:xfrm>
          <a:prstGeom prst="rect">
            <a:avLst/>
          </a:prstGeom>
        </p:spPr>
      </p:pic>
      <p:sp>
        <p:nvSpPr>
          <p:cNvPr id="46" name="文本框 45"/>
          <p:cNvSpPr txBox="1"/>
          <p:nvPr/>
        </p:nvSpPr>
        <p:spPr>
          <a:xfrm>
            <a:off x="7678420" y="3185160"/>
            <a:ext cx="3620135" cy="101219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 wrap="square" lIns="90000" tIns="46800" rIns="90000" bIns="46800" rtlCol="0">
            <a:noAutofit/>
          </a:bodyPr>
          <a:p>
            <a:pPr marL="342900" lvl="0" indent="-342900" algn="just"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透写台</a:t>
            </a:r>
            <a:r>
              <a:rPr lang="en-US" altLang="zh-CN" sz="20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light table</a:t>
            </a:r>
            <a:r>
              <a:rPr lang="zh-CN" altLang="en-US" sz="2000" dirty="0">
                <a:sym typeface="+mn-ea"/>
              </a:rPr>
              <a:t>射出的光线可以呈现种子的结构、树叶的纹理，</a:t>
            </a:r>
            <a:r>
              <a:rPr lang="zh-CN" altLang="en-US" sz="2000" dirty="0">
                <a:sym typeface="+mn-ea"/>
              </a:rPr>
              <a:t>还能玩沙画</a:t>
            </a:r>
            <a:endParaRPr lang="zh-CN" altLang="en-US" sz="2000" dirty="0">
              <a:sym typeface="+mn-ea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7678420" y="4942840"/>
            <a:ext cx="3620135" cy="1010920"/>
          </a:xfrm>
          <a:prstGeom prst="rect">
            <a:avLst/>
          </a:prstGeom>
          <a:solidFill>
            <a:schemeClr val="accent2"/>
          </a:solidFill>
        </p:spPr>
        <p:txBody>
          <a:bodyPr wrap="square" lIns="90000" tIns="46800" rIns="90000" bIns="46800" rtlCol="0">
            <a:noAutofit/>
          </a:bodyPr>
          <a:p>
            <a:pPr marL="342900" lvl="0" indent="-342900" algn="just">
              <a:buClrTx/>
              <a:buSzTx/>
              <a:buFont typeface="Arial" panose="020B0604020202020204" pitchFamily="34" charset="0"/>
              <a:buChar char="•"/>
            </a:pPr>
            <a:r>
              <a:rPr lang="zh-CN" altLang="en-US" sz="2000" dirty="0">
                <a:sym typeface="+mn-ea"/>
              </a:rPr>
              <a:t>投影仪可以让幼儿上演自己的影子戏，或者放大物品的形象</a:t>
            </a:r>
            <a:endParaRPr lang="zh-CN" altLang="en-US" sz="2000" dirty="0">
              <a:sym typeface="+mn-ea"/>
            </a:endParaRPr>
          </a:p>
        </p:txBody>
      </p:sp>
    </p:spTree>
    <p:custDataLst>
      <p:tags r:id="rId14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  <p:bldP spid="28" grpId="1"/>
      <p:bldP spid="46" grpId="0" bldLvl="0" animBg="1"/>
      <p:bldP spid="46" grpId="1"/>
      <p:bldP spid="47" grpId="0" bldLvl="0" animBg="1"/>
      <p:bldP spid="4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5200650" y="895350"/>
            <a:ext cx="1790700" cy="1333500"/>
            <a:chOff x="5200650" y="895350"/>
            <a:chExt cx="1790700" cy="1333500"/>
          </a:xfrm>
        </p:grpSpPr>
        <p:sp>
          <p:nvSpPr>
            <p:cNvPr id="2" name="文本框 1"/>
            <p:cNvSpPr txBox="1"/>
            <p:nvPr>
              <p:custDataLst>
                <p:tags r:id="rId1"/>
              </p:custDataLst>
            </p:nvPr>
          </p:nvSpPr>
          <p:spPr>
            <a:xfrm>
              <a:off x="5200650" y="895350"/>
              <a:ext cx="17907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4800" dirty="0">
                  <a:latin typeface="+mj-ea"/>
                  <a:ea typeface="+mj-ea"/>
                </a:rPr>
                <a:t>目录</a:t>
              </a:r>
              <a:endParaRPr lang="zh-CN" altLang="en-US" sz="4800" dirty="0">
                <a:latin typeface="+mj-ea"/>
                <a:ea typeface="+mj-ea"/>
              </a:endParaRPr>
            </a:p>
          </p:txBody>
        </p:sp>
        <p:sp>
          <p:nvSpPr>
            <p:cNvPr id="3" name="文本框 2"/>
            <p:cNvSpPr txBox="1"/>
            <p:nvPr>
              <p:custDataLst>
                <p:tags r:id="rId2"/>
              </p:custDataLst>
            </p:nvPr>
          </p:nvSpPr>
          <p:spPr>
            <a:xfrm>
              <a:off x="5286375" y="1726347"/>
              <a:ext cx="16192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200" dirty="0"/>
                <a:t>CONTENTS</a:t>
              </a:r>
              <a:endParaRPr lang="zh-CN" altLang="en-US" sz="1200" dirty="0"/>
            </a:p>
          </p:txBody>
        </p:sp>
        <p:cxnSp>
          <p:nvCxnSpPr>
            <p:cNvPr id="41" name="直接连接符 40"/>
            <p:cNvCxnSpPr/>
            <p:nvPr>
              <p:custDataLst>
                <p:tags r:id="rId3"/>
              </p:custDataLst>
            </p:nvPr>
          </p:nvCxnSpPr>
          <p:spPr>
            <a:xfrm>
              <a:off x="5705475" y="2228850"/>
              <a:ext cx="781050" cy="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组合 13"/>
          <p:cNvGrpSpPr/>
          <p:nvPr/>
        </p:nvGrpSpPr>
        <p:grpSpPr>
          <a:xfrm>
            <a:off x="1242261" y="3032831"/>
            <a:ext cx="1605280" cy="1924753"/>
            <a:chOff x="1183039" y="3032831"/>
            <a:chExt cx="1605280" cy="1924753"/>
          </a:xfrm>
        </p:grpSpPr>
        <p:sp>
          <p:nvSpPr>
            <p:cNvPr id="9" name="文本框 8"/>
            <p:cNvSpPr txBox="1"/>
            <p:nvPr>
              <p:custDataLst>
                <p:tags r:id="rId4"/>
              </p:custDataLst>
            </p:nvPr>
          </p:nvSpPr>
          <p:spPr>
            <a:xfrm>
              <a:off x="1183039" y="4435614"/>
              <a:ext cx="16052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800" dirty="0">
                  <a:latin typeface="+mj-ea"/>
                  <a:ea typeface="+mj-ea"/>
                </a:rPr>
                <a:t>发展历程</a:t>
              </a:r>
              <a:endParaRPr lang="zh-CN" altLang="en-US" sz="2800" dirty="0">
                <a:latin typeface="+mj-ea"/>
                <a:ea typeface="+mj-ea"/>
              </a:endParaRPr>
            </a:p>
          </p:txBody>
        </p:sp>
        <p:grpSp>
          <p:nvGrpSpPr>
            <p:cNvPr id="13" name="组合 12"/>
            <p:cNvGrpSpPr/>
            <p:nvPr/>
          </p:nvGrpSpPr>
          <p:grpSpPr>
            <a:xfrm>
              <a:off x="1339540" y="3032831"/>
              <a:ext cx="1259280" cy="1274040"/>
              <a:chOff x="1339540" y="3032831"/>
              <a:chExt cx="1259280" cy="1274040"/>
            </a:xfrm>
          </p:grpSpPr>
          <p:pic>
            <p:nvPicPr>
              <p:cNvPr id="5" name="图片 4"/>
              <p:cNvPicPr>
                <a:picLocks noChangeAspect="1"/>
              </p:cNvPicPr>
              <p:nvPr>
                <p:custDataLst>
                  <p:tags r:id="rId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1339540" y="3032831"/>
                <a:ext cx="1259280" cy="1274040"/>
              </a:xfrm>
              <a:prstGeom prst="rect">
                <a:avLst/>
              </a:prstGeom>
            </p:spPr>
          </p:pic>
          <p:sp>
            <p:nvSpPr>
              <p:cNvPr id="12" name="文本框 11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594719" y="3261068"/>
                <a:ext cx="74892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4400" dirty="0">
                    <a:solidFill>
                      <a:schemeClr val="accent1">
                        <a:lumMod val="50000"/>
                      </a:schemeClr>
                    </a:solidFill>
                    <a:latin typeface="+mj-ea"/>
                    <a:ea typeface="+mj-ea"/>
                  </a:rPr>
                  <a:t>壹</a:t>
                </a:r>
                <a:endParaRPr lang="zh-CN" altLang="en-US" sz="4400" dirty="0">
                  <a:solidFill>
                    <a:schemeClr val="accent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40" name="组合 39"/>
          <p:cNvGrpSpPr/>
          <p:nvPr/>
        </p:nvGrpSpPr>
        <p:grpSpPr>
          <a:xfrm>
            <a:off x="3942994" y="3032831"/>
            <a:ext cx="1605280" cy="1924753"/>
            <a:chOff x="1183039" y="3032831"/>
            <a:chExt cx="1605280" cy="1924753"/>
          </a:xfrm>
        </p:grpSpPr>
        <p:sp>
          <p:nvSpPr>
            <p:cNvPr id="42" name="文本框 41"/>
            <p:cNvSpPr txBox="1"/>
            <p:nvPr>
              <p:custDataLst>
                <p:tags r:id="rId8"/>
              </p:custDataLst>
            </p:nvPr>
          </p:nvSpPr>
          <p:spPr>
            <a:xfrm>
              <a:off x="1183039" y="4435614"/>
              <a:ext cx="16052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800" dirty="0">
                  <a:latin typeface="+mj-ea"/>
                  <a:ea typeface="+mj-ea"/>
                </a:rPr>
                <a:t>理论基础</a:t>
              </a:r>
              <a:endParaRPr lang="zh-CN" altLang="en-US" sz="2800" dirty="0">
                <a:latin typeface="+mj-ea"/>
                <a:ea typeface="+mj-ea"/>
              </a:endParaRPr>
            </a:p>
          </p:txBody>
        </p:sp>
        <p:grpSp>
          <p:nvGrpSpPr>
            <p:cNvPr id="43" name="组合 42"/>
            <p:cNvGrpSpPr/>
            <p:nvPr/>
          </p:nvGrpSpPr>
          <p:grpSpPr>
            <a:xfrm>
              <a:off x="1339540" y="3032831"/>
              <a:ext cx="1259280" cy="1274040"/>
              <a:chOff x="1339540" y="3032831"/>
              <a:chExt cx="1259280" cy="1274040"/>
            </a:xfrm>
          </p:grpSpPr>
          <p:pic>
            <p:nvPicPr>
              <p:cNvPr id="45" name="图片 44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1339540" y="3032831"/>
                <a:ext cx="1259280" cy="1274040"/>
              </a:xfrm>
              <a:prstGeom prst="rect">
                <a:avLst/>
              </a:prstGeom>
            </p:spPr>
          </p:pic>
          <p:sp>
            <p:nvSpPr>
              <p:cNvPr id="46" name="文本框 45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594718" y="3261068"/>
                <a:ext cx="74892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4400" dirty="0">
                    <a:solidFill>
                      <a:schemeClr val="accent1">
                        <a:lumMod val="50000"/>
                      </a:schemeClr>
                    </a:solidFill>
                    <a:latin typeface="+mj-ea"/>
                    <a:ea typeface="+mj-ea"/>
                  </a:rPr>
                  <a:t>贰</a:t>
                </a:r>
                <a:endParaRPr lang="zh-CN" altLang="en-US" sz="4400" dirty="0">
                  <a:solidFill>
                    <a:schemeClr val="accent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3727" y="3032831"/>
            <a:ext cx="1605280" cy="1924753"/>
            <a:chOff x="1183039" y="3032831"/>
            <a:chExt cx="1605280" cy="1924753"/>
          </a:xfrm>
        </p:grpSpPr>
        <p:sp>
          <p:nvSpPr>
            <p:cNvPr id="48" name="文本框 47"/>
            <p:cNvSpPr txBox="1"/>
            <p:nvPr>
              <p:custDataLst>
                <p:tags r:id="rId11"/>
              </p:custDataLst>
            </p:nvPr>
          </p:nvSpPr>
          <p:spPr>
            <a:xfrm>
              <a:off x="1183039" y="4435614"/>
              <a:ext cx="16052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800" dirty="0">
                  <a:latin typeface="+mj-ea"/>
                  <a:ea typeface="+mj-ea"/>
                </a:rPr>
                <a:t>基本观点</a:t>
              </a:r>
              <a:endParaRPr lang="zh-CN" altLang="en-US" sz="2800" dirty="0">
                <a:latin typeface="+mj-ea"/>
                <a:ea typeface="+mj-ea"/>
              </a:endParaRPr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1339540" y="3032831"/>
              <a:ext cx="1259280" cy="1274040"/>
              <a:chOff x="1339540" y="3032831"/>
              <a:chExt cx="1259280" cy="1274040"/>
            </a:xfrm>
          </p:grpSpPr>
          <p:pic>
            <p:nvPicPr>
              <p:cNvPr id="51" name="图片 5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1339540" y="3032831"/>
                <a:ext cx="1259280" cy="1274040"/>
              </a:xfrm>
              <a:prstGeom prst="rect">
                <a:avLst/>
              </a:prstGeom>
            </p:spPr>
          </p:pic>
          <p:sp>
            <p:nvSpPr>
              <p:cNvPr id="52" name="文本框 51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594719" y="3261068"/>
                <a:ext cx="74892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4400" dirty="0">
                    <a:solidFill>
                      <a:schemeClr val="accent1">
                        <a:lumMod val="50000"/>
                      </a:schemeClr>
                    </a:solidFill>
                    <a:latin typeface="+mj-ea"/>
                    <a:ea typeface="+mj-ea"/>
                  </a:rPr>
                  <a:t>叁</a:t>
                </a:r>
                <a:endParaRPr lang="zh-CN" altLang="en-US" sz="4400" dirty="0">
                  <a:solidFill>
                    <a:schemeClr val="accent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</p:grpSp>
      <p:grpSp>
        <p:nvGrpSpPr>
          <p:cNvPr id="53" name="组合 52"/>
          <p:cNvGrpSpPr/>
          <p:nvPr/>
        </p:nvGrpSpPr>
        <p:grpSpPr>
          <a:xfrm>
            <a:off x="9344459" y="3032831"/>
            <a:ext cx="1605280" cy="1924753"/>
            <a:chOff x="1183039" y="3032831"/>
            <a:chExt cx="1605280" cy="1924753"/>
          </a:xfrm>
        </p:grpSpPr>
        <p:sp>
          <p:nvSpPr>
            <p:cNvPr id="54" name="文本框 53"/>
            <p:cNvSpPr txBox="1"/>
            <p:nvPr>
              <p:custDataLst>
                <p:tags r:id="rId14"/>
              </p:custDataLst>
            </p:nvPr>
          </p:nvSpPr>
          <p:spPr>
            <a:xfrm>
              <a:off x="1183039" y="4435614"/>
              <a:ext cx="1605280" cy="5219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2800" dirty="0">
                  <a:latin typeface="+mj-ea"/>
                  <a:ea typeface="+mj-ea"/>
                </a:rPr>
                <a:t>项目活动</a:t>
              </a:r>
              <a:endParaRPr lang="zh-CN" altLang="en-US" sz="2800" dirty="0">
                <a:latin typeface="+mj-ea"/>
                <a:ea typeface="+mj-ea"/>
              </a:endParaRPr>
            </a:p>
          </p:txBody>
        </p:sp>
        <p:grpSp>
          <p:nvGrpSpPr>
            <p:cNvPr id="55" name="组合 54"/>
            <p:cNvGrpSpPr/>
            <p:nvPr/>
          </p:nvGrpSpPr>
          <p:grpSpPr>
            <a:xfrm>
              <a:off x="1339540" y="3032831"/>
              <a:ext cx="1259280" cy="1274040"/>
              <a:chOff x="1339540" y="3032831"/>
              <a:chExt cx="1259280" cy="1274040"/>
            </a:xfrm>
          </p:grpSpPr>
          <p:pic>
            <p:nvPicPr>
              <p:cNvPr id="57" name="图片 56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1339540" y="3032831"/>
                <a:ext cx="1259280" cy="1274040"/>
              </a:xfrm>
              <a:prstGeom prst="rect">
                <a:avLst/>
              </a:prstGeom>
            </p:spPr>
          </p:pic>
          <p:sp>
            <p:nvSpPr>
              <p:cNvPr id="58" name="文本框 57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1594718" y="3261068"/>
                <a:ext cx="74892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4400" dirty="0">
                    <a:solidFill>
                      <a:schemeClr val="accent1">
                        <a:lumMod val="50000"/>
                      </a:schemeClr>
                    </a:solidFill>
                    <a:latin typeface="+mj-ea"/>
                    <a:ea typeface="+mj-ea"/>
                  </a:rPr>
                  <a:t>肆</a:t>
                </a:r>
                <a:endParaRPr lang="zh-CN" altLang="en-US" sz="4400" dirty="0">
                  <a:solidFill>
                    <a:schemeClr val="accent1">
                      <a:lumMod val="50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</p:grpSp>
    </p:spTree>
    <p:custDataLst>
      <p:tags r:id="rId17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瑞吉欧的地理位置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8" name="Rectangle 22"/>
          <p:cNvSpPr/>
          <p:nvPr>
            <p:custDataLst>
              <p:tags r:id="rId2"/>
            </p:custDataLst>
          </p:nvPr>
        </p:nvSpPr>
        <p:spPr>
          <a:xfrm>
            <a:off x="2244093" y="1156275"/>
            <a:ext cx="7703815" cy="2393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cs typeface="Segoe UI" panose="020B0502040204020203" pitchFamily="34" charset="0"/>
              </a:rPr>
              <a:t>Location of Reggio Emilia</a:t>
            </a:r>
            <a:endParaRPr lang="en-US" sz="1200" dirty="0">
              <a:solidFill>
                <a:schemeClr val="bg1">
                  <a:lumMod val="50000"/>
                </a:schemeClr>
              </a:solidFill>
              <a:cs typeface="Segoe UI" panose="020B0502040204020203" pitchFamily="34" charset="0"/>
            </a:endParaRPr>
          </a:p>
        </p:txBody>
      </p:sp>
      <p:sp>
        <p:nvSpPr>
          <p:cNvPr id="9" name="矩形 8"/>
          <p:cNvSpPr/>
          <p:nvPr>
            <p:custDataLst>
              <p:tags r:id="rId3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îšľîḑé"/>
          <p:cNvSpPr/>
          <p:nvPr>
            <p:custDataLst>
              <p:tags r:id="rId4"/>
            </p:custDataLst>
          </p:nvPr>
        </p:nvSpPr>
        <p:spPr bwMode="auto">
          <a:xfrm>
            <a:off x="657225" y="2265680"/>
            <a:ext cx="5426075" cy="2303145"/>
          </a:xfrm>
          <a:prstGeom prst="rect">
            <a:avLst/>
          </a:prstGeom>
          <a:solidFill>
            <a:schemeClr val="accent2">
              <a:alpha val="80000"/>
            </a:schemeClr>
          </a:solidFill>
          <a:ln w="38100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dk1"/>
              </a:solidFill>
            </a:endParaRPr>
          </a:p>
        </p:txBody>
      </p:sp>
      <p:pic>
        <p:nvPicPr>
          <p:cNvPr id="11265" name="内容占位符 4"/>
          <p:cNvPicPr>
            <a:picLocks noGrp="1"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149340" y="1995805"/>
            <a:ext cx="5388610" cy="28428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 descr="图片2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26960" y="2289175"/>
            <a:ext cx="1326515" cy="156845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770255" y="3815715"/>
            <a:ext cx="5200015" cy="120015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瑞吉欧</a:t>
            </a:r>
            <a:r>
              <a:rPr lang="en-US" altLang="zh-CN" sz="2400" dirty="0">
                <a:solidFill>
                  <a:schemeClr val="bg1"/>
                </a:solidFill>
                <a:sym typeface="+mn-ea"/>
              </a:rPr>
              <a:t>·</a:t>
            </a: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艾米莉亚市</a:t>
            </a:r>
            <a:endParaRPr lang="zh-CN" altLang="en-US" sz="24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770255" y="3077210"/>
            <a:ext cx="5200015" cy="120015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艾米莉亚</a:t>
            </a:r>
            <a:r>
              <a:rPr lang="en-US" altLang="zh-CN" sz="2400" dirty="0">
                <a:solidFill>
                  <a:schemeClr val="bg1"/>
                </a:solidFill>
                <a:sym typeface="+mn-ea"/>
              </a:rPr>
              <a:t>·</a:t>
            </a: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罗马格纳大区</a:t>
            </a:r>
            <a:endParaRPr lang="zh-CN" altLang="en-US" sz="2400" dirty="0">
              <a:solidFill>
                <a:schemeClr val="bg1"/>
              </a:solidFill>
              <a:sym typeface="+mn-ea"/>
            </a:endParaRPr>
          </a:p>
        </p:txBody>
      </p:sp>
      <p:sp>
        <p:nvSpPr>
          <p:cNvPr id="14" name="文本框 13"/>
          <p:cNvSpPr txBox="1"/>
          <p:nvPr>
            <p:custDataLst>
              <p:tags r:id="rId11"/>
            </p:custDataLst>
          </p:nvPr>
        </p:nvSpPr>
        <p:spPr>
          <a:xfrm>
            <a:off x="770255" y="2364105"/>
            <a:ext cx="5200015" cy="1200150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意大利</a:t>
            </a:r>
            <a:endParaRPr lang="zh-CN" altLang="en-US" sz="2400" dirty="0">
              <a:solidFill>
                <a:schemeClr val="bg1"/>
              </a:solidFill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  <p:from x="100000" y="100000"/>
                                      <p:to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  <p:from x="150000" y="150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4" grpId="1"/>
      <p:bldP spid="12" grpId="0"/>
      <p:bldP spid="12" grpId="1"/>
      <p:bldP spid="5" grpId="0"/>
      <p:bldP spid="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4048319" y="3620502"/>
            <a:ext cx="4095361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tx1"/>
                </a:solidFill>
                <a:latin typeface="+mj-ea"/>
                <a:ea typeface="+mj-ea"/>
              </a:rPr>
              <a:t>发展历程</a:t>
            </a:r>
            <a:endParaRPr lang="zh-CN" altLang="en-US" sz="3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Rectangle 22"/>
          <p:cNvSpPr/>
          <p:nvPr>
            <p:custDataLst>
              <p:tags r:id="rId2"/>
            </p:custDataLst>
          </p:nvPr>
        </p:nvSpPr>
        <p:spPr>
          <a:xfrm>
            <a:off x="2561274" y="4264026"/>
            <a:ext cx="7069452" cy="2393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/>
                </a:solidFill>
                <a:cs typeface="Segoe UI" panose="020B0502040204020203" pitchFamily="34" charset="0"/>
              </a:rPr>
              <a:t>History</a:t>
            </a:r>
            <a:endParaRPr lang="en-US" sz="1200" dirty="0">
              <a:solidFill>
                <a:schemeClr val="tx1"/>
              </a:solidFill>
              <a:cs typeface="Segoe UI" panose="020B0502040204020203" pitchFamily="34" charset="0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5170006" y="1667438"/>
            <a:ext cx="1851988" cy="1874712"/>
            <a:chOff x="5170006" y="1667438"/>
            <a:chExt cx="1851988" cy="1874712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5170006" y="1667438"/>
              <a:ext cx="1851988" cy="1874712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 userDrawn="1">
              <p:custDataLst>
                <p:tags r:id="rId5"/>
              </p:custDataLst>
            </p:nvPr>
          </p:nvSpPr>
          <p:spPr>
            <a:xfrm>
              <a:off x="5618946" y="2096963"/>
              <a:ext cx="95410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6000" dirty="0">
                  <a:solidFill>
                    <a:schemeClr val="accent1">
                      <a:lumMod val="50000"/>
                    </a:schemeClr>
                  </a:solidFill>
                </a:rPr>
                <a:t>壹</a:t>
              </a:r>
              <a:endParaRPr lang="zh-CN" altLang="en-US" sz="6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>
            <p:custDataLst>
              <p:tags r:id="rId1"/>
            </p:custDataLst>
          </p:nvPr>
        </p:nvSpPr>
        <p:spPr>
          <a:xfrm>
            <a:off x="3533775" y="571500"/>
            <a:ext cx="51244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latin typeface="+mj-ea"/>
                <a:ea typeface="+mj-ea"/>
              </a:rPr>
              <a:t>发展</a:t>
            </a:r>
            <a:r>
              <a:rPr lang="zh-CN" altLang="en-US" sz="3200" dirty="0">
                <a:latin typeface="+mj-ea"/>
                <a:ea typeface="+mj-ea"/>
              </a:rPr>
              <a:t>历程</a:t>
            </a:r>
            <a:endParaRPr lang="zh-CN" altLang="en-US" sz="3200" dirty="0">
              <a:latin typeface="+mj-ea"/>
              <a:ea typeface="+mj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880000" y="1524000"/>
            <a:ext cx="432000" cy="3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880534" y="2781300"/>
            <a:ext cx="2743200" cy="1028700"/>
            <a:chOff x="880534" y="2533650"/>
            <a:chExt cx="2743200" cy="1028700"/>
          </a:xfrm>
        </p:grpSpPr>
        <p:sp>
          <p:nvSpPr>
            <p:cNvPr id="6" name="Arrow: Chevron 3"/>
            <p:cNvSpPr/>
            <p:nvPr>
              <p:custDataLst>
                <p:tags r:id="rId3"/>
              </p:custDataLst>
            </p:nvPr>
          </p:nvSpPr>
          <p:spPr>
            <a:xfrm>
              <a:off x="880534" y="2533650"/>
              <a:ext cx="2743200" cy="10287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TextBox 110"/>
            <p:cNvSpPr txBox="1"/>
            <p:nvPr>
              <p:custDataLst>
                <p:tags r:id="rId4"/>
              </p:custDataLst>
            </p:nvPr>
          </p:nvSpPr>
          <p:spPr>
            <a:xfrm>
              <a:off x="1282675" y="2624143"/>
              <a:ext cx="1866528" cy="3689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/>
                  </a:solidFill>
                  <a:latin typeface="+mj-lt"/>
                </a:rPr>
                <a:t>起步阶段</a:t>
              </a:r>
              <a:endParaRPr lang="zh-CN" altLang="en-US" sz="24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688417" y="2781300"/>
            <a:ext cx="2743200" cy="1028700"/>
            <a:chOff x="3488267" y="2533650"/>
            <a:chExt cx="2743200" cy="1028700"/>
          </a:xfrm>
        </p:grpSpPr>
        <p:sp>
          <p:nvSpPr>
            <p:cNvPr id="17" name="Arrow: Chevron 107"/>
            <p:cNvSpPr/>
            <p:nvPr>
              <p:custDataLst>
                <p:tags r:id="rId5"/>
              </p:custDataLst>
            </p:nvPr>
          </p:nvSpPr>
          <p:spPr>
            <a:xfrm>
              <a:off x="3488267" y="2533650"/>
              <a:ext cx="2743200" cy="10287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11"/>
            <p:cNvSpPr txBox="1"/>
            <p:nvPr>
              <p:custDataLst>
                <p:tags r:id="rId6"/>
              </p:custDataLst>
            </p:nvPr>
          </p:nvSpPr>
          <p:spPr>
            <a:xfrm>
              <a:off x="3962798" y="2624143"/>
              <a:ext cx="1866528" cy="3689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/>
                  </a:solidFill>
                </a:rPr>
                <a:t>探索阶段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8462010" y="2781300"/>
            <a:ext cx="2743200" cy="1028700"/>
            <a:chOff x="6096000" y="2533650"/>
            <a:chExt cx="2743200" cy="1028700"/>
          </a:xfrm>
        </p:grpSpPr>
        <p:sp>
          <p:nvSpPr>
            <p:cNvPr id="25" name="Arrow: Chevron 108"/>
            <p:cNvSpPr/>
            <p:nvPr>
              <p:custDataLst>
                <p:tags r:id="rId7"/>
              </p:custDataLst>
            </p:nvPr>
          </p:nvSpPr>
          <p:spPr>
            <a:xfrm>
              <a:off x="6096000" y="2533650"/>
              <a:ext cx="2743200" cy="10287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TextBox 112"/>
            <p:cNvSpPr txBox="1"/>
            <p:nvPr>
              <p:custDataLst>
                <p:tags r:id="rId8"/>
              </p:custDataLst>
            </p:nvPr>
          </p:nvSpPr>
          <p:spPr>
            <a:xfrm>
              <a:off x="6590216" y="2624143"/>
              <a:ext cx="1866528" cy="3689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zh-CN" altLang="en-US" sz="2400" dirty="0">
                  <a:solidFill>
                    <a:schemeClr val="bg1"/>
                  </a:solidFill>
                </a:rPr>
                <a:t>发展阶段</a:t>
              </a:r>
              <a:endParaRPr lang="zh-CN" altLang="en-US" sz="2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45160" y="5652135"/>
            <a:ext cx="10560050" cy="203200"/>
            <a:chOff x="645160" y="5404705"/>
            <a:chExt cx="8329295" cy="177802"/>
          </a:xfrm>
        </p:grpSpPr>
        <p:cxnSp>
          <p:nvCxnSpPr>
            <p:cNvPr id="41" name="Straight Connector 7"/>
            <p:cNvCxnSpPr/>
            <p:nvPr>
              <p:custDataLst>
                <p:tags r:id="rId9"/>
              </p:custDataLst>
            </p:nvPr>
          </p:nvCxnSpPr>
          <p:spPr>
            <a:xfrm>
              <a:off x="645160" y="5493385"/>
              <a:ext cx="8329295" cy="6350"/>
            </a:xfrm>
            <a:prstGeom prst="line">
              <a:avLst/>
            </a:prstGeom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Oval 11"/>
            <p:cNvSpPr/>
            <p:nvPr>
              <p:custDataLst>
                <p:tags r:id="rId10"/>
              </p:custDataLst>
            </p:nvPr>
          </p:nvSpPr>
          <p:spPr>
            <a:xfrm>
              <a:off x="1794912" y="5404705"/>
              <a:ext cx="177802" cy="177802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142"/>
            <p:cNvSpPr/>
            <p:nvPr>
              <p:custDataLst>
                <p:tags r:id="rId11"/>
              </p:custDataLst>
            </p:nvPr>
          </p:nvSpPr>
          <p:spPr>
            <a:xfrm>
              <a:off x="4797178" y="5404705"/>
              <a:ext cx="177802" cy="177802"/>
            </a:xfrm>
            <a:prstGeom prst="ellipse">
              <a:avLst/>
            </a:prstGeom>
            <a:solidFill>
              <a:schemeClr val="accent2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143"/>
            <p:cNvSpPr/>
            <p:nvPr>
              <p:custDataLst>
                <p:tags r:id="rId12"/>
              </p:custDataLst>
            </p:nvPr>
          </p:nvSpPr>
          <p:spPr>
            <a:xfrm>
              <a:off x="7775207" y="5404705"/>
              <a:ext cx="177802" cy="177802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TextBox 149"/>
          <p:cNvSpPr txBox="1"/>
          <p:nvPr>
            <p:custDataLst>
              <p:tags r:id="rId13"/>
            </p:custDataLst>
          </p:nvPr>
        </p:nvSpPr>
        <p:spPr>
          <a:xfrm>
            <a:off x="978324" y="4057996"/>
            <a:ext cx="2358156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zh-CN" altLang="en-US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幼儿学校萌芽</a:t>
            </a:r>
            <a:endParaRPr lang="zh-CN" altLang="en-US" sz="2400">
              <a:ln>
                <a:noFill/>
              </a:ln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</p:txBody>
      </p:sp>
      <p:sp>
        <p:nvSpPr>
          <p:cNvPr id="3" name="TextBox 110"/>
          <p:cNvSpPr txBox="1"/>
          <p:nvPr>
            <p:custDataLst>
              <p:tags r:id="rId14"/>
            </p:custDataLst>
          </p:nvPr>
        </p:nvSpPr>
        <p:spPr>
          <a:xfrm>
            <a:off x="1297280" y="3417893"/>
            <a:ext cx="1866528" cy="245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altLang="en-US" sz="1600" dirty="0">
                <a:solidFill>
                  <a:schemeClr val="bg1"/>
                </a:solidFill>
                <a:latin typeface="+mj-lt"/>
              </a:rPr>
              <a:t>二战后</a:t>
            </a:r>
            <a:r>
              <a:rPr lang="en-US" altLang="zh-CN" sz="1600" dirty="0">
                <a:solidFill>
                  <a:schemeClr val="bg1"/>
                </a:solidFill>
                <a:latin typeface="+mj-lt"/>
              </a:rPr>
              <a:t> ~ </a:t>
            </a:r>
            <a:r>
              <a:rPr lang="zh-CN" altLang="en-US" sz="1600" dirty="0">
                <a:solidFill>
                  <a:schemeClr val="bg1"/>
                </a:solidFill>
                <a:latin typeface="+mj-lt"/>
              </a:rPr>
              <a:t>六十年代</a:t>
            </a:r>
            <a:endParaRPr lang="zh-CN" alt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" name="TextBox 111"/>
          <p:cNvSpPr txBox="1"/>
          <p:nvPr>
            <p:custDataLst>
              <p:tags r:id="rId15"/>
            </p:custDataLst>
          </p:nvPr>
        </p:nvSpPr>
        <p:spPr>
          <a:xfrm>
            <a:off x="5162948" y="3417893"/>
            <a:ext cx="1866528" cy="245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altLang="en-US" sz="1600" dirty="0">
                <a:solidFill>
                  <a:schemeClr val="bg1"/>
                </a:solidFill>
              </a:rPr>
              <a:t>六十年代</a:t>
            </a:r>
            <a:r>
              <a:rPr lang="en-US" altLang="zh-CN" sz="1600" dirty="0">
                <a:solidFill>
                  <a:schemeClr val="bg1"/>
                </a:solidFill>
              </a:rPr>
              <a:t> ~ </a:t>
            </a:r>
            <a:r>
              <a:rPr lang="zh-CN" altLang="en-US" sz="1600" dirty="0">
                <a:solidFill>
                  <a:schemeClr val="bg1"/>
                </a:solidFill>
              </a:rPr>
              <a:t>八十年代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50" name="TextBox 112"/>
          <p:cNvSpPr txBox="1"/>
          <p:nvPr>
            <p:custDataLst>
              <p:tags r:id="rId16"/>
            </p:custDataLst>
          </p:nvPr>
        </p:nvSpPr>
        <p:spPr>
          <a:xfrm>
            <a:off x="8970831" y="3417893"/>
            <a:ext cx="1866528" cy="24574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altLang="en-US" sz="1600" dirty="0">
                <a:solidFill>
                  <a:schemeClr val="bg1"/>
                </a:solidFill>
              </a:rPr>
              <a:t>八十年代后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51" name="TextBox 149"/>
          <p:cNvSpPr txBox="1"/>
          <p:nvPr>
            <p:custDataLst>
              <p:tags r:id="rId17"/>
            </p:custDataLst>
          </p:nvPr>
        </p:nvSpPr>
        <p:spPr>
          <a:xfrm>
            <a:off x="4842299" y="4057996"/>
            <a:ext cx="2358156" cy="3689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altLang="en-US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幼儿园数量</a:t>
            </a:r>
            <a:r>
              <a:rPr lang="zh-CN" altLang="en-US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增加</a:t>
            </a:r>
            <a:endParaRPr lang="zh-CN" altLang="en-US" sz="2400">
              <a:ln>
                <a:noFill/>
              </a:ln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</p:txBody>
      </p:sp>
      <p:sp>
        <p:nvSpPr>
          <p:cNvPr id="52" name="TextBox 149"/>
          <p:cNvSpPr txBox="1"/>
          <p:nvPr>
            <p:custDataLst>
              <p:tags r:id="rId18"/>
            </p:custDataLst>
          </p:nvPr>
        </p:nvSpPr>
        <p:spPr>
          <a:xfrm>
            <a:off x="8461799" y="4057996"/>
            <a:ext cx="2358156" cy="738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algn="ctr"/>
            <a:r>
              <a:rPr lang="zh-CN" altLang="en-US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幼儿教育思想广泛</a:t>
            </a:r>
            <a:r>
              <a:rPr lang="zh-CN" altLang="en-US" sz="2400">
                <a:ln>
                  <a:noFill/>
                </a:ln>
                <a:effectLst/>
                <a:uLnTx/>
                <a:uFillTx/>
                <a:latin typeface="黑体-简" charset="-122"/>
                <a:ea typeface="黑体-简" charset="-122"/>
                <a:sym typeface="+mn-ea"/>
              </a:rPr>
              <a:t>传播</a:t>
            </a:r>
            <a:endParaRPr lang="zh-CN" altLang="en-US" sz="2400">
              <a:ln>
                <a:noFill/>
              </a:ln>
              <a:effectLst/>
              <a:uLnTx/>
              <a:uFillTx/>
              <a:latin typeface="黑体-简" charset="-122"/>
              <a:ea typeface="黑体-简" charset="-122"/>
              <a:sym typeface="+mn-ea"/>
            </a:endParaRPr>
          </a:p>
        </p:txBody>
      </p:sp>
    </p:spTree>
    <p:custDataLst>
      <p:tags r:id="rId19"/>
    </p:custData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51" grpId="0"/>
      <p:bldP spid="52" grpId="0"/>
    </p:bldLst>
  </p:timing>
</p:sld>
</file>

<file path=ppt/tags/tag1.xml><?xml version="1.0" encoding="utf-8"?>
<p:tagLst xmlns:p="http://schemas.openxmlformats.org/presentationml/2006/main">
  <p:tag name="KSO_WM_FULL_TEXT_BEAUTIFY_COPY_ID" val="2"/>
</p:tagLst>
</file>

<file path=ppt/tags/tag10.xml><?xml version="1.0" encoding="utf-8"?>
<p:tagLst xmlns:p="http://schemas.openxmlformats.org/presentationml/2006/main">
  <p:tag name="KSO_WM_FULL_TEXT_BEAUTIFY_COPY_ID" val="4"/>
</p:tagLst>
</file>

<file path=ppt/tags/tag100.xml><?xml version="1.0" encoding="utf-8"?>
<p:tagLst xmlns:p="http://schemas.openxmlformats.org/presentationml/2006/main">
  <p:tag name="KSO_WM_FULL_TEXT_BEAUTIFY_COPY_ID" val="10"/>
</p:tagLst>
</file>

<file path=ppt/tags/tag101.xml><?xml version="1.0" encoding="utf-8"?>
<p:tagLst xmlns:p="http://schemas.openxmlformats.org/presentationml/2006/main">
  <p:tag name="KSO_WM_FULL_TEXT_BEAUTIFY_COPY_ID" val="11"/>
</p:tagLst>
</file>

<file path=ppt/tags/tag102.xml><?xml version="1.0" encoding="utf-8"?>
<p:tagLst xmlns:p="http://schemas.openxmlformats.org/presentationml/2006/main">
  <p:tag name="KSO_WM_FULL_TEXT_BEAUTIFY_COPY_ID" val="4"/>
</p:tagLst>
</file>

<file path=ppt/tags/tag103.xml><?xml version="1.0" encoding="utf-8"?>
<p:tagLst xmlns:p="http://schemas.openxmlformats.org/presentationml/2006/main">
  <p:tag name="KSO_WM_FULL_TEXT_BEAUTIFY_COPY_ID" val="6"/>
</p:tagLst>
</file>

<file path=ppt/tags/tag104.xml><?xml version="1.0" encoding="utf-8"?>
<p:tagLst xmlns:p="http://schemas.openxmlformats.org/presentationml/2006/main">
  <p:tag name="KSO_WM_FULL_TEXT_BEAUTIFY_COPY_ID" val="8"/>
</p:tagLst>
</file>

<file path=ppt/tags/tag105.xml><?xml version="1.0" encoding="utf-8"?>
<p:tagLst xmlns:p="http://schemas.openxmlformats.org/presentationml/2006/main">
  <p:tag name="KSO_WM_FULL_TEXT_BEAUTIFY_COPY_ID" val="150995256"/>
</p:tagLst>
</file>

<file path=ppt/tags/tag106.xml><?xml version="1.0" encoding="utf-8"?>
<p:tagLst xmlns:p="http://schemas.openxmlformats.org/presentationml/2006/main">
  <p:tag name="KSO_WM_FULL_TEXT_BEAUTIFY_COPY_ID" val="10"/>
</p:tagLst>
</file>

<file path=ppt/tags/tag107.xml><?xml version="1.0" encoding="utf-8"?>
<p:tagLst xmlns:p="http://schemas.openxmlformats.org/presentationml/2006/main">
  <p:tag name="KSO_WM_FULL_TEXT_BEAUTIFY_COPY_ID" val="11"/>
</p:tagLst>
</file>

<file path=ppt/tags/tag108.xml><?xml version="1.0" encoding="utf-8"?>
<p:tagLst xmlns:p="http://schemas.openxmlformats.org/presentationml/2006/main">
  <p:tag name="KSO_WM_FULL_TEXT_BEAUTIFY_COPY_ID" val="3"/>
</p:tagLst>
</file>

<file path=ppt/tags/tag109.xml><?xml version="1.0" encoding="utf-8"?>
<p:tagLst xmlns:p="http://schemas.openxmlformats.org/presentationml/2006/main">
  <p:tag name="KSO_WM_FULL_TEXT_BEAUTIFY_COPY_ID" val="150995258"/>
</p:tagLst>
</file>

<file path=ppt/tags/tag11.xml><?xml version="1.0" encoding="utf-8"?>
<p:tagLst xmlns:p="http://schemas.openxmlformats.org/presentationml/2006/main">
  <p:tag name="KSO_WM_UNIT_PLACING_PICTURE_USER_VIEWPORT" val="{&quot;height&quot;:13875,&quot;width&quot;:9975}"/>
</p:tagLst>
</file>

<file path=ppt/tags/tag110.xml><?xml version="1.0" encoding="utf-8"?>
<p:tagLst xmlns:p="http://schemas.openxmlformats.org/presentationml/2006/main">
  <p:tag name="KSO_WM_FULL_TEXT_BEAUTIFY_COPY_ID" val="7"/>
</p:tagLst>
</file>

<file path=ppt/tags/tag111.xml><?xml version="1.0" encoding="utf-8"?>
<p:tagLst xmlns:p="http://schemas.openxmlformats.org/presentationml/2006/main">
  <p:tag name="KSO_WM_FULL_TEXT_BEAUTIFY_COPY_ID" val="9"/>
</p:tagLst>
</file>

<file path=ppt/tags/tag112.xml><?xml version="1.0" encoding="utf-8"?>
<p:tagLst xmlns:p="http://schemas.openxmlformats.org/presentationml/2006/main">
  <p:tag name="KSO_WM_FULL_TEXT_BEAUTIFY_COPY_ID" val="10"/>
</p:tagLst>
</file>

<file path=ppt/tags/tag113.xml><?xml version="1.0" encoding="utf-8"?>
<p:tagLst xmlns:p="http://schemas.openxmlformats.org/presentationml/2006/main">
  <p:tag name="KSO_WM_FULL_TEXT_BEAUTIFY_COPY_ID" val="11"/>
</p:tagLst>
</file>

<file path=ppt/tags/tag114.xml><?xml version="1.0" encoding="utf-8"?>
<p:tagLst xmlns:p="http://schemas.openxmlformats.org/presentationml/2006/main">
  <p:tag name="KSO_WM_FULL_TEXT_BEAUTIFY_COPY_ID" val="2"/>
</p:tagLst>
</file>

<file path=ppt/tags/tag115.xml><?xml version="1.0" encoding="utf-8"?>
<p:tagLst xmlns:p="http://schemas.openxmlformats.org/presentationml/2006/main">
  <p:tag name="KSO_WM_FULL_TEXT_BEAUTIFY_COPY_ID" val="3"/>
</p:tagLst>
</file>

<file path=ppt/tags/tag116.xml><?xml version="1.0" encoding="utf-8"?>
<p:tagLst xmlns:p="http://schemas.openxmlformats.org/presentationml/2006/main">
  <p:tag name="KSO_WM_FULL_TEXT_BEAUTIFY_COPY_ID" val="150995260"/>
</p:tagLst>
</file>

<file path=ppt/tags/tag117.xml><?xml version="1.0" encoding="utf-8"?>
<p:tagLst xmlns:p="http://schemas.openxmlformats.org/presentationml/2006/main">
  <p:tag name="KSO_WM_FULL_TEXT_BEAUTIFY_COPY_ID" val="3"/>
</p:tagLst>
</file>

<file path=ppt/tags/tag118.xml><?xml version="1.0" encoding="utf-8"?>
<p:tagLst xmlns:p="http://schemas.openxmlformats.org/presentationml/2006/main">
  <p:tag name="KSO_WM_FULL_TEXT_BEAUTIFY_COPY_ID" val="4"/>
</p:tagLst>
</file>

<file path=ppt/tags/tag119.xml><?xml version="1.0" encoding="utf-8"?>
<p:tagLst xmlns:p="http://schemas.openxmlformats.org/presentationml/2006/main">
  <p:tag name="KSO_WM_FULL_TEXT_BEAUTIFY_COPY_ID" val="150995261"/>
</p:tagLst>
</file>

<file path=ppt/tags/tag12.xml><?xml version="1.0" encoding="utf-8"?>
<p:tagLst xmlns:p="http://schemas.openxmlformats.org/presentationml/2006/main">
  <p:tag name="KSO_WM_FULL_TEXT_BEAUTIFY_COPY_ID" val="150995346"/>
</p:tagLst>
</file>

<file path=ppt/tags/tag120.xml><?xml version="1.0" encoding="utf-8"?>
<p:tagLst xmlns:p="http://schemas.openxmlformats.org/presentationml/2006/main">
  <p:tag name="KSO_WM_FULL_TEXT_BEAUTIFY_COPY_ID" val="7"/>
</p:tagLst>
</file>

<file path=ppt/tags/tag121.xml><?xml version="1.0" encoding="utf-8"?>
<p:tagLst xmlns:p="http://schemas.openxmlformats.org/presentationml/2006/main">
  <p:tag name="KSO_WM_UNIT_DIAGRAM_MODELTYPE" val="flashPicture"/>
  <p:tag name="KSO_WM_UNIT_VALUE" val="639*85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3_1"/>
  <p:tag name="KSO_WM_UNIT_ID" val="mixed20199734_1*ζ_h_d*1_3_1"/>
  <p:tag name="KSO_WM_TEMPLATE_CATEGORY" val="mixed"/>
  <p:tag name="KSO_WM_TEMPLATE_INDEX" val="20199734"/>
  <p:tag name="KSO_WM_UNIT_LAYERLEVEL" val="1_1_1"/>
  <p:tag name="KSO_WM_TAG_VERSION" val="1.0"/>
  <p:tag name="KSO_WM_BEAUTIFY_FLAG" val="#wm#"/>
  <p:tag name="PA" val="v5.2.10"/>
  <p:tag name="RESOURCELIBID_ANIM" val="557083"/>
  <p:tag name="KSO_WM_UNIT_FLASH_PICTURE_RATE" val="8"/>
  <p:tag name="KSO_WM_UNIT_FLASH_PICTURE_MODE" val="0"/>
  <p:tag name="KSO_WM_UNIT_FLASH_PICTURE_TIMES" val="1"/>
  <p:tag name="KSO_WM_FULL_TEXT_BEAUTIFY_COPY_ID" val="17"/>
</p:tagLst>
</file>

<file path=ppt/tags/tag122.xml><?xml version="1.0" encoding="utf-8"?>
<p:tagLst xmlns:p="http://schemas.openxmlformats.org/presentationml/2006/main">
  <p:tag name="KSO_WM_UNIT_DIAGRAM_MODELTYPE" val="flashPicture"/>
  <p:tag name="KSO_WM_UNIT_VALUE" val="864*115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2_1"/>
  <p:tag name="KSO_WM_UNIT_ID" val="mixed20199734_1*ζ_h_d*1_2_1"/>
  <p:tag name="KSO_WM_TEMPLATE_CATEGORY" val="mixed"/>
  <p:tag name="KSO_WM_TEMPLATE_INDEX" val="20199734"/>
  <p:tag name="KSO_WM_UNIT_LAYERLEVEL" val="1_1_1"/>
  <p:tag name="KSO_WM_TAG_VERSION" val="1.0"/>
  <p:tag name="KSO_WM_BEAUTIFY_FLAG" val="#wm#"/>
  <p:tag name="PA" val="v5.2.10"/>
  <p:tag name="RESOURCELIBID_ANIM" val="557083"/>
  <p:tag name="KSO_WM_UNIT_FLASH_PICTURE_RATE" val="8"/>
  <p:tag name="KSO_WM_UNIT_FLASH_PICTURE_MODE" val="0"/>
  <p:tag name="KSO_WM_UNIT_FLASH_PICTURE_TIMES" val="1"/>
  <p:tag name="KSO_WM_FULL_TEXT_BEAUTIFY_COPY_ID" val="18"/>
</p:tagLst>
</file>

<file path=ppt/tags/tag123.xml><?xml version="1.0" encoding="utf-8"?>
<p:tagLst xmlns:p="http://schemas.openxmlformats.org/presentationml/2006/main">
  <p:tag name="KSO_WM_UNIT_DIAGRAM_MODELTYPE" val="flashPicture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SUBTYPE" val="f"/>
  <p:tag name="KSO_WM_UNIT_TYPE" val="ζ_i"/>
  <p:tag name="KSO_WM_UNIT_INDEX" val="1_1"/>
  <p:tag name="KSO_WM_UNIT_ID" val="mixed20199734_1*ζ_i*1_1"/>
  <p:tag name="KSO_WM_TEMPLATE_CATEGORY" val="mixed"/>
  <p:tag name="KSO_WM_TEMPLATE_INDEX" val="20199734"/>
  <p:tag name="KSO_WM_UNIT_LAYERLEVEL" val="1_1"/>
  <p:tag name="KSO_WM_TAG_VERSION" val="1.0"/>
  <p:tag name="KSO_WM_BEAUTIFY_FLAG" val="#wm#"/>
  <p:tag name="KSO_WM_FULL_TEXT_BEAUTIFY_COPY_ID" val="19"/>
</p:tagLst>
</file>

<file path=ppt/tags/tag124.xml><?xml version="1.0" encoding="utf-8"?>
<p:tagLst xmlns:p="http://schemas.openxmlformats.org/presentationml/2006/main">
  <p:tag name="KSO_WM_UNIT_DIAGRAM_MODELTYPE" val="flashPicture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SUBTYPE" val="f"/>
  <p:tag name="KSO_WM_UNIT_TYPE" val="ζ_i"/>
  <p:tag name="KSO_WM_UNIT_INDEX" val="1_2"/>
  <p:tag name="KSO_WM_UNIT_ID" val="mixed20199734_1*ζ_i*1_2"/>
  <p:tag name="KSO_WM_TEMPLATE_CATEGORY" val="mixed"/>
  <p:tag name="KSO_WM_TEMPLATE_INDEX" val="20199734"/>
  <p:tag name="KSO_WM_UNIT_LAYERLEVEL" val="1_1"/>
  <p:tag name="KSO_WM_TAG_VERSION" val="1.0"/>
  <p:tag name="KSO_WM_BEAUTIFY_FLAG" val="#wm#"/>
  <p:tag name="KSO_WM_FULL_TEXT_BEAUTIFY_COPY_ID" val="20"/>
</p:tagLst>
</file>

<file path=ppt/tags/tag125.xml><?xml version="1.0" encoding="utf-8"?>
<p:tagLst xmlns:p="http://schemas.openxmlformats.org/presentationml/2006/main">
  <p:tag name="KSO_WM_UNIT_DIAGRAM_MODELTYPE" val="flashPicture"/>
  <p:tag name="KSO_WM_UNIT_VALUE" val="639*85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mixed20199734_1*ζ_h_d*1_1_1"/>
  <p:tag name="KSO_WM_TEMPLATE_CATEGORY" val="mixed"/>
  <p:tag name="KSO_WM_TEMPLATE_INDEX" val="20199734"/>
  <p:tag name="KSO_WM_UNIT_LAYERLEVEL" val="1_1_1"/>
  <p:tag name="KSO_WM_TAG_VERSION" val="1.0"/>
  <p:tag name="KSO_WM_BEAUTIFY_FLAG" val="#wm#"/>
  <p:tag name="PA" val="v5.2.10"/>
  <p:tag name="RESOURCELIBID_ANIM" val="557083"/>
  <p:tag name="KSO_WM_UNIT_FLASH_PICTURE_RATE" val="8"/>
  <p:tag name="KSO_WM_UNIT_FLASH_PICTURE_MODE" val="0"/>
  <p:tag name="KSO_WM_UNIT_FLASH_PICTURE_TIMES" val="1"/>
  <p:tag name="KSO_WM_FULL_TEXT_BEAUTIFY_COPY_ID" val="21"/>
</p:tagLst>
</file>

<file path=ppt/tags/tag126.xml><?xml version="1.0" encoding="utf-8"?>
<p:tagLst xmlns:p="http://schemas.openxmlformats.org/presentationml/2006/main">
  <p:tag name="KSO_WM_UNIT_DIAGRAM_MODELTYPE" val="flashPicture"/>
  <p:tag name="KSO_WM_UNIT_VALUE" val="639*85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4_1"/>
  <p:tag name="KSO_WM_UNIT_ID" val="mixed20199734_1*ζ_h_d*1_4_1"/>
  <p:tag name="KSO_WM_TEMPLATE_CATEGORY" val="mixed"/>
  <p:tag name="KSO_WM_TEMPLATE_INDEX" val="20199734"/>
  <p:tag name="KSO_WM_UNIT_LAYERLEVEL" val="1_1_1"/>
  <p:tag name="KSO_WM_TAG_VERSION" val="1.0"/>
  <p:tag name="KSO_WM_BEAUTIFY_FLAG" val="#wm#"/>
  <p:tag name="PA" val="v5.2.10"/>
  <p:tag name="RESOURCELIBID_ANIM" val="557083"/>
  <p:tag name="KSO_WM_UNIT_FLASH_PICTURE_RATE" val="8"/>
  <p:tag name="KSO_WM_UNIT_FLASH_PICTURE_MODE" val="0"/>
  <p:tag name="KSO_WM_UNIT_FLASH_PICTURE_TIMES" val="1"/>
  <p:tag name="KSO_WM_FULL_TEXT_BEAUTIFY_COPY_ID" val="22"/>
</p:tagLst>
</file>

<file path=ppt/tags/tag127.xml><?xml version="1.0" encoding="utf-8"?>
<p:tagLst xmlns:p="http://schemas.openxmlformats.org/presentationml/2006/main">
  <p:tag name="KSO_WM_UNIT_DIAGRAM_MODELTYPE" val="flashPicture"/>
  <p:tag name="KSO_WM_UNIT_VALUE" val="639*85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5_1"/>
  <p:tag name="KSO_WM_UNIT_ID" val="mixed20199734_1*ζ_h_d*1_5_1"/>
  <p:tag name="KSO_WM_TEMPLATE_CATEGORY" val="mixed"/>
  <p:tag name="KSO_WM_TEMPLATE_INDEX" val="20199734"/>
  <p:tag name="KSO_WM_UNIT_LAYERLEVEL" val="1_1_1"/>
  <p:tag name="KSO_WM_TAG_VERSION" val="1.0"/>
  <p:tag name="KSO_WM_BEAUTIFY_FLAG" val="#wm#"/>
  <p:tag name="PA" val="v5.2.10"/>
  <p:tag name="RESOURCELIBID_ANIM" val="557083"/>
  <p:tag name="KSO_WM_UNIT_FLASH_PICTURE_RATE" val="8"/>
  <p:tag name="KSO_WM_UNIT_FLASH_PICTURE_MODE" val="0"/>
  <p:tag name="KSO_WM_UNIT_FLASH_PICTURE_TIMES" val="1"/>
  <p:tag name="KSO_WM_FULL_TEXT_BEAUTIFY_COPY_ID" val="23"/>
</p:tagLst>
</file>

<file path=ppt/tags/tag128.xml><?xml version="1.0" encoding="utf-8"?>
<p:tagLst xmlns:p="http://schemas.openxmlformats.org/presentationml/2006/main">
  <p:tag name="KSO_WM_UNIT_DIAGRAM_MODELTYPE" val="flashPicture"/>
  <p:tag name="KSO_WM_UNIT_VALUE" val="639*85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6_1"/>
  <p:tag name="KSO_WM_UNIT_ID" val="mixed20199734_1*ζ_h_d*1_6_1"/>
  <p:tag name="KSO_WM_TEMPLATE_CATEGORY" val="mixed"/>
  <p:tag name="KSO_WM_TEMPLATE_INDEX" val="20199734"/>
  <p:tag name="KSO_WM_UNIT_LAYERLEVEL" val="1_1_1"/>
  <p:tag name="KSO_WM_TAG_VERSION" val="1.0"/>
  <p:tag name="KSO_WM_BEAUTIFY_FLAG" val="#wm#"/>
  <p:tag name="PA" val="v5.2.10"/>
  <p:tag name="RESOURCELIBID_ANIM" val="557083"/>
  <p:tag name="KSO_WM_UNIT_FLASH_PICTURE_RATE" val="8"/>
  <p:tag name="KSO_WM_UNIT_FLASH_PICTURE_MODE" val="0"/>
  <p:tag name="KSO_WM_UNIT_FLASH_PICTURE_TIMES" val="1"/>
  <p:tag name="KSO_WM_FULL_TEXT_BEAUTIFY_COPY_ID" val="24"/>
</p:tagLst>
</file>

<file path=ppt/tags/tag129.xml><?xml version="1.0" encoding="utf-8"?>
<p:tagLst xmlns:p="http://schemas.openxmlformats.org/presentationml/2006/main">
  <p:tag name="KSO_WM_UNIT_DIAGRAM_MODELTYPE" val="flashPicture"/>
  <p:tag name="KSO_WM_UNIT_VALUE" val="639*85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7_1"/>
  <p:tag name="KSO_WM_UNIT_ID" val="mixed20199734_1*ζ_h_d*1_7_1"/>
  <p:tag name="KSO_WM_TEMPLATE_CATEGORY" val="mixed"/>
  <p:tag name="KSO_WM_TEMPLATE_INDEX" val="20199734"/>
  <p:tag name="KSO_WM_UNIT_LAYERLEVEL" val="1_1_1"/>
  <p:tag name="KSO_WM_TAG_VERSION" val="1.0"/>
  <p:tag name="KSO_WM_BEAUTIFY_FLAG" val="#wm#"/>
  <p:tag name="PA" val="v5.2.10"/>
  <p:tag name="RESOURCELIBID_ANIM" val="557083"/>
  <p:tag name="KSO_WM_UNIT_FLASH_PICTURE_RATE" val="8"/>
  <p:tag name="KSO_WM_UNIT_FLASH_PICTURE_MODE" val="0"/>
  <p:tag name="KSO_WM_UNIT_FLASH_PICTURE_TIMES" val="1"/>
  <p:tag name="KSO_WM_FULL_TEXT_BEAUTIFY_COPY_ID" val="25"/>
</p:tagLst>
</file>

<file path=ppt/tags/tag13.xml><?xml version="1.0" encoding="utf-8"?>
<p:tagLst xmlns:p="http://schemas.openxmlformats.org/presentationml/2006/main">
  <p:tag name="KSO_WM_FULL_TEXT_BEAUTIFY_COPY_ID" val="7"/>
</p:tagLst>
</file>

<file path=ppt/tags/tag130.xml><?xml version="1.0" encoding="utf-8"?>
<p:tagLst xmlns:p="http://schemas.openxmlformats.org/presentationml/2006/main">
  <p:tag name="KSO_WM_UNIT_DIAGRAM_MODELTYPE" val="flashPicture"/>
  <p:tag name="KSO_WM_UNIT_VALUE" val="639*85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8_1"/>
  <p:tag name="KSO_WM_UNIT_ID" val="mixed20199734_1*ζ_h_d*1_8_1"/>
  <p:tag name="KSO_WM_TEMPLATE_CATEGORY" val="mixed"/>
  <p:tag name="KSO_WM_TEMPLATE_INDEX" val="20199734"/>
  <p:tag name="KSO_WM_UNIT_LAYERLEVEL" val="1_1_1"/>
  <p:tag name="KSO_WM_TAG_VERSION" val="1.0"/>
  <p:tag name="KSO_WM_BEAUTIFY_FLAG" val="#wm#"/>
  <p:tag name="PA" val="v5.2.10"/>
  <p:tag name="RESOURCELIBID_ANIM" val="557083"/>
  <p:tag name="KSO_WM_UNIT_FLASH_PICTURE_RATE" val="8"/>
  <p:tag name="KSO_WM_UNIT_FLASH_PICTURE_MODE" val="0"/>
  <p:tag name="KSO_WM_UNIT_FLASH_PICTURE_TIMES" val="1"/>
  <p:tag name="KSO_WM_FULL_TEXT_BEAUTIFY_COPY_ID" val="26"/>
</p:tagLst>
</file>

<file path=ppt/tags/tag131.xml><?xml version="1.0" encoding="utf-8"?>
<p:tagLst xmlns:p="http://schemas.openxmlformats.org/presentationml/2006/main">
  <p:tag name="KSO_WM_UNIT_DIAGRAM_MODELTYPE" val="flashPicture"/>
  <p:tag name="KSO_WM_UNIT_VALUE" val="639*852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9_1"/>
  <p:tag name="KSO_WM_UNIT_ID" val="mixed20199734_1*ζ_h_d*1_9_1"/>
  <p:tag name="KSO_WM_TEMPLATE_CATEGORY" val="mixed"/>
  <p:tag name="KSO_WM_TEMPLATE_INDEX" val="20199734"/>
  <p:tag name="KSO_WM_UNIT_LAYERLEVEL" val="1_1_1"/>
  <p:tag name="KSO_WM_TAG_VERSION" val="1.0"/>
  <p:tag name="KSO_WM_BEAUTIFY_FLAG" val="#wm#"/>
  <p:tag name="PA" val="v5.2.10"/>
  <p:tag name="RESOURCELIBID_ANIM" val="557083"/>
  <p:tag name="KSO_WM_UNIT_FLASH_PICTURE_RATE" val="8"/>
  <p:tag name="KSO_WM_UNIT_FLASH_PICTURE_MODE" val="0"/>
  <p:tag name="KSO_WM_UNIT_FLASH_PICTURE_TIMES" val="1"/>
  <p:tag name="KSO_WM_FULL_TEXT_BEAUTIFY_COPY_ID" val="27"/>
</p:tagLst>
</file>

<file path=ppt/tags/tag132.xml><?xml version="1.0" encoding="utf-8"?>
<p:tagLst xmlns:p="http://schemas.openxmlformats.org/presentationml/2006/main">
  <p:tag name="KSO_WM_UNIT_FLASH_PICTURE_TYPE" val="1"/>
  <p:tag name="KSO_WM_FULL_TEXT_BEAUTIFY_COPY_ID" val="150995328"/>
</p:tagLst>
</file>

<file path=ppt/tags/tag133.xml><?xml version="1.0" encoding="utf-8"?>
<p:tagLst xmlns:p="http://schemas.openxmlformats.org/presentationml/2006/main">
  <p:tag name="KSO_WM_FULL_TEXT_BEAUTIFY_COPY_ID" val="3"/>
</p:tagLst>
</file>

<file path=ppt/tags/tag134.xml><?xml version="1.0" encoding="utf-8"?>
<p:tagLst xmlns:p="http://schemas.openxmlformats.org/presentationml/2006/main">
  <p:tag name="KSO_WM_FULL_TEXT_BEAUTIFY_COPY_ID" val="4"/>
</p:tagLst>
</file>

<file path=ppt/tags/tag135.xml><?xml version="1.0" encoding="utf-8"?>
<p:tagLst xmlns:p="http://schemas.openxmlformats.org/presentationml/2006/main">
  <p:tag name="KSO_WM_FULL_TEXT_BEAUTIFY_COPY_ID" val="10"/>
  <p:tag name="KSO_WM_UNIT_PLACING_PICTURE_USER_VIEWPORT" val="{&quot;height&quot;:2952.3023622047244,&quot;width&quot;:2916.5165354330707}"/>
</p:tagLst>
</file>

<file path=ppt/tags/tag136.xml><?xml version="1.0" encoding="utf-8"?>
<p:tagLst xmlns:p="http://schemas.openxmlformats.org/presentationml/2006/main">
  <p:tag name="KSO_WM_FULL_TEXT_BEAUTIFY_COPY_ID" val="7"/>
</p:tagLst>
</file>

<file path=ppt/tags/tag137.xml><?xml version="1.0" encoding="utf-8"?>
<p:tagLst xmlns:p="http://schemas.openxmlformats.org/presentationml/2006/main">
  <p:tag name="KSO_WM_FULL_TEXT_BEAUTIFY_COPY_ID" val="150995263"/>
</p:tagLst>
</file>

<file path=ppt/tags/tag138.xml><?xml version="1.0" encoding="utf-8"?>
<p:tagLst xmlns:p="http://schemas.openxmlformats.org/presentationml/2006/main">
  <p:tag name="KSO_WM_FULL_TEXT_BEAUTIFY_COPY_ID" val="7"/>
</p:tagLst>
</file>

<file path=ppt/tags/tag139.xml><?xml version="1.0" encoding="utf-8"?>
<p:tagLst xmlns:p="http://schemas.openxmlformats.org/presentationml/2006/main">
  <p:tag name="KSO_WM_FULL_TEXT_BEAUTIFY_COPY_ID" val="9"/>
</p:tagLst>
</file>

<file path=ppt/tags/tag14.xml><?xml version="1.0" encoding="utf-8"?>
<p:tagLst xmlns:p="http://schemas.openxmlformats.org/presentationml/2006/main">
  <p:tag name="KSO_WM_FULL_TEXT_BEAUTIFY_COPY_ID" val="9"/>
</p:tagLst>
</file>

<file path=ppt/tags/tag140.xml><?xml version="1.0" encoding="utf-8"?>
<p:tagLst xmlns:p="http://schemas.openxmlformats.org/presentationml/2006/main">
  <p:tag name="KSO_WM_FULL_TEXT_BEAUTIFY_COPY_ID" val="6"/>
</p:tagLst>
</file>

<file path=ppt/tags/tag141.xml><?xml version="1.0" encoding="utf-8"?>
<p:tagLst xmlns:p="http://schemas.openxmlformats.org/presentationml/2006/main">
  <p:tag name="KSO_WM_FULL_TEXT_BEAUTIFY_COPY_ID" val="10"/>
</p:tagLst>
</file>

<file path=ppt/tags/tag142.xml><?xml version="1.0" encoding="utf-8"?>
<p:tagLst xmlns:p="http://schemas.openxmlformats.org/presentationml/2006/main">
  <p:tag name="KSO_WM_FULL_TEXT_BEAUTIFY_COPY_ID" val="11"/>
</p:tagLst>
</file>

<file path=ppt/tags/tag143.xml><?xml version="1.0" encoding="utf-8"?>
<p:tagLst xmlns:p="http://schemas.openxmlformats.org/presentationml/2006/main">
  <p:tag name="KSO_WM_FULL_TEXT_BEAUTIFY_COPY_ID" val="12"/>
</p:tagLst>
</file>

<file path=ppt/tags/tag144.xml><?xml version="1.0" encoding="utf-8"?>
<p:tagLst xmlns:p="http://schemas.openxmlformats.org/presentationml/2006/main">
  <p:tag name="KSO_WM_FULL_TEXT_BEAUTIFY_COPY_ID" val="13"/>
</p:tagLst>
</file>

<file path=ppt/tags/tag145.xml><?xml version="1.0" encoding="utf-8"?>
<p:tagLst xmlns:p="http://schemas.openxmlformats.org/presentationml/2006/main">
  <p:tag name="KSO_WM_FULL_TEXT_BEAUTIFY_COPY_ID" val="14"/>
</p:tagLst>
</file>

<file path=ppt/tags/tag146.xml><?xml version="1.0" encoding="utf-8"?>
<p:tagLst xmlns:p="http://schemas.openxmlformats.org/presentationml/2006/main">
  <p:tag name="KSO_WM_FULL_TEXT_BEAUTIFY_COPY_ID" val="15"/>
</p:tagLst>
</file>

<file path=ppt/tags/tag147.xml><?xml version="1.0" encoding="utf-8"?>
<p:tagLst xmlns:p="http://schemas.openxmlformats.org/presentationml/2006/main">
  <p:tag name="KSO_WM_FULL_TEXT_BEAUTIFY_COPY_ID" val="16"/>
</p:tagLst>
</file>

<file path=ppt/tags/tag148.xml><?xml version="1.0" encoding="utf-8"?>
<p:tagLst xmlns:p="http://schemas.openxmlformats.org/presentationml/2006/main">
  <p:tag name="KSO_WM_FULL_TEXT_BEAUTIFY_COPY_ID" val="17"/>
</p:tagLst>
</file>

<file path=ppt/tags/tag149.xml><?xml version="1.0" encoding="utf-8"?>
<p:tagLst xmlns:p="http://schemas.openxmlformats.org/presentationml/2006/main">
  <p:tag name="KSO_WM_FULL_TEXT_BEAUTIFY_COPY_ID" val="18"/>
</p:tagLst>
</file>

<file path=ppt/tags/tag15.xml><?xml version="1.0" encoding="utf-8"?>
<p:tagLst xmlns:p="http://schemas.openxmlformats.org/presentationml/2006/main">
  <p:tag name="KSO_WM_FULL_TEXT_BEAUTIFY_COPY_ID" val="14"/>
</p:tagLst>
</file>

<file path=ppt/tags/tag150.xml><?xml version="1.0" encoding="utf-8"?>
<p:tagLst xmlns:p="http://schemas.openxmlformats.org/presentationml/2006/main">
  <p:tag name="KSO_WM_FULL_TEXT_BEAUTIFY_COPY_ID" val="36"/>
</p:tagLst>
</file>

<file path=ppt/tags/tag151.xml><?xml version="1.0" encoding="utf-8"?>
<p:tagLst xmlns:p="http://schemas.openxmlformats.org/presentationml/2006/main">
  <p:tag name="KSO_WM_FULL_TEXT_BEAUTIFY_COPY_ID" val="37"/>
</p:tagLst>
</file>

<file path=ppt/tags/tag152.xml><?xml version="1.0" encoding="utf-8"?>
<p:tagLst xmlns:p="http://schemas.openxmlformats.org/presentationml/2006/main">
  <p:tag name="KSO_WM_FULL_TEXT_BEAUTIFY_COPY_ID" val="38"/>
</p:tagLst>
</file>

<file path=ppt/tags/tag153.xml><?xml version="1.0" encoding="utf-8"?>
<p:tagLst xmlns:p="http://schemas.openxmlformats.org/presentationml/2006/main">
  <p:tag name="KSO_WM_FULL_TEXT_BEAUTIFY_COPY_ID" val="39"/>
</p:tagLst>
</file>

<file path=ppt/tags/tag154.xml><?xml version="1.0" encoding="utf-8"?>
<p:tagLst xmlns:p="http://schemas.openxmlformats.org/presentationml/2006/main">
  <p:tag name="KSO_WM_FULL_TEXT_BEAUTIFY_COPY_ID" val="40"/>
</p:tagLst>
</file>

<file path=ppt/tags/tag155.xml><?xml version="1.0" encoding="utf-8"?>
<p:tagLst xmlns:p="http://schemas.openxmlformats.org/presentationml/2006/main">
  <p:tag name="KSO_WM_FULL_TEXT_BEAUTIFY_COPY_ID" val="41"/>
</p:tagLst>
</file>

<file path=ppt/tags/tag156.xml><?xml version="1.0" encoding="utf-8"?>
<p:tagLst xmlns:p="http://schemas.openxmlformats.org/presentationml/2006/main">
  <p:tag name="KSO_WM_FULL_TEXT_BEAUTIFY_COPY_ID" val="42"/>
</p:tagLst>
</file>

<file path=ppt/tags/tag157.xml><?xml version="1.0" encoding="utf-8"?>
<p:tagLst xmlns:p="http://schemas.openxmlformats.org/presentationml/2006/main">
  <p:tag name="KSO_WM_FULL_TEXT_BEAUTIFY_COPY_ID" val="25"/>
</p:tagLst>
</file>

<file path=ppt/tags/tag158.xml><?xml version="1.0" encoding="utf-8"?>
<p:tagLst xmlns:p="http://schemas.openxmlformats.org/presentationml/2006/main">
  <p:tag name="KSO_WM_FULL_TEXT_BEAUTIFY_COPY_ID" val="26"/>
</p:tagLst>
</file>

<file path=ppt/tags/tag159.xml><?xml version="1.0" encoding="utf-8"?>
<p:tagLst xmlns:p="http://schemas.openxmlformats.org/presentationml/2006/main">
  <p:tag name="KSO_WM_FULL_TEXT_BEAUTIFY_COPY_ID" val="27"/>
</p:tagLst>
</file>

<file path=ppt/tags/tag16.xml><?xml version="1.0" encoding="utf-8"?>
<p:tagLst xmlns:p="http://schemas.openxmlformats.org/presentationml/2006/main">
  <p:tag name="KSO_WM_FULL_TEXT_BEAUTIFY_COPY_ID" val="4"/>
</p:tagLst>
</file>

<file path=ppt/tags/tag160.xml><?xml version="1.0" encoding="utf-8"?>
<p:tagLst xmlns:p="http://schemas.openxmlformats.org/presentationml/2006/main">
  <p:tag name="KSO_WM_FULL_TEXT_BEAUTIFY_COPY_ID" val="28"/>
</p:tagLst>
</file>

<file path=ppt/tags/tag161.xml><?xml version="1.0" encoding="utf-8"?>
<p:tagLst xmlns:p="http://schemas.openxmlformats.org/presentationml/2006/main">
  <p:tag name="KSO_WM_FULL_TEXT_BEAUTIFY_COPY_ID" val="29"/>
</p:tagLst>
</file>

<file path=ppt/tags/tag162.xml><?xml version="1.0" encoding="utf-8"?>
<p:tagLst xmlns:p="http://schemas.openxmlformats.org/presentationml/2006/main">
  <p:tag name="KSO_WM_FULL_TEXT_BEAUTIFY_COPY_ID" val="30"/>
</p:tagLst>
</file>

<file path=ppt/tags/tag163.xml><?xml version="1.0" encoding="utf-8"?>
<p:tagLst xmlns:p="http://schemas.openxmlformats.org/presentationml/2006/main">
  <p:tag name="KSO_WM_FULL_TEXT_BEAUTIFY_COPY_ID" val="31"/>
</p:tagLst>
</file>

<file path=ppt/tags/tag164.xml><?xml version="1.0" encoding="utf-8"?>
<p:tagLst xmlns:p="http://schemas.openxmlformats.org/presentationml/2006/main">
  <p:tag name="KSO_WM_FULL_TEXT_BEAUTIFY_COPY_ID" val="32"/>
</p:tagLst>
</file>

<file path=ppt/tags/tag165.xml><?xml version="1.0" encoding="utf-8"?>
<p:tagLst xmlns:p="http://schemas.openxmlformats.org/presentationml/2006/main">
  <p:tag name="KSO_WM_FULL_TEXT_BEAUTIFY_COPY_ID" val="33"/>
</p:tagLst>
</file>

<file path=ppt/tags/tag166.xml><?xml version="1.0" encoding="utf-8"?>
<p:tagLst xmlns:p="http://schemas.openxmlformats.org/presentationml/2006/main">
  <p:tag name="KSO_WM_FULL_TEXT_BEAUTIFY_COPY_ID" val="34"/>
</p:tagLst>
</file>

<file path=ppt/tags/tag167.xml><?xml version="1.0" encoding="utf-8"?>
<p:tagLst xmlns:p="http://schemas.openxmlformats.org/presentationml/2006/main">
  <p:tag name="KSO_WM_FULL_TEXT_BEAUTIFY_COPY_ID" val="35"/>
</p:tagLst>
</file>

<file path=ppt/tags/tag168.xml><?xml version="1.0" encoding="utf-8"?>
<p:tagLst xmlns:p="http://schemas.openxmlformats.org/presentationml/2006/main">
  <p:tag name="KSO_WM_FULL_TEXT_BEAUTIFY_COPY_ID" val="21"/>
</p:tagLst>
</file>

<file path=ppt/tags/tag169.xml><?xml version="1.0" encoding="utf-8"?>
<p:tagLst xmlns:p="http://schemas.openxmlformats.org/presentationml/2006/main">
  <p:tag name="KSO_WM_FULL_TEXT_BEAUTIFY_COPY_ID" val="22"/>
</p:tagLst>
</file>

<file path=ppt/tags/tag17.xml><?xml version="1.0" encoding="utf-8"?>
<p:tagLst xmlns:p="http://schemas.openxmlformats.org/presentationml/2006/main">
  <p:tag name="RESOURCELIBID_ANIM" val="965"/>
  <p:tag name="KSO_WM_UNIT_DIAGRAM_MODELTYPE" val="flashPicture"/>
  <p:tag name="KSO_WM_UNIT_VALUE" val="1504*1128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INDEX" val="1_1_1"/>
  <p:tag name="KSO_WM_UNIT_ID" val="mixed20199730_1*ζ_h_d*1_1_1"/>
  <p:tag name="KSO_WM_TEMPLATE_CATEGORY" val="mixed"/>
  <p:tag name="KSO_WM_TEMPLATE_INDEX" val="20199730"/>
  <p:tag name="KSO_WM_UNIT_LAYERLEVEL" val="1_1_1"/>
  <p:tag name="KSO_WM_TAG_VERSION" val="1.0"/>
  <p:tag name="KSO_WM_BEAUTIFY_FLAG" val="#wm#"/>
  <p:tag name="PA" val="v5.2.4"/>
  <p:tag name="KSO_WM_UNIT_FLASH_PICTURE_RATE" val="8"/>
  <p:tag name="KSO_WM_UNIT_FLASH_PICTURE_MODE" val="0"/>
  <p:tag name="KSO_WM_UNIT_FLASH_PICTURE_TIMES" val="2"/>
  <p:tag name="KSO_WM_UNIT_PLACING_PICTURE_USER_VIEWPORT" val="{&quot;height&quot;:7209.747314453125,&quot;width&quot;:5406.8890380859375}"/>
  <p:tag name="KSO_WM_UNIT_PLACING_PICTURE_USER_RELATIVERECTANGLE" val="{&quot;bottom&quot;:0.020683375702995107,&quot;left&quot;:5.545646019290153e-08,&quot;right&quot;:5.545646019290153e-08,&quot;top&quot;:0.020683375702995107}"/>
  <p:tag name="KSO_WM_UNIT_PLACING_PICTURE_COLLAGE_RELATIVERECTANGLE" val="{&quot;bottom&quot;:0,&quot;left&quot;:0.043162066290416405,&quot;right&quot;:0.043162066290416405,&quot;top&quot;:0}"/>
  <p:tag name="KSO_WM_UNIT_PLACING_PICTURE_COLLAGE_VIEWPORT" val="{&quot;height&quot;:5577.017808069268,&quot;width&quot;:3663.313904014271}"/>
  <p:tag name="KSO_WM_UNIT_PLACING_PICTURE_INFO" val="{&quot;code&quot;:&quot;a[1]&quot;,&quot;full_picture&quot;:false,&quot;last_crop_picture&quot;:&quot;a[1]&quot;,&quot;scheme&quot;:&quot;2-2&quot;,&quot;spacing&quot;:5}"/>
  <p:tag name="KSO_WM_UNIT_PLACING_PICTURE" val="173356.962"/>
</p:tagLst>
</file>

<file path=ppt/tags/tag170.xml><?xml version="1.0" encoding="utf-8"?>
<p:tagLst xmlns:p="http://schemas.openxmlformats.org/presentationml/2006/main">
  <p:tag name="KSO_WM_FULL_TEXT_BEAUTIFY_COPY_ID" val="23"/>
</p:tagLst>
</file>

<file path=ppt/tags/tag171.xml><?xml version="1.0" encoding="utf-8"?>
<p:tagLst xmlns:p="http://schemas.openxmlformats.org/presentationml/2006/main">
  <p:tag name="KSO_WM_FULL_TEXT_BEAUTIFY_COPY_ID" val="24"/>
</p:tagLst>
</file>

<file path=ppt/tags/tag172.xml><?xml version="1.0" encoding="utf-8"?>
<p:tagLst xmlns:p="http://schemas.openxmlformats.org/presentationml/2006/main">
  <p:tag name="KSO_WM_FULL_TEXT_BEAUTIFY_COPY_ID" val="196"/>
</p:tagLst>
</file>

<file path=ppt/tags/tag173.xml><?xml version="1.0" encoding="utf-8"?>
<p:tagLst xmlns:p="http://schemas.openxmlformats.org/presentationml/2006/main">
  <p:tag name="KSO_WM_FULL_TEXT_BEAUTIFY_COPY_ID" val="150995264"/>
</p:tagLst>
</file>

<file path=ppt/tags/tag174.xml><?xml version="1.0" encoding="utf-8"?>
<p:tagLst xmlns:p="http://schemas.openxmlformats.org/presentationml/2006/main">
  <p:tag name="KSO_WM_FULL_TEXT_BEAUTIFY_COPY_ID" val="3"/>
</p:tagLst>
</file>

<file path=ppt/tags/tag175.xml><?xml version="1.0" encoding="utf-8"?>
<p:tagLst xmlns:p="http://schemas.openxmlformats.org/presentationml/2006/main">
  <p:tag name="KSO_WM_FULL_TEXT_BEAUTIFY_COPY_ID" val="4"/>
</p:tagLst>
</file>

<file path=ppt/tags/tag176.xml><?xml version="1.0" encoding="utf-8"?>
<p:tagLst xmlns:p="http://schemas.openxmlformats.org/presentationml/2006/main">
  <p:tag name="KSO_WM_FULL_TEXT_BEAUTIFY_COPY_ID" val="10"/>
</p:tagLst>
</file>

<file path=ppt/tags/tag177.xml><?xml version="1.0" encoding="utf-8"?>
<p:tagLst xmlns:p="http://schemas.openxmlformats.org/presentationml/2006/main">
  <p:tag name="KSO_WM_FULL_TEXT_BEAUTIFY_COPY_ID" val="7"/>
</p:tagLst>
</file>

<file path=ppt/tags/tag178.xml><?xml version="1.0" encoding="utf-8"?>
<p:tagLst xmlns:p="http://schemas.openxmlformats.org/presentationml/2006/main">
  <p:tag name="KSO_WM_FULL_TEXT_BEAUTIFY_COPY_ID" val="150995266"/>
</p:tagLst>
</file>

<file path=ppt/tags/tag179.xml><?xml version="1.0" encoding="utf-8"?>
<p:tagLst xmlns:p="http://schemas.openxmlformats.org/presentationml/2006/main">
  <p:tag name="KSO_WM_FULL_TEXT_BEAUTIFY_COPY_ID" val="7"/>
</p:tagLst>
</file>

<file path=ppt/tags/tag18.xml><?xml version="1.0" encoding="utf-8"?>
<p:tagLst xmlns:p="http://schemas.openxmlformats.org/presentationml/2006/main">
  <p:tag name="RESOURCELIBID_ANIM" val="965"/>
  <p:tag name="KSO_WM_UNIT_DIAGRAM_MODELTYPE" val="flashPicture"/>
  <p:tag name="KSO_WM_UNIT_VALUE" val="1504*1128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INDEX" val="1_2_1"/>
  <p:tag name="KSO_WM_UNIT_ID" val="mixed20199730_1*ζ_h_d*1_2_1"/>
  <p:tag name="KSO_WM_TEMPLATE_CATEGORY" val="mixed"/>
  <p:tag name="KSO_WM_TEMPLATE_INDEX" val="20199730"/>
  <p:tag name="KSO_WM_UNIT_LAYERLEVEL" val="1_1_1"/>
  <p:tag name="KSO_WM_TAG_VERSION" val="1.0"/>
  <p:tag name="KSO_WM_BEAUTIFY_FLAG" val="#wm#"/>
  <p:tag name="PA" val="v5.2.4"/>
  <p:tag name="KSO_WM_UNIT_FLASH_PICTURE_RATE" val="8"/>
  <p:tag name="KSO_WM_UNIT_FLASH_PICTURE_MODE" val="0"/>
  <p:tag name="KSO_WM_UNIT_FLASH_PICTURE_TIMES" val="2"/>
  <p:tag name="KSO_WM_UNIT_PLACING_PICTURE_USER_VIEWPORT" val="{&quot;height&quot;:7209.747314453125,&quot;width&quot;:5407.5225830078125}"/>
  <p:tag name="KSO_WM_UNIT_PLACING_PICTURE_USER_RELATIVERECTANGLE" val="{&quot;bottom&quot;:0.018134746789011256,&quot;left&quot;:-3.537679649058136e-08,&quot;right&quot;:-3.537679649058136e-08,&quot;top&quot;:0.018134746789011256}"/>
  <p:tag name="KSO_WM_UNIT_PLACING_PICTURE_COLLAGE_RELATIVERECTANGLE" val="{&quot;bottom&quot;:0,&quot;left&quot;:0.04563148091203377,&quot;right&quot;:0.04563148091203377,&quot;top&quot;:0}"/>
  <p:tag name="KSO_WM_UNIT_PLACING_PICTURE_COLLAGE_VIEWPORT" val="{&quot;height&quot;:5577.017808069268,&quot;width&quot;:3663.313904014271}"/>
  <p:tag name="KSO_WM_UNIT_PLACING_PICTURE_INFO" val="{&quot;code&quot;:&quot;a[1]&quot;,&quot;full_picture&quot;:false,&quot;last_crop_picture&quot;:&quot;a[1]&quot;,&quot;scheme&quot;:&quot;2-2&quot;,&quot;spacing&quot;:5}"/>
  <p:tag name="KSO_WM_UNIT_PLACING_PICTURE" val="173356.962"/>
</p:tagLst>
</file>

<file path=ppt/tags/tag180.xml><?xml version="1.0" encoding="utf-8"?>
<p:tagLst xmlns:p="http://schemas.openxmlformats.org/presentationml/2006/main">
  <p:tag name="KSO_WM_FULL_TEXT_BEAUTIFY_COPY_ID" val="9"/>
</p:tagLst>
</file>

<file path=ppt/tags/tag181.xml><?xml version="1.0" encoding="utf-8"?>
<p:tagLst xmlns:p="http://schemas.openxmlformats.org/presentationml/2006/main">
  <p:tag name="KSO_WM_FULL_TEXT_BEAUTIFY_COPY_ID" val="5"/>
</p:tagLst>
</file>

<file path=ppt/tags/tag182.xml><?xml version="1.0" encoding="utf-8"?>
<p:tagLst xmlns:p="http://schemas.openxmlformats.org/presentationml/2006/main">
  <p:tag name="KSO_WM_FULL_TEXT_BEAUTIFY_COPY_ID" val="3"/>
</p:tagLst>
</file>

<file path=ppt/tags/tag183.xml><?xml version="1.0" encoding="utf-8"?>
<p:tagLst xmlns:p="http://schemas.openxmlformats.org/presentationml/2006/main">
  <p:tag name="KSO_WM_FULL_TEXT_BEAUTIFY_COPY_ID" val="4"/>
</p:tagLst>
</file>

<file path=ppt/tags/tag184.xml><?xml version="1.0" encoding="utf-8"?>
<p:tagLst xmlns:p="http://schemas.openxmlformats.org/presentationml/2006/main">
  <p:tag name="KSO_WM_FULL_TEXT_BEAUTIFY_COPY_ID" val="47"/>
</p:tagLst>
</file>

<file path=ppt/tags/tag185.xml><?xml version="1.0" encoding="utf-8"?>
<p:tagLst xmlns:p="http://schemas.openxmlformats.org/presentationml/2006/main">
  <p:tag name="KSO_WM_FULL_TEXT_BEAUTIFY_COPY_ID" val="4099"/>
</p:tagLst>
</file>

<file path=ppt/tags/tag186.xml><?xml version="1.0" encoding="utf-8"?>
<p:tagLst xmlns:p="http://schemas.openxmlformats.org/presentationml/2006/main">
  <p:tag name="KSO_WM_FULL_TEXT_BEAUTIFY_COPY_ID" val="150995314"/>
</p:tagLst>
</file>

<file path=ppt/tags/tag187.xml><?xml version="1.0" encoding="utf-8"?>
<p:tagLst xmlns:p="http://schemas.openxmlformats.org/presentationml/2006/main">
  <p:tag name="KSO_WM_FULL_TEXT_BEAUTIFY_COPY_ID" val="7"/>
</p:tagLst>
</file>

<file path=ppt/tags/tag188.xml><?xml version="1.0" encoding="utf-8"?>
<p:tagLst xmlns:p="http://schemas.openxmlformats.org/presentationml/2006/main">
  <p:tag name="KSO_WM_FULL_TEXT_BEAUTIFY_COPY_ID" val="8"/>
</p:tagLst>
</file>

<file path=ppt/tags/tag189.xml><?xml version="1.0" encoding="utf-8"?>
<p:tagLst xmlns:p="http://schemas.openxmlformats.org/presentationml/2006/main">
  <p:tag name="KSO_WM_FULL_TEXT_BEAUTIFY_COPY_ID" val="9"/>
</p:tagLst>
</file>

<file path=ppt/tags/tag19.xml><?xml version="1.0" encoding="utf-8"?>
<p:tagLst xmlns:p="http://schemas.openxmlformats.org/presentationml/2006/main">
  <p:tag name="KSO_WM_UNIT_DIAGRAM_MODELTYPE" val="flashPicture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INDEX" val="1_2_1"/>
  <p:tag name="KSO_WM_UNIT_ID" val="mixed20199730_1*ζ_h_i*1_2_1"/>
  <p:tag name="KSO_WM_TEMPLATE_CATEGORY" val="mixed"/>
  <p:tag name="KSO_WM_TEMPLATE_INDEX" val="20199730"/>
  <p:tag name="KSO_WM_UNIT_LAYERLEVEL" val="1_1_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  <p:tag name="KSO_WM_FULL_TEXT_BEAUTIFY_COPY_ID" val="2"/>
</p:tagLst>
</file>

<file path=ppt/tags/tag191.xml><?xml version="1.0" encoding="utf-8"?>
<p:tagLst xmlns:p="http://schemas.openxmlformats.org/presentationml/2006/main">
  <p:tag name="KSO_WM_FULL_TEXT_BEAUTIFY_COPY_ID" val="3"/>
</p:tagLst>
</file>

<file path=ppt/tags/tag192.xml><?xml version="1.0" encoding="utf-8"?>
<p:tagLst xmlns:p="http://schemas.openxmlformats.org/presentationml/2006/main">
  <p:tag name="KSO_WM_FULL_TEXT_BEAUTIFY_COPY_ID" val="150995205"/>
</p:tagLst>
</file>

<file path=ppt/tags/tag193.xml><?xml version="1.0" encoding="utf-8"?>
<p:tagLst xmlns:p="http://schemas.openxmlformats.org/presentationml/2006/main">
  <p:tag name="KSO_WM_FULL_TEXT_BEAUTIFY_COPY_ID" val="7"/>
</p:tagLst>
</file>

<file path=ppt/tags/tag194.xml><?xml version="1.0" encoding="utf-8"?>
<p:tagLst xmlns:p="http://schemas.openxmlformats.org/presentationml/2006/main">
  <p:tag name="KSO_WM_FULL_TEXT_BEAUTIFY_COPY_ID" val="9"/>
</p:tagLst>
</file>

<file path=ppt/tags/tag195.xml><?xml version="1.0" encoding="utf-8"?>
<p:tagLst xmlns:p="http://schemas.openxmlformats.org/presentationml/2006/main">
  <p:tag name="KSO_WM_FULL_TEXT_BEAUTIFY_COPY_ID" val="6"/>
</p:tagLst>
</file>

<file path=ppt/tags/tag196.xml><?xml version="1.0" encoding="utf-8"?>
<p:tagLst xmlns:p="http://schemas.openxmlformats.org/presentationml/2006/main">
  <p:tag name="KSO_WM_FULL_TEXT_BEAUTIFY_COPY_ID" val="10"/>
</p:tagLst>
</file>

<file path=ppt/tags/tag197.xml><?xml version="1.0" encoding="utf-8"?>
<p:tagLst xmlns:p="http://schemas.openxmlformats.org/presentationml/2006/main">
  <p:tag name="KSO_WM_FULL_TEXT_BEAUTIFY_COPY_ID" val="11"/>
</p:tagLst>
</file>

<file path=ppt/tags/tag198.xml><?xml version="1.0" encoding="utf-8"?>
<p:tagLst xmlns:p="http://schemas.openxmlformats.org/presentationml/2006/main">
  <p:tag name="KSO_WM_FULL_TEXT_BEAUTIFY_COPY_ID" val="12"/>
</p:tagLst>
</file>

<file path=ppt/tags/tag199.xml><?xml version="1.0" encoding="utf-8"?>
<p:tagLst xmlns:p="http://schemas.openxmlformats.org/presentationml/2006/main">
  <p:tag name="KSO_WM_FULL_TEXT_BEAUTIFY_COPY_ID" val="13"/>
</p:tagLst>
</file>

<file path=ppt/tags/tag2.xml><?xml version="1.0" encoding="utf-8"?>
<p:tagLst xmlns:p="http://schemas.openxmlformats.org/presentationml/2006/main">
  <p:tag name="KSO_WM_FULL_TEXT_BEAUTIFY_COPY_ID" val="4"/>
</p:tagLst>
</file>

<file path=ppt/tags/tag20.xml><?xml version="1.0" encoding="utf-8"?>
<p:tagLst xmlns:p="http://schemas.openxmlformats.org/presentationml/2006/main">
  <p:tag name="KSO_WM_UNIT_DIAGRAM_MODELTYPE" val="flashPicture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INDEX" val="1_1_1"/>
  <p:tag name="KSO_WM_UNIT_ID" val="mixed20199730_1*ζ_h_i*1_1_1"/>
  <p:tag name="KSO_WM_TEMPLATE_CATEGORY" val="mixed"/>
  <p:tag name="KSO_WM_TEMPLATE_INDEX" val="20199730"/>
  <p:tag name="KSO_WM_UNIT_LAYERLEVEL" val="1_1_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FULL_TEXT_BEAUTIFY_COPY_ID" val="16"/>
</p:tagLst>
</file>

<file path=ppt/tags/tag201.xml><?xml version="1.0" encoding="utf-8"?>
<p:tagLst xmlns:p="http://schemas.openxmlformats.org/presentationml/2006/main">
  <p:tag name="KSO_WM_FULL_TEXT_BEAUTIFY_COPY_ID" val="17"/>
</p:tagLst>
</file>

<file path=ppt/tags/tag202.xml><?xml version="1.0" encoding="utf-8"?>
<p:tagLst xmlns:p="http://schemas.openxmlformats.org/presentationml/2006/main">
  <p:tag name="KSO_WM_FULL_TEXT_BEAUTIFY_COPY_ID" val="18"/>
</p:tagLst>
</file>

<file path=ppt/tags/tag203.xml><?xml version="1.0" encoding="utf-8"?>
<p:tagLst xmlns:p="http://schemas.openxmlformats.org/presentationml/2006/main">
  <p:tag name="KSO_WM_FULL_TEXT_BEAUTIFY_COPY_ID" val="19"/>
</p:tagLst>
</file>

<file path=ppt/tags/tag204.xml><?xml version="1.0" encoding="utf-8"?>
<p:tagLst xmlns:p="http://schemas.openxmlformats.org/presentationml/2006/main">
  <p:tag name="KSO_WM_FULL_TEXT_BEAUTIFY_COPY_ID" val="20"/>
</p:tagLst>
</file>

<file path=ppt/tags/tag205.xml><?xml version="1.0" encoding="utf-8"?>
<p:tagLst xmlns:p="http://schemas.openxmlformats.org/presentationml/2006/main">
  <p:tag name="KSO_WM_FULL_TEXT_BEAUTIFY_COPY_ID" val="22"/>
</p:tagLst>
</file>

<file path=ppt/tags/tag206.xml><?xml version="1.0" encoding="utf-8"?>
<p:tagLst xmlns:p="http://schemas.openxmlformats.org/presentationml/2006/main">
  <p:tag name="KSO_WM_FULL_TEXT_BEAUTIFY_COPY_ID" val="23"/>
</p:tagLst>
</file>

<file path=ppt/tags/tag207.xml><?xml version="1.0" encoding="utf-8"?>
<p:tagLst xmlns:p="http://schemas.openxmlformats.org/presentationml/2006/main">
  <p:tag name="KSO_WM_FULL_TEXT_BEAUTIFY_COPY_ID" val="24"/>
</p:tagLst>
</file>

<file path=ppt/tags/tag208.xml><?xml version="1.0" encoding="utf-8"?>
<p:tagLst xmlns:p="http://schemas.openxmlformats.org/presentationml/2006/main">
  <p:tag name="KSO_WM_FULL_TEXT_BEAUTIFY_COPY_ID" val="25"/>
</p:tagLst>
</file>

<file path=ppt/tags/tag209.xml><?xml version="1.0" encoding="utf-8"?>
<p:tagLst xmlns:p="http://schemas.openxmlformats.org/presentationml/2006/main">
  <p:tag name="KSO_WM_FULL_TEXT_BEAUTIFY_COPY_ID" val="26"/>
</p:tagLst>
</file>

<file path=ppt/tags/tag21.xml><?xml version="1.0" encoding="utf-8"?>
<p:tagLst xmlns:p="http://schemas.openxmlformats.org/presentationml/2006/main">
  <p:tag name="KSO_WM_FULL_TEXT_BEAUTIFY_COPY_ID" val="150995346"/>
  <p:tag name="KSO_WM_UNIT_FLASH_PICTURE_TYPE" val="0"/>
</p:tagLst>
</file>

<file path=ppt/tags/tag210.xml><?xml version="1.0" encoding="utf-8"?>
<p:tagLst xmlns:p="http://schemas.openxmlformats.org/presentationml/2006/main">
  <p:tag name="KSO_WM_FULL_TEXT_BEAUTIFY_COPY_ID" val="150995269"/>
</p:tagLst>
</file>

<file path=ppt/tags/tag211.xml><?xml version="1.0" encoding="utf-8"?>
<p:tagLst xmlns:p="http://schemas.openxmlformats.org/presentationml/2006/main">
  <p:tag name="KSO_WM_FULL_TEXT_BEAUTIFY_COPY_ID" val="7"/>
</p:tagLst>
</file>

<file path=ppt/tags/tag212.xml><?xml version="1.0" encoding="utf-8"?>
<p:tagLst xmlns:p="http://schemas.openxmlformats.org/presentationml/2006/main">
  <p:tag name="KSO_WM_FULL_TEXT_BEAUTIFY_COPY_ID" val="6"/>
</p:tagLst>
</file>

<file path=ppt/tags/tag213.xml><?xml version="1.0" encoding="utf-8"?>
<p:tagLst xmlns:p="http://schemas.openxmlformats.org/presentationml/2006/main">
  <p:tag name="KSO_WM_FULL_TEXT_BEAUTIFY_COPY_ID" val="196"/>
</p:tagLst>
</file>

<file path=ppt/tags/tag214.xml><?xml version="1.0" encoding="utf-8"?>
<p:tagLst xmlns:p="http://schemas.openxmlformats.org/presentationml/2006/main">
  <p:tag name="KSO_WM_FULL_TEXT_BEAUTIFY_COPY_ID" val="10"/>
</p:tagLst>
</file>

<file path=ppt/tags/tag215.xml><?xml version="1.0" encoding="utf-8"?>
<p:tagLst xmlns:p="http://schemas.openxmlformats.org/presentationml/2006/main">
  <p:tag name="KSO_WM_FULL_TEXT_BEAUTIFY_COPY_ID" val="150995268"/>
</p:tagLst>
</file>

<file path=ppt/tags/tag216.xml><?xml version="1.0" encoding="utf-8"?>
<p:tagLst xmlns:p="http://schemas.openxmlformats.org/presentationml/2006/main">
  <p:tag name="KSO_WM_FULL_TEXT_BEAUTIFY_COPY_ID" val="7"/>
</p:tagLst>
</file>

<file path=ppt/tags/tag217.xml><?xml version="1.0" encoding="utf-8"?>
<p:tagLst xmlns:p="http://schemas.openxmlformats.org/presentationml/2006/main">
  <p:tag name="KSO_WM_UNIT_DIAGRAM_MODELTYPE" val="flashPicture"/>
  <p:tag name="KSO_WM_BEAUTIFY_FLAG" val="#wm#"/>
  <p:tag name="KSO_WM_UNIT_TYPE" val="ζ_h_d"/>
  <p:tag name="KSO_WM_UNIT_FLASH_PICTURE_RATE" val="2"/>
  <p:tag name="KSO_WM_FULL_TEXT_BEAUTIFY_COPY_ID" val="3"/>
</p:tagLst>
</file>

<file path=ppt/tags/tag218.xml><?xml version="1.0" encoding="utf-8"?>
<p:tagLst xmlns:p="http://schemas.openxmlformats.org/presentationml/2006/main">
  <p:tag name="KSO_WM_FULL_TEXT_BEAUTIFY_COPY_ID" val="196"/>
</p:tagLst>
</file>

<file path=ppt/tags/tag219.xml><?xml version="1.0" encoding="utf-8"?>
<p:tagLst xmlns:p="http://schemas.openxmlformats.org/presentationml/2006/main">
  <p:tag name="KSO_WM_FULL_TEXT_BEAUTIFY_COPY_ID" val="150995270"/>
</p:tagLst>
</file>

<file path=ppt/tags/tag22.xml><?xml version="1.0" encoding="utf-8"?>
<p:tagLst xmlns:p="http://schemas.openxmlformats.org/presentationml/2006/main">
  <p:tag name="KSO_WM_FULL_TEXT_BEAUTIFY_COPY_ID" val="7"/>
</p:tagLst>
</file>

<file path=ppt/tags/tag220.xml><?xml version="1.0" encoding="utf-8"?>
<p:tagLst xmlns:p="http://schemas.openxmlformats.org/presentationml/2006/main">
  <p:tag name="KSO_WM_FULL_TEXT_BEAUTIFY_COPY_ID" val="7"/>
</p:tagLst>
</file>

<file path=ppt/tags/tag221.xml><?xml version="1.0" encoding="utf-8"?>
<p:tagLst xmlns:p="http://schemas.openxmlformats.org/presentationml/2006/main">
  <p:tag name="KSO_WM_FULL_TEXT_BEAUTIFY_COPY_ID" val="196"/>
</p:tagLst>
</file>

<file path=ppt/tags/tag222.xml><?xml version="1.0" encoding="utf-8"?>
<p:tagLst xmlns:p="http://schemas.openxmlformats.org/presentationml/2006/main">
  <p:tag name="PA" val="v5.2.4"/>
  <p:tag name="RESOURCELIBID_ANIM" val="557348"/>
  <p:tag name="KSO_WM_UNIT_DIAGRAM_MODELTYPE" val="flashPicture"/>
  <p:tag name="KSO_WM_UNIT_VALUE" val="1533*2045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INDEX" val="1_1_1"/>
  <p:tag name="KSO_WM_UNIT_ID" val="mixed20199732_1*ζ_h_d*1_1_1"/>
  <p:tag name="KSO_WM_TEMPLATE_CATEGORY" val="mixed"/>
  <p:tag name="KSO_WM_TEMPLATE_INDEX" val="20199732"/>
  <p:tag name="KSO_WM_UNIT_LAYERLEVEL" val="1_1_1"/>
  <p:tag name="KSO_WM_TAG_VERSION" val="1.0"/>
  <p:tag name="KSO_WM_BEAUTIFY_FLAG" val="#wm#"/>
  <p:tag name="KSO_WM_UNIT_FLASH_PICTURE_RATE" val="2"/>
  <p:tag name="KSO_WM_UNIT_PLACING_PICTURE_USER_VIEWPORT" val="{&quot;height&quot;:4588,&quot;width&quot;:6116}"/>
  <p:tag name="KSO_WM_UNIT_PLACING_PICTURE_USER_RELATIVERECTANGLE" val="{&quot;bottom&quot;:0,&quot;left&quot;:0.10826,&quot;right&quot;:0.10826,&quot;top&quot;:0}"/>
  <p:tag name="KSO_WM_UNIT_PLACING_PICTURE_COLLAGE_RELATIVERECTANGLE" val="{&quot;bottom&quot;:0.18815336801214355,&quot;left&quot;:0,&quot;right&quot;:0,&quot;top&quot;:0.18815336801214355}"/>
  <p:tag name="KSO_WM_UNIT_PLACING_PICTURE_COLLAGE_VIEWPORT" val="{&quot;height&quot;:3260.6246978639547,&quot;width&quot;:8894.99919430388}"/>
  <p:tag name="KSO_WM_UNIT_PLACING_PICTURE_INFO" val="{&quot;code&quot;:&quot;A[2]&quot;,&quot;full_picture&quot;:false,&quot;last_crop_picture&quot;:&quot;A[2]&quot;,&quot;scheme&quot;:&quot;2-1&quot;,&quot;spacing&quot;:5}"/>
  <p:tag name="KSO_WM_UNIT_PLACING_PICTURE" val="202347.708"/>
  <p:tag name="KSO_WM_FULL_TEXT_BEAUTIFY_COPY_ID" val="15"/>
</p:tagLst>
</file>

<file path=ppt/tags/tag223.xml><?xml version="1.0" encoding="utf-8"?>
<p:tagLst xmlns:p="http://schemas.openxmlformats.org/presentationml/2006/main">
  <p:tag name="PA" val="v5.2.4"/>
  <p:tag name="RESOURCELIBID_ANIM" val="557348"/>
  <p:tag name="KSO_WM_UNIT_DIAGRAM_MODELTYPE" val="flashPicture"/>
  <p:tag name="KSO_WM_UNIT_VALUE" val="1533*2045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INDEX" val="1_2_1"/>
  <p:tag name="KSO_WM_UNIT_ID" val="mixed20199732_1*ζ_h_d*1_2_1"/>
  <p:tag name="KSO_WM_TEMPLATE_CATEGORY" val="mixed"/>
  <p:tag name="KSO_WM_TEMPLATE_INDEX" val="20199732"/>
  <p:tag name="KSO_WM_UNIT_LAYERLEVEL" val="1_1_1"/>
  <p:tag name="KSO_WM_TAG_VERSION" val="1.0"/>
  <p:tag name="KSO_WM_BEAUTIFY_FLAG" val="#wm#"/>
  <p:tag name="KSO_WM_UNIT_FLASH_PICTURE_RATE" val="2"/>
  <p:tag name="KSO_WM_UNIT_PLACING_PICTURE_USER_VIEWPORT" val="{&quot;height&quot;:4805,&quot;width&quot;:6510}"/>
  <p:tag name="KSO_WM_UNIT_PLACING_PICTURE_USER_RELATIVERECTANGLE" val="{&quot;bottom&quot;:0,&quot;left&quot;:0.09788,&quot;right&quot;:0.09788,&quot;top&quot;:0}"/>
  <p:tag name="KSO_WM_UNIT_PLACING_PICTURE_COLLAGE_RELATIVERECTANGLE" val="{&quot;bottom&quot;:0.19123587660092453,&quot;left&quot;:0,&quot;right&quot;:0,&quot;top&quot;:0.19123587660092453}"/>
  <p:tag name="KSO_WM_UNIT_PLACING_PICTURE_COLLAGE_VIEWPORT" val="{&quot;height&quot;:3260.6246978639547,&quot;width&quot;:8894.99919430388}"/>
  <p:tag name="KSO_WM_UNIT_PLACING_PICTURE_INFO" val="{&quot;code&quot;:&quot;A[2]&quot;,&quot;full_picture&quot;:false,&quot;last_crop_picture&quot;:&quot;A[2]&quot;,&quot;scheme&quot;:&quot;2-1&quot;,&quot;spacing&quot;:5}"/>
  <p:tag name="KSO_WM_UNIT_PLACING_PICTURE" val="202347.708"/>
  <p:tag name="KSO_WM_FULL_TEXT_BEAUTIFY_COPY_ID" val="22"/>
</p:tagLst>
</file>

<file path=ppt/tags/tag224.xml><?xml version="1.0" encoding="utf-8"?>
<p:tagLst xmlns:p="http://schemas.openxmlformats.org/presentationml/2006/main">
  <p:tag name="KSO_WM_DECORATE_SHAPE_ID" val="234"/>
  <p:tag name="KSO_WM_FULL_TEXT_BEAUTIFY_COPY_ID" val="2"/>
</p:tagLst>
</file>

<file path=ppt/tags/tag225.xml><?xml version="1.0" encoding="utf-8"?>
<p:tagLst xmlns:p="http://schemas.openxmlformats.org/presentationml/2006/main">
  <p:tag name="RESOURCEID" val="636440342935487115"/>
  <p:tag name="SCENEID" val="Unkown"/>
  <p:tag name="SCENELINKIDS" val="2|3"/>
  <p:tag name="ANIMSTRING" val="06845e1e48f104eaaa8e41c400262d67"/>
  <p:tag name="SCENESHAPETYPE" val="SceneShape"/>
  <p:tag name="SCENESHAPESUBTYPE" val="SceneSimpleShape"/>
  <p:tag name="SCENECOLOR-TEXT" val="Color_Theme"/>
  <p:tag name="SCENECOLOR-TEXT-VALUE" val="2"/>
  <p:tag name="KSO_WM_UNIT_HIGHLIGHT" val="0"/>
  <p:tag name="KSO_WM_UNIT_COMPATIBLE" val="0"/>
  <p:tag name="KSO_WM_UNIT_DIAGRAM_ISNUMVISUAL" val="0"/>
  <p:tag name="KSO_WM_UNIT_DIAGRAM_ISREFERUNIT" val="0"/>
  <p:tag name="KSO_WM_UNIT_SUBTYPE" val="f"/>
  <p:tag name="KSO_WM_UNIT_ID" val="mixed20200373_1*i*2"/>
  <p:tag name="KSO_WM_TEMPLATE_CATEGORY" val="mixed"/>
  <p:tag name="KSO_WM_TEMPLATE_INDEX" val="20200373"/>
  <p:tag name="KSO_WM_UNIT_LAYERLEVEL" val="1"/>
  <p:tag name="KSO_WM_TAG_VERSION" val="1.0"/>
  <p:tag name="KSO_WM_BEAUTIFY_FLAG" val="#wm#"/>
  <p:tag name="KSO_WM_UNIT_TYPE" val="i"/>
  <p:tag name="KSO_WM_UNIT_INDEX" val="2"/>
  <p:tag name="PA" val="v5.2.3"/>
  <p:tag name="KSO_WM_DECORATE_TAGETSHAPES_IDS" val="2"/>
  <p:tag name="KSO_WM_FULL_TEXT_BEAUTIFY_COPY_ID" val="234"/>
</p:tagLst>
</file>

<file path=ppt/tags/tag226.xml><?xml version="1.0" encoding="utf-8"?>
<p:tagLst xmlns:p="http://schemas.openxmlformats.org/presentationml/2006/main">
  <p:tag name="KSO_WM_FULL_TEXT_BEAUTIFY_COPY_ID" val="150995309"/>
</p:tagLst>
</file>

<file path=ppt/tags/tag227.xml><?xml version="1.0" encoding="utf-8"?>
<p:tagLst xmlns:p="http://schemas.openxmlformats.org/presentationml/2006/main">
  <p:tag name="KSO_WM_FULL_TEXT_BEAUTIFY_COPY_ID" val="7"/>
</p:tagLst>
</file>

<file path=ppt/tags/tag228.xml><?xml version="1.0" encoding="utf-8"?>
<p:tagLst xmlns:p="http://schemas.openxmlformats.org/presentationml/2006/main">
  <p:tag name="KSO_WM_FULL_TEXT_BEAUTIFY_COPY_ID" val="3"/>
</p:tagLst>
</file>

<file path=ppt/tags/tag229.xml><?xml version="1.0" encoding="utf-8"?>
<p:tagLst xmlns:p="http://schemas.openxmlformats.org/presentationml/2006/main">
  <p:tag name="KSO_WM_FULL_TEXT_BEAUTIFY_COPY_ID" val="196"/>
</p:tagLst>
</file>

<file path=ppt/tags/tag23.xml><?xml version="1.0" encoding="utf-8"?>
<p:tagLst xmlns:p="http://schemas.openxmlformats.org/presentationml/2006/main">
  <p:tag name="KSO_WM_FULL_TEXT_BEAUTIFY_COPY_ID" val="9"/>
</p:tagLst>
</file>

<file path=ppt/tags/tag230.xml><?xml version="1.0" encoding="utf-8"?>
<p:tagLst xmlns:p="http://schemas.openxmlformats.org/presentationml/2006/main">
  <p:tag name="KSO_WM_FULL_TEXT_BEAUTIFY_COPY_ID" val="150995273"/>
</p:tagLst>
</file>

<file path=ppt/tags/tag231.xml><?xml version="1.0" encoding="utf-8"?>
<p:tagLst xmlns:p="http://schemas.openxmlformats.org/presentationml/2006/main">
  <p:tag name="KSO_WM_FULL_TEXT_BEAUTIFY_COPY_ID" val="3"/>
</p:tagLst>
</file>

<file path=ppt/tags/tag232.xml><?xml version="1.0" encoding="utf-8"?>
<p:tagLst xmlns:p="http://schemas.openxmlformats.org/presentationml/2006/main">
  <p:tag name="KSO_WM_FULL_TEXT_BEAUTIFY_COPY_ID" val="4"/>
</p:tagLst>
</file>

<file path=ppt/tags/tag233.xml><?xml version="1.0" encoding="utf-8"?>
<p:tagLst xmlns:p="http://schemas.openxmlformats.org/presentationml/2006/main">
  <p:tag name="KSO_WM_FULL_TEXT_BEAUTIFY_COPY_ID" val="10"/>
  <p:tag name="KSO_WM_UNIT_PLACING_PICTURE_USER_VIEWPORT" val="{&quot;height&quot;:2952.3023622047244,&quot;width&quot;:2916.5165354330707}"/>
</p:tagLst>
</file>

<file path=ppt/tags/tag234.xml><?xml version="1.0" encoding="utf-8"?>
<p:tagLst xmlns:p="http://schemas.openxmlformats.org/presentationml/2006/main">
  <p:tag name="KSO_WM_FULL_TEXT_BEAUTIFY_COPY_ID" val="7"/>
</p:tagLst>
</file>

<file path=ppt/tags/tag235.xml><?xml version="1.0" encoding="utf-8"?>
<p:tagLst xmlns:p="http://schemas.openxmlformats.org/presentationml/2006/main">
  <p:tag name="KSO_WM_FULL_TEXT_BEAUTIFY_COPY_ID" val="150995310"/>
</p:tagLst>
</file>

<file path=ppt/tags/tag236.xml><?xml version="1.0" encoding="utf-8"?>
<p:tagLst xmlns:p="http://schemas.openxmlformats.org/presentationml/2006/main">
  <p:tag name="KSO_WM_FULL_TEXT_BEAUTIFY_COPY_ID" val="7"/>
</p:tagLst>
</file>

<file path=ppt/tags/tag237.xml><?xml version="1.0" encoding="utf-8"?>
<p:tagLst xmlns:p="http://schemas.openxmlformats.org/presentationml/2006/main">
  <p:tag name="KSO_WM_FULL_TEXT_BEAUTIFY_COPY_ID" val="9"/>
</p:tagLst>
</file>

<file path=ppt/tags/tag238.xml><?xml version="1.0" encoding="utf-8"?>
<p:tagLst xmlns:p="http://schemas.openxmlformats.org/presentationml/2006/main">
  <p:tag name="KSO_WM_FULL_TEXT_BEAUTIFY_COPY_ID" val="10"/>
</p:tagLst>
</file>

<file path=ppt/tags/tag239.xml><?xml version="1.0" encoding="utf-8"?>
<p:tagLst xmlns:p="http://schemas.openxmlformats.org/presentationml/2006/main">
  <p:tag name="KSO_WM_FULL_TEXT_BEAUTIFY_COPY_ID" val="11"/>
</p:tagLst>
</file>

<file path=ppt/tags/tag24.xml><?xml version="1.0" encoding="utf-8"?>
<p:tagLst xmlns:p="http://schemas.openxmlformats.org/presentationml/2006/main">
  <p:tag name="KSO_WM_FULL_TEXT_BEAUTIFY_COPY_ID" val="14"/>
</p:tagLst>
</file>

<file path=ppt/tags/tag240.xml><?xml version="1.0" encoding="utf-8"?>
<p:tagLst xmlns:p="http://schemas.openxmlformats.org/presentationml/2006/main">
  <p:tag name="PA" val="v5.2.3"/>
  <p:tag name="RESOURCELIBID_ANIM" val="965"/>
  <p:tag name="KSO_WM_UNIT_DIAGRAM_MODELTYPE" val="flashPicture"/>
  <p:tag name="KSO_WM_UNIT_VALUE" val="1833*1833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1_1"/>
  <p:tag name="KSO_WM_UNIT_ID" val="mixed20199729_1*ζ_h_d*1_1_1"/>
  <p:tag name="KSO_WM_TEMPLATE_CATEGORY" val="mixed"/>
  <p:tag name="KSO_WM_TEMPLATE_INDEX" val="20199729"/>
  <p:tag name="KSO_WM_UNIT_LAYERLEVEL" val="1_1_1"/>
  <p:tag name="KSO_WM_TAG_VERSION" val="1.0"/>
  <p:tag name="KSO_WM_BEAUTIFY_FLAG" val="#wm#"/>
  <p:tag name="KSO_WM_UNIT_FLASH_PICTURE_RATE" val="8"/>
  <p:tag name="KSO_WM_UNIT_FLASH_PICTURE_TIMES" val="1"/>
  <p:tag name="KSO_WM_UNIT_FLASH_PICTURE_MODE" val="0"/>
  <p:tag name="KSO_WM_FULL_TEXT_BEAUTIFY_COPY_ID" val="28"/>
</p:tagLst>
</file>

<file path=ppt/tags/tag241.xml><?xml version="1.0" encoding="utf-8"?>
<p:tagLst xmlns:p="http://schemas.openxmlformats.org/presentationml/2006/main">
  <p:tag name="PA" val="v5.2.3"/>
  <p:tag name="RESOURCELIBID_ANIM" val="965"/>
  <p:tag name="KSO_WM_UNIT_DIAGRAM_MODELTYPE" val="flashPicture"/>
  <p:tag name="KSO_WM_UNIT_VALUE" val="1833*1833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2_1"/>
  <p:tag name="KSO_WM_UNIT_ID" val="mixed20199729_1*ζ_h_d*1_2_1"/>
  <p:tag name="KSO_WM_TEMPLATE_CATEGORY" val="mixed"/>
  <p:tag name="KSO_WM_TEMPLATE_INDEX" val="20199729"/>
  <p:tag name="KSO_WM_UNIT_LAYERLEVEL" val="1_1_1"/>
  <p:tag name="KSO_WM_TAG_VERSION" val="1.0"/>
  <p:tag name="KSO_WM_BEAUTIFY_FLAG" val="#wm#"/>
  <p:tag name="KSO_WM_UNIT_FLASH_PICTURE_RATE" val="8"/>
  <p:tag name="KSO_WM_UNIT_FLASH_PICTURE_TIMES" val="1"/>
  <p:tag name="KSO_WM_UNIT_FLASH_PICTURE_MODE" val="0"/>
  <p:tag name="KSO_WM_FULL_TEXT_BEAUTIFY_COPY_ID" val="29"/>
</p:tagLst>
</file>

<file path=ppt/tags/tag242.xml><?xml version="1.0" encoding="utf-8"?>
<p:tagLst xmlns:p="http://schemas.openxmlformats.org/presentationml/2006/main">
  <p:tag name="PA" val="v5.2.3"/>
  <p:tag name="RESOURCELIBID_ANIM" val="965"/>
  <p:tag name="KSO_WM_UNIT_DIAGRAM_MODELTYPE" val="flashPicture"/>
  <p:tag name="KSO_WM_UNIT_VALUE" val="1833*1833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3_1"/>
  <p:tag name="KSO_WM_UNIT_ID" val="mixed20199729_1*ζ_h_d*1_3_1"/>
  <p:tag name="KSO_WM_TEMPLATE_CATEGORY" val="mixed"/>
  <p:tag name="KSO_WM_TEMPLATE_INDEX" val="20199729"/>
  <p:tag name="KSO_WM_UNIT_LAYERLEVEL" val="1_1_1"/>
  <p:tag name="KSO_WM_TAG_VERSION" val="1.0"/>
  <p:tag name="KSO_WM_BEAUTIFY_FLAG" val="#wm#"/>
  <p:tag name="KSO_WM_UNIT_FLASH_PICTURE_RATE" val="8"/>
  <p:tag name="KSO_WM_UNIT_FLASH_PICTURE_TIMES" val="1"/>
  <p:tag name="KSO_WM_UNIT_FLASH_PICTURE_MODE" val="0"/>
  <p:tag name="KSO_WM_FULL_TEXT_BEAUTIFY_COPY_ID" val="30"/>
</p:tagLst>
</file>

<file path=ppt/tags/tag243.xml><?xml version="1.0" encoding="utf-8"?>
<p:tagLst xmlns:p="http://schemas.openxmlformats.org/presentationml/2006/main">
  <p:tag name="PA" val="v5.2.3"/>
  <p:tag name="KSO_WM_UNIT_DIAGRAM_MODELTYPE" val="flashPicture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3_1"/>
  <p:tag name="KSO_WM_UNIT_ID" val="mixed20199729_1*ζ_h_i*1_3_1"/>
  <p:tag name="KSO_WM_TEMPLATE_CATEGORY" val="mixed"/>
  <p:tag name="KSO_WM_TEMPLATE_INDEX" val="20199729"/>
  <p:tag name="KSO_WM_UNIT_LAYERLEVEL" val="1_1_1"/>
  <p:tag name="KSO_WM_TAG_VERSION" val="1.0"/>
  <p:tag name="KSO_WM_BEAUTIFY_FLAG" val="#wm#"/>
  <p:tag name="KSO_WM_FULL_TEXT_BEAUTIFY_COPY_ID" val="31"/>
</p:tagLst>
</file>

<file path=ppt/tags/tag244.xml><?xml version="1.0" encoding="utf-8"?>
<p:tagLst xmlns:p="http://schemas.openxmlformats.org/presentationml/2006/main">
  <p:tag name="PA" val="v5.2.3"/>
  <p:tag name="KSO_WM_UNIT_DIAGRAM_MODELTYPE" val="flashPicture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2_1"/>
  <p:tag name="KSO_WM_UNIT_ID" val="mixed20199729_1*ζ_h_i*1_2_1"/>
  <p:tag name="KSO_WM_TEMPLATE_CATEGORY" val="mixed"/>
  <p:tag name="KSO_WM_TEMPLATE_INDEX" val="20199729"/>
  <p:tag name="KSO_WM_UNIT_LAYERLEVEL" val="1_1_1"/>
  <p:tag name="KSO_WM_TAG_VERSION" val="1.0"/>
  <p:tag name="KSO_WM_BEAUTIFY_FLAG" val="#wm#"/>
  <p:tag name="KSO_WM_FULL_TEXT_BEAUTIFY_COPY_ID" val="32"/>
</p:tagLst>
</file>

<file path=ppt/tags/tag245.xml><?xml version="1.0" encoding="utf-8"?>
<p:tagLst xmlns:p="http://schemas.openxmlformats.org/presentationml/2006/main">
  <p:tag name="PA" val="v5.2.3"/>
  <p:tag name="KSO_WM_UNIT_DIAGRAM_MODELTYPE" val="flashPicture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4_1"/>
  <p:tag name="KSO_WM_UNIT_ID" val="mixed20199729_1*ζ_h_i*1_4_1"/>
  <p:tag name="KSO_WM_TEMPLATE_CATEGORY" val="mixed"/>
  <p:tag name="KSO_WM_TEMPLATE_INDEX" val="20199729"/>
  <p:tag name="KSO_WM_UNIT_LAYERLEVEL" val="1_1_1"/>
  <p:tag name="KSO_WM_TAG_VERSION" val="1.0"/>
  <p:tag name="KSO_WM_BEAUTIFY_FLAG" val="#wm#"/>
  <p:tag name="KSO_WM_FULL_TEXT_BEAUTIFY_COPY_ID" val="35"/>
</p:tagLst>
</file>

<file path=ppt/tags/tag246.xml><?xml version="1.0" encoding="utf-8"?>
<p:tagLst xmlns:p="http://schemas.openxmlformats.org/presentationml/2006/main">
  <p:tag name="PA" val="v5.2.3"/>
  <p:tag name="KSO_WM_UNIT_DIAGRAM_MODELTYPE" val="flashPicture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i"/>
  <p:tag name="KSO_WM_UNIT_INDEX" val="1_1_1"/>
  <p:tag name="KSO_WM_UNIT_ID" val="mixed20199729_1*ζ_h_i*1_1_1"/>
  <p:tag name="KSO_WM_TEMPLATE_CATEGORY" val="mixed"/>
  <p:tag name="KSO_WM_TEMPLATE_INDEX" val="20199729"/>
  <p:tag name="KSO_WM_UNIT_LAYERLEVEL" val="1_1_1"/>
  <p:tag name="KSO_WM_TAG_VERSION" val="1.0"/>
  <p:tag name="KSO_WM_BEAUTIFY_FLAG" val="#wm#"/>
  <p:tag name="KSO_WM_FULL_TEXT_BEAUTIFY_COPY_ID" val="33"/>
</p:tagLst>
</file>

<file path=ppt/tags/tag247.xml><?xml version="1.0" encoding="utf-8"?>
<p:tagLst xmlns:p="http://schemas.openxmlformats.org/presentationml/2006/main">
  <p:tag name="PA" val="v5.2.3"/>
  <p:tag name="RESOURCELIBID_ANIM" val="965"/>
  <p:tag name="KSO_WM_UNIT_DIAGRAM_MODELTYPE" val="flashPicture"/>
  <p:tag name="KSO_WM_UNIT_VALUE" val="1833*1833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TYPE" val="ζ_h_d"/>
  <p:tag name="KSO_WM_UNIT_INDEX" val="1_4_1"/>
  <p:tag name="KSO_WM_UNIT_ID" val="mixed20199729_1*ζ_h_d*1_4_1"/>
  <p:tag name="KSO_WM_TEMPLATE_CATEGORY" val="mixed"/>
  <p:tag name="KSO_WM_TEMPLATE_INDEX" val="20199729"/>
  <p:tag name="KSO_WM_UNIT_LAYERLEVEL" val="1_1_1"/>
  <p:tag name="KSO_WM_TAG_VERSION" val="1.0"/>
  <p:tag name="KSO_WM_BEAUTIFY_FLAG" val="#wm#"/>
  <p:tag name="KSO_WM_UNIT_FLASH_PICTURE_RATE" val="8"/>
  <p:tag name="KSO_WM_UNIT_FLASH_PICTURE_TIMES" val="1"/>
  <p:tag name="KSO_WM_UNIT_FLASH_PICTURE_MODE" val="0"/>
  <p:tag name="KSO_WM_FULL_TEXT_BEAUTIFY_COPY_ID" val="34"/>
</p:tagLst>
</file>

<file path=ppt/tags/tag248.xml><?xml version="1.0" encoding="utf-8"?>
<p:tagLst xmlns:p="http://schemas.openxmlformats.org/presentationml/2006/main">
  <p:tag name="KSO_WM_UNIT_FLASH_PICTURE_TYPE" val="0"/>
  <p:tag name="KSO_WM_FULL_TEXT_BEAUTIFY_COPY_ID" val="150995311"/>
</p:tagLst>
</file>

<file path=ppt/tags/tag249.xml><?xml version="1.0" encoding="utf-8"?>
<p:tagLst xmlns:p="http://schemas.openxmlformats.org/presentationml/2006/main">
  <p:tag name="KSO_WM_FULL_TEXT_BEAUTIFY_COPY_ID" val="7"/>
</p:tagLst>
</file>

<file path=ppt/tags/tag25.xml><?xml version="1.0" encoding="utf-8"?>
<p:tagLst xmlns:p="http://schemas.openxmlformats.org/presentationml/2006/main">
  <p:tag name="KSO_WM_FULL_TEXT_BEAUTIFY_COPY_ID" val="4"/>
</p:tagLst>
</file>

<file path=ppt/tags/tag250.xml><?xml version="1.0" encoding="utf-8"?>
<p:tagLst xmlns:p="http://schemas.openxmlformats.org/presentationml/2006/main">
  <p:tag name="KSO_WM_FULL_TEXT_BEAUTIFY_COPY_ID" val="9"/>
</p:tagLst>
</file>

<file path=ppt/tags/tag251.xml><?xml version="1.0" encoding="utf-8"?>
<p:tagLst xmlns:p="http://schemas.openxmlformats.org/presentationml/2006/main">
  <p:tag name="KSO_WM_FULL_TEXT_BEAUTIFY_COPY_ID" val="5"/>
</p:tagLst>
</file>

<file path=ppt/tags/tag252.xml><?xml version="1.0" encoding="utf-8"?>
<p:tagLst xmlns:p="http://schemas.openxmlformats.org/presentationml/2006/main">
  <p:tag name="KSO_WM_FULL_TEXT_BEAUTIFY_COPY_ID" val="20"/>
</p:tagLst>
</file>

<file path=ppt/tags/tag253.xml><?xml version="1.0" encoding="utf-8"?>
<p:tagLst xmlns:p="http://schemas.openxmlformats.org/presentationml/2006/main">
  <p:tag name="KSO_WM_FULL_TEXT_BEAUTIFY_COPY_ID" val="21"/>
</p:tagLst>
</file>

<file path=ppt/tags/tag254.xml><?xml version="1.0" encoding="utf-8"?>
<p:tagLst xmlns:p="http://schemas.openxmlformats.org/presentationml/2006/main">
  <p:tag name="KSO_WM_FULL_TEXT_BEAUTIFY_COPY_ID" val="22"/>
</p:tagLst>
</file>

<file path=ppt/tags/tag255.xml><?xml version="1.0" encoding="utf-8"?>
<p:tagLst xmlns:p="http://schemas.openxmlformats.org/presentationml/2006/main">
  <p:tag name="KSO_WM_FULL_TEXT_BEAUTIFY_COPY_ID" val="23"/>
</p:tagLst>
</file>

<file path=ppt/tags/tag256.xml><?xml version="1.0" encoding="utf-8"?>
<p:tagLst xmlns:p="http://schemas.openxmlformats.org/presentationml/2006/main">
  <p:tag name="KSO_WM_FULL_TEXT_BEAUTIFY_COPY_ID" val="24"/>
</p:tagLst>
</file>

<file path=ppt/tags/tag257.xml><?xml version="1.0" encoding="utf-8"?>
<p:tagLst xmlns:p="http://schemas.openxmlformats.org/presentationml/2006/main">
  <p:tag name="KSO_WM_FULL_TEXT_BEAUTIFY_COPY_ID" val="11"/>
</p:tagLst>
</file>

<file path=ppt/tags/tag258.xml><?xml version="1.0" encoding="utf-8"?>
<p:tagLst xmlns:p="http://schemas.openxmlformats.org/presentationml/2006/main">
  <p:tag name="KSO_WM_FULL_TEXT_BEAUTIFY_COPY_ID" val="12"/>
</p:tagLst>
</file>

<file path=ppt/tags/tag259.xml><?xml version="1.0" encoding="utf-8"?>
<p:tagLst xmlns:p="http://schemas.openxmlformats.org/presentationml/2006/main">
  <p:tag name="KSO_WM_FULL_TEXT_BEAUTIFY_COPY_ID" val="16"/>
</p:tagLst>
</file>

<file path=ppt/tags/tag26.xml><?xml version="1.0" encoding="utf-8"?>
<p:tagLst xmlns:p="http://schemas.openxmlformats.org/presentationml/2006/main">
  <p:tag name="KSO_WM_UNIT_DIAGRAM_MODELTYPE" val="flashPicture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INDEX" val="1_2_1"/>
  <p:tag name="KSO_WM_UNIT_ID" val="mixed20199730_1*ζ_h_i*1_2_1"/>
  <p:tag name="KSO_WM_TEMPLATE_CATEGORY" val="mixed"/>
  <p:tag name="KSO_WM_TEMPLATE_INDEX" val="20199730"/>
  <p:tag name="KSO_WM_UNIT_LAYERLEVEL" val="1_1_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FULL_TEXT_BEAUTIFY_COPY_ID" val="17"/>
</p:tagLst>
</file>

<file path=ppt/tags/tag261.xml><?xml version="1.0" encoding="utf-8"?>
<p:tagLst xmlns:p="http://schemas.openxmlformats.org/presentationml/2006/main">
  <p:tag name="KSO_WM_FULL_TEXT_BEAUTIFY_COPY_ID" val="18"/>
</p:tagLst>
</file>

<file path=ppt/tags/tag262.xml><?xml version="1.0" encoding="utf-8"?>
<p:tagLst xmlns:p="http://schemas.openxmlformats.org/presentationml/2006/main">
  <p:tag name="KSO_WM_FULL_TEXT_BEAUTIFY_COPY_ID" val="19"/>
</p:tagLst>
</file>

<file path=ppt/tags/tag263.xml><?xml version="1.0" encoding="utf-8"?>
<p:tagLst xmlns:p="http://schemas.openxmlformats.org/presentationml/2006/main">
  <p:tag name="KSO_WM_FULL_TEXT_BEAUTIFY_COPY_ID" val="14"/>
</p:tagLst>
</file>

<file path=ppt/tags/tag264.xml><?xml version="1.0" encoding="utf-8"?>
<p:tagLst xmlns:p="http://schemas.openxmlformats.org/presentationml/2006/main">
  <p:tag name="KSO_WM_FULL_TEXT_BEAUTIFY_COPY_ID" val="15"/>
</p:tagLst>
</file>

<file path=ppt/tags/tag265.xml><?xml version="1.0" encoding="utf-8"?>
<p:tagLst xmlns:p="http://schemas.openxmlformats.org/presentationml/2006/main">
  <p:tag name="KSO_WM_FULL_TEXT_BEAUTIFY_COPY_ID" val="37"/>
</p:tagLst>
</file>

<file path=ppt/tags/tag266.xml><?xml version="1.0" encoding="utf-8"?>
<p:tagLst xmlns:p="http://schemas.openxmlformats.org/presentationml/2006/main">
  <p:tag name="KSO_WM_FULL_TEXT_BEAUTIFY_COPY_ID" val="38"/>
</p:tagLst>
</file>

<file path=ppt/tags/tag267.xml><?xml version="1.0" encoding="utf-8"?>
<p:tagLst xmlns:p="http://schemas.openxmlformats.org/presentationml/2006/main">
  <p:tag name="KSO_WM_FULL_TEXT_BEAUTIFY_COPY_ID" val="39"/>
</p:tagLst>
</file>

<file path=ppt/tags/tag268.xml><?xml version="1.0" encoding="utf-8"?>
<p:tagLst xmlns:p="http://schemas.openxmlformats.org/presentationml/2006/main">
  <p:tag name="KSO_WM_FULL_TEXT_BEAUTIFY_COPY_ID" val="40"/>
</p:tagLst>
</file>

<file path=ppt/tags/tag269.xml><?xml version="1.0" encoding="utf-8"?>
<p:tagLst xmlns:p="http://schemas.openxmlformats.org/presentationml/2006/main">
  <p:tag name="KSO_WM_FULL_TEXT_BEAUTIFY_COPY_ID" val="41"/>
</p:tagLst>
</file>

<file path=ppt/tags/tag27.xml><?xml version="1.0" encoding="utf-8"?>
<p:tagLst xmlns:p="http://schemas.openxmlformats.org/presentationml/2006/main">
  <p:tag name="KSO_WM_UNIT_DIAGRAM_MODELTYPE" val="flashPicture"/>
  <p:tag name="KSO_WM_UNIT_HIGHLIGHT" val="0"/>
  <p:tag name="KSO_WM_UNIT_COMPATIBLE" val="0"/>
  <p:tag name="KSO_WM_UNIT_DIAGRAM_ISNUMVISUAL" val="0"/>
  <p:tag name="KSO_WM_UNIT_DIAGRAM_ISREFERUNIT" val="0"/>
  <p:tag name="KSO_WM_DIAGRAM_GROUP_CODE" val="ζ1-1"/>
  <p:tag name="KSO_WM_UNIT_INDEX" val="1_1_1"/>
  <p:tag name="KSO_WM_UNIT_ID" val="mixed20199730_1*ζ_h_i*1_1_1"/>
  <p:tag name="KSO_WM_TEMPLATE_CATEGORY" val="mixed"/>
  <p:tag name="KSO_WM_TEMPLATE_INDEX" val="20199730"/>
  <p:tag name="KSO_WM_UNIT_LAYERLEVEL" val="1_1_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FULL_TEXT_BEAUTIFY_COPY_ID" val="27"/>
</p:tagLst>
</file>

<file path=ppt/tags/tag271.xml><?xml version="1.0" encoding="utf-8"?>
<p:tagLst xmlns:p="http://schemas.openxmlformats.org/presentationml/2006/main">
  <p:tag name="KSO_WM_FULL_TEXT_BEAUTIFY_COPY_ID" val="28"/>
</p:tagLst>
</file>

<file path=ppt/tags/tag272.xml><?xml version="1.0" encoding="utf-8"?>
<p:tagLst xmlns:p="http://schemas.openxmlformats.org/presentationml/2006/main">
  <p:tag name="KSO_WM_FULL_TEXT_BEAUTIFY_COPY_ID" val="32"/>
</p:tagLst>
</file>

<file path=ppt/tags/tag273.xml><?xml version="1.0" encoding="utf-8"?>
<p:tagLst xmlns:p="http://schemas.openxmlformats.org/presentationml/2006/main">
  <p:tag name="KSO_WM_FULL_TEXT_BEAUTIFY_COPY_ID" val="33"/>
</p:tagLst>
</file>

<file path=ppt/tags/tag274.xml><?xml version="1.0" encoding="utf-8"?>
<p:tagLst xmlns:p="http://schemas.openxmlformats.org/presentationml/2006/main">
  <p:tag name="KSO_WM_FULL_TEXT_BEAUTIFY_COPY_ID" val="34"/>
</p:tagLst>
</file>

<file path=ppt/tags/tag275.xml><?xml version="1.0" encoding="utf-8"?>
<p:tagLst xmlns:p="http://schemas.openxmlformats.org/presentationml/2006/main">
  <p:tag name="KSO_WM_FULL_TEXT_BEAUTIFY_COPY_ID" val="35"/>
</p:tagLst>
</file>

<file path=ppt/tags/tag276.xml><?xml version="1.0" encoding="utf-8"?>
<p:tagLst xmlns:p="http://schemas.openxmlformats.org/presentationml/2006/main">
  <p:tag name="KSO_WM_FULL_TEXT_BEAUTIFY_COPY_ID" val="36"/>
</p:tagLst>
</file>

<file path=ppt/tags/tag277.xml><?xml version="1.0" encoding="utf-8"?>
<p:tagLst xmlns:p="http://schemas.openxmlformats.org/presentationml/2006/main">
  <p:tag name="KSO_WM_FULL_TEXT_BEAUTIFY_COPY_ID" val="30"/>
</p:tagLst>
</file>

<file path=ppt/tags/tag278.xml><?xml version="1.0" encoding="utf-8"?>
<p:tagLst xmlns:p="http://schemas.openxmlformats.org/presentationml/2006/main">
  <p:tag name="KSO_WM_FULL_TEXT_BEAUTIFY_COPY_ID" val="31"/>
</p:tagLst>
</file>

<file path=ppt/tags/tag279.xml><?xml version="1.0" encoding="utf-8"?>
<p:tagLst xmlns:p="http://schemas.openxmlformats.org/presentationml/2006/main">
  <p:tag name="KSO_WM_FULL_TEXT_BEAUTIFY_COPY_ID" val="57"/>
</p:tagLst>
</file>

<file path=ppt/tags/tag28.xml><?xml version="1.0" encoding="utf-8"?>
<p:tagLst xmlns:p="http://schemas.openxmlformats.org/presentationml/2006/main">
  <p:tag name="KSO_WM_FULL_TEXT_BEAUTIFY_COPY_ID" val="150995346"/>
  <p:tag name="KSO_WM_UNIT_FLASH_PICTURE_TYPE" val="0"/>
</p:tagLst>
</file>

<file path=ppt/tags/tag280.xml><?xml version="1.0" encoding="utf-8"?>
<p:tagLst xmlns:p="http://schemas.openxmlformats.org/presentationml/2006/main">
  <p:tag name="KSO_WM_FULL_TEXT_BEAUTIFY_COPY_ID" val="58"/>
</p:tagLst>
</file>

<file path=ppt/tags/tag281.xml><?xml version="1.0" encoding="utf-8"?>
<p:tagLst xmlns:p="http://schemas.openxmlformats.org/presentationml/2006/main">
  <p:tag name="KSO_WM_FULL_TEXT_BEAUTIFY_COPY_ID" val="59"/>
</p:tagLst>
</file>

<file path=ppt/tags/tag282.xml><?xml version="1.0" encoding="utf-8"?>
<p:tagLst xmlns:p="http://schemas.openxmlformats.org/presentationml/2006/main">
  <p:tag name="KSO_WM_FULL_TEXT_BEAUTIFY_COPY_ID" val="60"/>
</p:tagLst>
</file>

<file path=ppt/tags/tag283.xml><?xml version="1.0" encoding="utf-8"?>
<p:tagLst xmlns:p="http://schemas.openxmlformats.org/presentationml/2006/main">
  <p:tag name="KSO_WM_FULL_TEXT_BEAUTIFY_COPY_ID" val="61"/>
</p:tagLst>
</file>

<file path=ppt/tags/tag284.xml><?xml version="1.0" encoding="utf-8"?>
<p:tagLst xmlns:p="http://schemas.openxmlformats.org/presentationml/2006/main">
  <p:tag name="KSO_WM_FULL_TEXT_BEAUTIFY_COPY_ID" val="44"/>
</p:tagLst>
</file>

<file path=ppt/tags/tag285.xml><?xml version="1.0" encoding="utf-8"?>
<p:tagLst xmlns:p="http://schemas.openxmlformats.org/presentationml/2006/main">
  <p:tag name="KSO_WM_FULL_TEXT_BEAUTIFY_COPY_ID" val="45"/>
</p:tagLst>
</file>

<file path=ppt/tags/tag286.xml><?xml version="1.0" encoding="utf-8"?>
<p:tagLst xmlns:p="http://schemas.openxmlformats.org/presentationml/2006/main">
  <p:tag name="KSO_WM_FULL_TEXT_BEAUTIFY_COPY_ID" val="49"/>
</p:tagLst>
</file>

<file path=ppt/tags/tag287.xml><?xml version="1.0" encoding="utf-8"?>
<p:tagLst xmlns:p="http://schemas.openxmlformats.org/presentationml/2006/main">
  <p:tag name="KSO_WM_FULL_TEXT_BEAUTIFY_COPY_ID" val="50"/>
</p:tagLst>
</file>

<file path=ppt/tags/tag288.xml><?xml version="1.0" encoding="utf-8"?>
<p:tagLst xmlns:p="http://schemas.openxmlformats.org/presentationml/2006/main">
  <p:tag name="KSO_WM_FULL_TEXT_BEAUTIFY_COPY_ID" val="51"/>
</p:tagLst>
</file>

<file path=ppt/tags/tag289.xml><?xml version="1.0" encoding="utf-8"?>
<p:tagLst xmlns:p="http://schemas.openxmlformats.org/presentationml/2006/main">
  <p:tag name="KSO_WM_FULL_TEXT_BEAUTIFY_COPY_ID" val="52"/>
</p:tagLst>
</file>

<file path=ppt/tags/tag29.xml><?xml version="1.0" encoding="utf-8"?>
<p:tagLst xmlns:p="http://schemas.openxmlformats.org/presentationml/2006/main">
  <p:tag name="KSO_WM_FULL_TEXT_BEAUTIFY_COPY_ID" val="7"/>
</p:tagLst>
</file>

<file path=ppt/tags/tag290.xml><?xml version="1.0" encoding="utf-8"?>
<p:tagLst xmlns:p="http://schemas.openxmlformats.org/presentationml/2006/main">
  <p:tag name="KSO_WM_FULL_TEXT_BEAUTIFY_COPY_ID" val="53"/>
</p:tagLst>
</file>

<file path=ppt/tags/tag291.xml><?xml version="1.0" encoding="utf-8"?>
<p:tagLst xmlns:p="http://schemas.openxmlformats.org/presentationml/2006/main">
  <p:tag name="KSO_WM_FULL_TEXT_BEAUTIFY_COPY_ID" val="54"/>
</p:tagLst>
</file>

<file path=ppt/tags/tag292.xml><?xml version="1.0" encoding="utf-8"?>
<p:tagLst xmlns:p="http://schemas.openxmlformats.org/presentationml/2006/main">
  <p:tag name="KSO_WM_FULL_TEXT_BEAUTIFY_COPY_ID" val="55"/>
</p:tagLst>
</file>

<file path=ppt/tags/tag293.xml><?xml version="1.0" encoding="utf-8"?>
<p:tagLst xmlns:p="http://schemas.openxmlformats.org/presentationml/2006/main">
  <p:tag name="KSO_WM_FULL_TEXT_BEAUTIFY_COPY_ID" val="56"/>
</p:tagLst>
</file>

<file path=ppt/tags/tag294.xml><?xml version="1.0" encoding="utf-8"?>
<p:tagLst xmlns:p="http://schemas.openxmlformats.org/presentationml/2006/main">
  <p:tag name="KSO_WM_FULL_TEXT_BEAUTIFY_COPY_ID" val="47"/>
</p:tagLst>
</file>

<file path=ppt/tags/tag295.xml><?xml version="1.0" encoding="utf-8"?>
<p:tagLst xmlns:p="http://schemas.openxmlformats.org/presentationml/2006/main">
  <p:tag name="KSO_WM_FULL_TEXT_BEAUTIFY_COPY_ID" val="48"/>
</p:tagLst>
</file>

<file path=ppt/tags/tag296.xml><?xml version="1.0" encoding="utf-8"?>
<p:tagLst xmlns:p="http://schemas.openxmlformats.org/presentationml/2006/main">
  <p:tag name="KSO_WM_FULL_TEXT_BEAUTIFY_COPY_ID" val="71"/>
</p:tagLst>
</file>

<file path=ppt/tags/tag297.xml><?xml version="1.0" encoding="utf-8"?>
<p:tagLst xmlns:p="http://schemas.openxmlformats.org/presentationml/2006/main">
  <p:tag name="KSO_WM_FULL_TEXT_BEAUTIFY_COPY_ID" val="72"/>
</p:tagLst>
</file>

<file path=ppt/tags/tag298.xml><?xml version="1.0" encoding="utf-8"?>
<p:tagLst xmlns:p="http://schemas.openxmlformats.org/presentationml/2006/main">
  <p:tag name="KSO_WM_FULL_TEXT_BEAUTIFY_COPY_ID" val="73"/>
</p:tagLst>
</file>

<file path=ppt/tags/tag299.xml><?xml version="1.0" encoding="utf-8"?>
<p:tagLst xmlns:p="http://schemas.openxmlformats.org/presentationml/2006/main">
  <p:tag name="KSO_WM_FULL_TEXT_BEAUTIFY_COPY_ID" val="74"/>
</p:tagLst>
</file>

<file path=ppt/tags/tag3.xml><?xml version="1.0" encoding="utf-8"?>
<p:tagLst xmlns:p="http://schemas.openxmlformats.org/presentationml/2006/main">
  <p:tag name="KSO_WM_FULL_TEXT_BEAUTIFY_COPY_ID" val="5"/>
</p:tagLst>
</file>

<file path=ppt/tags/tag30.xml><?xml version="1.0" encoding="utf-8"?>
<p:tagLst xmlns:p="http://schemas.openxmlformats.org/presentationml/2006/main">
  <p:tag name="KSO_WM_UNIT_PLACING_PICTURE_INFO" val="{&quot;code&quot;:&quot;BaB[1]&quot;,&quot;full_picture&quot;:false,&quot;last_crop_picture&quot;:&quot;BaB[1]&quot;,&quot;scheme&quot;:&quot;6-2&quot;,&quot;spacing&quot;:5}"/>
  <p:tag name="KSO_WM_UNIT_PLACING_PICTURE" val="180904.056"/>
  <p:tag name="KSO_WM_BEAUTIFY_FLAG" val=""/>
  <p:tag name="KSO_WM_UNIT_TYPE" val=""/>
  <p:tag name="KSO_WM_UNIT_INDEX" val=""/>
  <p:tag name="KSO_WM_UNIT_ID" val=""/>
  <p:tag name="KSO_WM_UNIT_PLACING_PICTURE_USER_VIEWPORT" val="{&quot;height&quot;:2851.999999999999,&quot;width&quot;:4633.2}"/>
  <p:tag name="KSO_WM_UNIT_PLACING_PICTURE_USER_RELATIVERECTANGLE" val="{&quot;bottom&quot;:0.029794548844823073,&quot;left&quot;:0,&quot;right&quot;:0,&quot;top&quot;:0.029794548844823073}"/>
  <p:tag name="KSO_WM_UNIT_PLACING_PICTURE_COLLAGE_RELATIVERECTANGLE" val="{&quot;bottom&quot;:0.029794548844823073,&quot;left&quot;:0,&quot;right&quot;:0,&quot;top&quot;:0.029794548844823073}"/>
  <p:tag name="KSO_WM_UNIT_PLACING_PICTURE_COLLAGE_VIEWPORT" val="{&quot;height&quot;:2400.82031967425,&quot;width&quot;:3900.2390087636923}"/>
</p:tagLst>
</file>

<file path=ppt/tags/tag300.xml><?xml version="1.0" encoding="utf-8"?>
<p:tagLst xmlns:p="http://schemas.openxmlformats.org/presentationml/2006/main">
  <p:tag name="KSO_WM_FULL_TEXT_BEAUTIFY_COPY_ID" val="75"/>
</p:tagLst>
</file>

<file path=ppt/tags/tag301.xml><?xml version="1.0" encoding="utf-8"?>
<p:tagLst xmlns:p="http://schemas.openxmlformats.org/presentationml/2006/main">
  <p:tag name="KSO_WM_FULL_TEXT_BEAUTIFY_COPY_ID" val="64"/>
</p:tagLst>
</file>

<file path=ppt/tags/tag302.xml><?xml version="1.0" encoding="utf-8"?>
<p:tagLst xmlns:p="http://schemas.openxmlformats.org/presentationml/2006/main">
  <p:tag name="KSO_WM_FULL_TEXT_BEAUTIFY_COPY_ID" val="65"/>
</p:tagLst>
</file>

<file path=ppt/tags/tag303.xml><?xml version="1.0" encoding="utf-8"?>
<p:tagLst xmlns:p="http://schemas.openxmlformats.org/presentationml/2006/main">
  <p:tag name="KSO_WM_FULL_TEXT_BEAUTIFY_COPY_ID" val="69"/>
</p:tagLst>
</file>

<file path=ppt/tags/tag304.xml><?xml version="1.0" encoding="utf-8"?>
<p:tagLst xmlns:p="http://schemas.openxmlformats.org/presentationml/2006/main">
  <p:tag name="KSO_WM_FULL_TEXT_BEAUTIFY_COPY_ID" val="70"/>
</p:tagLst>
</file>

<file path=ppt/tags/tag305.xml><?xml version="1.0" encoding="utf-8"?>
<p:tagLst xmlns:p="http://schemas.openxmlformats.org/presentationml/2006/main">
  <p:tag name="KSO_WM_FULL_TEXT_BEAUTIFY_COPY_ID" val="67"/>
</p:tagLst>
</file>

<file path=ppt/tags/tag306.xml><?xml version="1.0" encoding="utf-8"?>
<p:tagLst xmlns:p="http://schemas.openxmlformats.org/presentationml/2006/main">
  <p:tag name="KSO_WM_FULL_TEXT_BEAUTIFY_COPY_ID" val="68"/>
</p:tagLst>
</file>

<file path=ppt/tags/tag307.xml><?xml version="1.0" encoding="utf-8"?>
<p:tagLst xmlns:p="http://schemas.openxmlformats.org/presentationml/2006/main">
  <p:tag name="KSO_WM_FULL_TEXT_BEAUTIFY_COPY_ID" val="83"/>
</p:tagLst>
</file>

<file path=ppt/tags/tag308.xml><?xml version="1.0" encoding="utf-8"?>
<p:tagLst xmlns:p="http://schemas.openxmlformats.org/presentationml/2006/main">
  <p:tag name="KSO_WM_FULL_TEXT_BEAUTIFY_COPY_ID" val="84"/>
</p:tagLst>
</file>

<file path=ppt/tags/tag309.xml><?xml version="1.0" encoding="utf-8"?>
<p:tagLst xmlns:p="http://schemas.openxmlformats.org/presentationml/2006/main">
  <p:tag name="KSO_WM_FULL_TEXT_BEAUTIFY_COPY_ID" val="85"/>
</p:tagLst>
</file>

<file path=ppt/tags/tag31.xml><?xml version="1.0" encoding="utf-8"?>
<p:tagLst xmlns:p="http://schemas.openxmlformats.org/presentationml/2006/main">
  <p:tag name="KSO_WM_UNIT_PLACING_PICTURE_INFO" val="{&quot;code&quot;:&quot;BaB[1]&quot;,&quot;full_picture&quot;:false,&quot;last_crop_picture&quot;:&quot;BaB[1]&quot;,&quot;scheme&quot;:&quot;6-2&quot;,&quot;spacing&quot;:5}"/>
  <p:tag name="KSO_WM_UNIT_PLACING_PICTURE" val="180904.056"/>
  <p:tag name="KSO_WM_BEAUTIFY_FLAG" val=""/>
  <p:tag name="KSO_WM_UNIT_TYPE" val=""/>
  <p:tag name="KSO_WM_UNIT_INDEX" val=""/>
  <p:tag name="KSO_WM_UNIT_ID" val=""/>
  <p:tag name="KSO_WM_UNIT_PLACING_PICTURE_COLLAGE_VIEWPORT" val="{&quot;height&quot;:2389.4608136229053,&quot;width&quot;:3899.951635829148}"/>
</p:tagLst>
</file>

<file path=ppt/tags/tag310.xml><?xml version="1.0" encoding="utf-8"?>
<p:tagLst xmlns:p="http://schemas.openxmlformats.org/presentationml/2006/main">
  <p:tag name="KSO_WM_FULL_TEXT_BEAUTIFY_COPY_ID" val="86"/>
</p:tagLst>
</file>

<file path=ppt/tags/tag311.xml><?xml version="1.0" encoding="utf-8"?>
<p:tagLst xmlns:p="http://schemas.openxmlformats.org/presentationml/2006/main">
  <p:tag name="KSO_WM_FULL_TEXT_BEAUTIFY_COPY_ID" val="87"/>
</p:tagLst>
</file>

<file path=ppt/tags/tag312.xml><?xml version="1.0" encoding="utf-8"?>
<p:tagLst xmlns:p="http://schemas.openxmlformats.org/presentationml/2006/main">
  <p:tag name="KSO_WM_FULL_TEXT_BEAUTIFY_COPY_ID" val="78"/>
</p:tagLst>
</file>

<file path=ppt/tags/tag313.xml><?xml version="1.0" encoding="utf-8"?>
<p:tagLst xmlns:p="http://schemas.openxmlformats.org/presentationml/2006/main">
  <p:tag name="KSO_WM_FULL_TEXT_BEAUTIFY_COPY_ID" val="79"/>
</p:tagLst>
</file>

<file path=ppt/tags/tag314.xml><?xml version="1.0" encoding="utf-8"?>
<p:tagLst xmlns:p="http://schemas.openxmlformats.org/presentationml/2006/main">
  <p:tag name="KSO_WM_FULL_TEXT_BEAUTIFY_COPY_ID" val="80"/>
</p:tagLst>
</file>

<file path=ppt/tags/tag315.xml><?xml version="1.0" encoding="utf-8"?>
<p:tagLst xmlns:p="http://schemas.openxmlformats.org/presentationml/2006/main">
  <p:tag name="KSO_WM_FULL_TEXT_BEAUTIFY_COPY_ID" val="81"/>
</p:tagLst>
</file>

<file path=ppt/tags/tag316.xml><?xml version="1.0" encoding="utf-8"?>
<p:tagLst xmlns:p="http://schemas.openxmlformats.org/presentationml/2006/main">
  <p:tag name="KSO_WM_FULL_TEXT_BEAUTIFY_COPY_ID" val="82"/>
</p:tagLst>
</file>

<file path=ppt/tags/tag317.xml><?xml version="1.0" encoding="utf-8"?>
<p:tagLst xmlns:p="http://schemas.openxmlformats.org/presentationml/2006/main">
  <p:tag name="KSO_WM_FULL_TEXT_BEAUTIFY_COPY_ID" val="150995312"/>
</p:tagLst>
</file>

<file path=ppt/tags/tag318.xml><?xml version="1.0" encoding="utf-8"?>
<p:tagLst xmlns:p="http://schemas.openxmlformats.org/presentationml/2006/main">
  <p:tag name="KSO_WM_FULL_TEXT_BEAUTIFY_COPY_ID" val="7"/>
</p:tagLst>
</file>

<file path=ppt/tags/tag319.xml><?xml version="1.0" encoding="utf-8"?>
<p:tagLst xmlns:p="http://schemas.openxmlformats.org/presentationml/2006/main">
  <p:tag name="KSO_WM_FULL_TEXT_BEAUTIFY_COPY_ID" val="9"/>
</p:tagLst>
</file>

<file path=ppt/tags/tag32.xml><?xml version="1.0" encoding="utf-8"?>
<p:tagLst xmlns:p="http://schemas.openxmlformats.org/presentationml/2006/main">
  <p:tag name="KSO_WM_UNIT_PLACING_PICTURE_INFO" val="{&quot;code&quot;:&quot;BaB[1]&quot;,&quot;full_picture&quot;:false,&quot;last_crop_picture&quot;:&quot;BaB[1]&quot;,&quot;scheme&quot;:&quot;6-2&quot;,&quot;spacing&quot;:5}"/>
  <p:tag name="KSO_WM_UNIT_PLACING_PICTURE" val="180904.056"/>
  <p:tag name="KSO_WM_BEAUTIFY_FLAG" val=""/>
  <p:tag name="KSO_WM_UNIT_TYPE" val=""/>
  <p:tag name="KSO_WM_UNIT_INDEX" val=""/>
  <p:tag name="KSO_WM_UNIT_ID" val=""/>
  <p:tag name="KSO_WM_UNIT_PLACING_PICTURE_COLLAGE_VIEWPORT" val="{&quot;height&quot;:2400.925639597905,&quot;width&quot;:5914.894800935388}"/>
</p:tagLst>
</file>

<file path=ppt/tags/tag320.xml><?xml version="1.0" encoding="utf-8"?>
<p:tagLst xmlns:p="http://schemas.openxmlformats.org/presentationml/2006/main">
  <p:tag name="KSO_WM_FULL_TEXT_BEAUTIFY_COPY_ID" val="6"/>
</p:tagLst>
</file>

<file path=ppt/tags/tag321.xml><?xml version="1.0" encoding="utf-8"?>
<p:tagLst xmlns:p="http://schemas.openxmlformats.org/presentationml/2006/main">
  <p:tag name="KSO_WM_FULL_TEXT_BEAUTIFY_COPY_ID" val="15"/>
</p:tagLst>
</file>

<file path=ppt/tags/tag322.xml><?xml version="1.0" encoding="utf-8"?>
<p:tagLst xmlns:p="http://schemas.openxmlformats.org/presentationml/2006/main">
  <p:tag name="KSO_WM_FULL_TEXT_BEAUTIFY_COPY_ID" val="16"/>
</p:tagLst>
</file>

<file path=ppt/tags/tag323.xml><?xml version="1.0" encoding="utf-8"?>
<p:tagLst xmlns:p="http://schemas.openxmlformats.org/presentationml/2006/main">
  <p:tag name="KSO_WM_FULL_TEXT_BEAUTIFY_COPY_ID" val="24"/>
</p:tagLst>
</file>

<file path=ppt/tags/tag324.xml><?xml version="1.0" encoding="utf-8"?>
<p:tagLst xmlns:p="http://schemas.openxmlformats.org/presentationml/2006/main">
  <p:tag name="KSO_WM_FULL_TEXT_BEAUTIFY_COPY_ID" val="25"/>
</p:tagLst>
</file>

<file path=ppt/tags/tag325.xml><?xml version="1.0" encoding="utf-8"?>
<p:tagLst xmlns:p="http://schemas.openxmlformats.org/presentationml/2006/main">
  <p:tag name="KSO_WM_FULL_TEXT_BEAUTIFY_COPY_ID" val="18"/>
</p:tagLst>
</file>

<file path=ppt/tags/tag326.xml><?xml version="1.0" encoding="utf-8"?>
<p:tagLst xmlns:p="http://schemas.openxmlformats.org/presentationml/2006/main">
  <p:tag name="KSO_WM_FULL_TEXT_BEAUTIFY_COPY_ID" val="22"/>
</p:tagLst>
</file>

<file path=ppt/tags/tag327.xml><?xml version="1.0" encoding="utf-8"?>
<p:tagLst xmlns:p="http://schemas.openxmlformats.org/presentationml/2006/main">
  <p:tag name="KSO_WM_FULL_TEXT_BEAUTIFY_COPY_ID" val="23"/>
</p:tagLst>
</file>

<file path=ppt/tags/tag328.xml><?xml version="1.0" encoding="utf-8"?>
<p:tagLst xmlns:p="http://schemas.openxmlformats.org/presentationml/2006/main">
  <p:tag name="KSO_WM_FULL_TEXT_BEAUTIFY_COPY_ID" val="20"/>
</p:tagLst>
</file>

<file path=ppt/tags/tag329.xml><?xml version="1.0" encoding="utf-8"?>
<p:tagLst xmlns:p="http://schemas.openxmlformats.org/presentationml/2006/main">
  <p:tag name="KSO_WM_FULL_TEXT_BEAUTIFY_COPY_ID" val="92163"/>
</p:tagLst>
</file>

<file path=ppt/tags/tag33.xml><?xml version="1.0" encoding="utf-8"?>
<p:tagLst xmlns:p="http://schemas.openxmlformats.org/presentationml/2006/main">
  <p:tag name="KSO_WM_UNIT_PLACING_PICTURE_INFO" val="{&quot;code&quot;:&quot;BaB[1]&quot;,&quot;full_picture&quot;:false,&quot;last_crop_picture&quot;:&quot;BaB[1]&quot;,&quot;scheme&quot;:&quot;6-2&quot;,&quot;spacing&quot;:5}"/>
  <p:tag name="KSO_WM_UNIT_PLACING_PICTURE" val="180904.056"/>
  <p:tag name="KSO_WM_BEAUTIFY_FLAG" val=""/>
  <p:tag name="KSO_WM_UNIT_TYPE" val=""/>
  <p:tag name="KSO_WM_UNIT_INDEX" val=""/>
  <p:tag name="KSO_WM_UNIT_ID" val=""/>
  <p:tag name="KSO_WM_UNIT_PLACING_PICTURE_COLLAGE_VIEWPORT" val="{&quot;height&quot;:2400.925639597905,&quot;width&quot;:5914.894800935388}"/>
</p:tagLst>
</file>

<file path=ppt/tags/tag330.xml><?xml version="1.0" encoding="utf-8"?>
<p:tagLst xmlns:p="http://schemas.openxmlformats.org/presentationml/2006/main">
  <p:tag name="KSO_WM_FULL_TEXT_BEAUTIFY_COPY_ID" val="27"/>
</p:tagLst>
</file>

<file path=ppt/tags/tag331.xml><?xml version="1.0" encoding="utf-8"?>
<p:tagLst xmlns:p="http://schemas.openxmlformats.org/presentationml/2006/main">
  <p:tag name="KSO_WM_FULL_TEXT_BEAUTIFY_COPY_ID" val="28"/>
</p:tagLst>
</file>

<file path=ppt/tags/tag332.xml><?xml version="1.0" encoding="utf-8"?>
<p:tagLst xmlns:p="http://schemas.openxmlformats.org/presentationml/2006/main">
  <p:tag name="KSO_WM_FULL_TEXT_BEAUTIFY_COPY_ID" val="36"/>
</p:tagLst>
</file>

<file path=ppt/tags/tag333.xml><?xml version="1.0" encoding="utf-8"?>
<p:tagLst xmlns:p="http://schemas.openxmlformats.org/presentationml/2006/main">
  <p:tag name="KSO_WM_FULL_TEXT_BEAUTIFY_COPY_ID" val="37"/>
</p:tagLst>
</file>

<file path=ppt/tags/tag334.xml><?xml version="1.0" encoding="utf-8"?>
<p:tagLst xmlns:p="http://schemas.openxmlformats.org/presentationml/2006/main">
  <p:tag name="KSO_WM_FULL_TEXT_BEAUTIFY_COPY_ID" val="30"/>
</p:tagLst>
</file>

<file path=ppt/tags/tag335.xml><?xml version="1.0" encoding="utf-8"?>
<p:tagLst xmlns:p="http://schemas.openxmlformats.org/presentationml/2006/main">
  <p:tag name="KSO_WM_FULL_TEXT_BEAUTIFY_COPY_ID" val="34"/>
</p:tagLst>
</file>

<file path=ppt/tags/tag336.xml><?xml version="1.0" encoding="utf-8"?>
<p:tagLst xmlns:p="http://schemas.openxmlformats.org/presentationml/2006/main">
  <p:tag name="KSO_WM_FULL_TEXT_BEAUTIFY_COPY_ID" val="35"/>
</p:tagLst>
</file>

<file path=ppt/tags/tag337.xml><?xml version="1.0" encoding="utf-8"?>
<p:tagLst xmlns:p="http://schemas.openxmlformats.org/presentationml/2006/main">
  <p:tag name="KSO_WM_FULL_TEXT_BEAUTIFY_COPY_ID" val="32"/>
</p:tagLst>
</file>

<file path=ppt/tags/tag338.xml><?xml version="1.0" encoding="utf-8"?>
<p:tagLst xmlns:p="http://schemas.openxmlformats.org/presentationml/2006/main">
  <p:tag name="KSO_WM_FULL_TEXT_BEAUTIFY_COPY_ID" val="91138"/>
</p:tagLst>
</file>

<file path=ppt/tags/tag339.xml><?xml version="1.0" encoding="utf-8"?>
<p:tagLst xmlns:p="http://schemas.openxmlformats.org/presentationml/2006/main">
  <p:tag name="KSO_WM_FULL_TEXT_BEAUTIFY_COPY_ID" val="2"/>
</p:tagLst>
</file>

<file path=ppt/tags/tag34.xml><?xml version="1.0" encoding="utf-8"?>
<p:tagLst xmlns:p="http://schemas.openxmlformats.org/presentationml/2006/main">
  <p:tag name="KSO_WM_UNIT_PLACING_PICTURE_INFO" val="{&quot;code&quot;:&quot;BaB[1]&quot;,&quot;full_picture&quot;:false,&quot;last_crop_picture&quot;:&quot;BaB[1]&quot;,&quot;scheme&quot;:&quot;6-2&quot;,&quot;spacing&quot;:5}"/>
  <p:tag name="KSO_WM_UNIT_PLACING_PICTURE" val="180904.056"/>
  <p:tag name="KSO_WM_BEAUTIFY_FLAG" val=""/>
  <p:tag name="KSO_WM_UNIT_TYPE" val=""/>
  <p:tag name="KSO_WM_UNIT_INDEX" val=""/>
  <p:tag name="KSO_WM_UNIT_ID" val=""/>
  <p:tag name="KSO_WM_UNIT_PLACING_PICTURE_COLLAGE_VIEWPORT" val="{&quot;height&quot;:2400.82031967425,&quot;width&quot;:5913.494045950779}"/>
</p:tagLst>
</file>

<file path=ppt/tags/tag340.xml><?xml version="1.0" encoding="utf-8"?>
<p:tagLst xmlns:p="http://schemas.openxmlformats.org/presentationml/2006/main">
  <p:tag name="KSO_WM_FULL_TEXT_BEAUTIFY_COPY_ID" val="150995313"/>
</p:tagLst>
</file>

<file path=ppt/tags/tag341.xml><?xml version="1.0" encoding="utf-8"?>
<p:tagLst xmlns:p="http://schemas.openxmlformats.org/presentationml/2006/main">
  <p:tag name="KSO_WM_FULL_TEXT_BEAUTIFY_COPY_ID" val="7"/>
</p:tagLst>
</file>

<file path=ppt/tags/tag342.xml><?xml version="1.0" encoding="utf-8"?>
<p:tagLst xmlns:p="http://schemas.openxmlformats.org/presentationml/2006/main">
  <p:tag name="KSO_WM_FULL_TEXT_BEAUTIFY_COPY_ID" val="9"/>
</p:tagLst>
</file>

<file path=ppt/tags/tag343.xml><?xml version="1.0" encoding="utf-8"?>
<p:tagLst xmlns:p="http://schemas.openxmlformats.org/presentationml/2006/main">
  <p:tag name="KSO_WM_FULL_TEXT_BEAUTIFY_COPY_ID" val="6"/>
</p:tagLst>
</file>

<file path=ppt/tags/tag344.xml><?xml version="1.0" encoding="utf-8"?>
<p:tagLst xmlns:p="http://schemas.openxmlformats.org/presentationml/2006/main">
  <p:tag name="KSO_WM_FULL_TEXT_BEAUTIFY_COPY_ID" val="10"/>
</p:tagLst>
</file>

<file path=ppt/tags/tag345.xml><?xml version="1.0" encoding="utf-8"?>
<p:tagLst xmlns:p="http://schemas.openxmlformats.org/presentationml/2006/main">
  <p:tag name="KSO_WM_FULL_TEXT_BEAUTIFY_COPY_ID" val="12"/>
</p:tagLst>
</file>

<file path=ppt/tags/tag346.xml><?xml version="1.0" encoding="utf-8"?>
<p:tagLst xmlns:p="http://schemas.openxmlformats.org/presentationml/2006/main">
  <p:tag name="KSO_WM_FULL_TEXT_BEAUTIFY_COPY_ID" val="13"/>
</p:tagLst>
</file>

<file path=ppt/tags/tag347.xml><?xml version="1.0" encoding="utf-8"?>
<p:tagLst xmlns:p="http://schemas.openxmlformats.org/presentationml/2006/main">
  <p:tag name="KSO_WM_FULL_TEXT_BEAUTIFY_COPY_ID" val="14"/>
</p:tagLst>
</file>

<file path=ppt/tags/tag348.xml><?xml version="1.0" encoding="utf-8"?>
<p:tagLst xmlns:p="http://schemas.openxmlformats.org/presentationml/2006/main">
  <p:tag name="KSO_WM_FULL_TEXT_BEAUTIFY_COPY_ID" val="20"/>
</p:tagLst>
</file>

<file path=ppt/tags/tag349.xml><?xml version="1.0" encoding="utf-8"?>
<p:tagLst xmlns:p="http://schemas.openxmlformats.org/presentationml/2006/main">
  <p:tag name="KSO_WM_FULL_TEXT_BEAUTIFY_COPY_ID" val="18"/>
</p:tagLst>
</file>

<file path=ppt/tags/tag35.xml><?xml version="1.0" encoding="utf-8"?>
<p:tagLst xmlns:p="http://schemas.openxmlformats.org/presentationml/2006/main">
  <p:tag name="KSO_WM_UNIT_PLACING_PICTURE_USER_VIEWPORT" val="{&quot;height&quot;:2734,&quot;width&quot;:3930}"/>
  <p:tag name="KSO_WM_UNIT_PLACING_PICTURE_USER_RELATIVERECTANGLE" val="{&quot;bottom&quot;:0,&quot;left&quot;:0,&quot;right&quot;:0,&quot;top&quot;:0.5}"/>
  <p:tag name="KSO_WM_UNIT_PLACING_PICTURE_COLLAGE_RELATIVERECTANGLE" val="{&quot;bottom&quot;:0.028791137606060824,&quot;left&quot;:0,&quot;right&quot;:0,&quot;top&quot;:0.5287911376060608}"/>
  <p:tag name="KSO_WM_UNIT_PLACING_PICTURE_COLLAGE_VIEWPORT" val="{&quot;height&quot;:2389.4608136229053,&quot;width&quot;:3903.773244487481}"/>
  <p:tag name="KSO_WM_UNIT_PLACING_PICTURE_INFO" val="{&quot;code&quot;:&quot;BaB[1]&quot;,&quot;full_picture&quot;:false,&quot;last_crop_picture&quot;:&quot;BaB[1]&quot;,&quot;scheme&quot;:&quot;6-2&quot;,&quot;spacing&quot;:5}"/>
  <p:tag name="KSO_WM_UNIT_PLACING_PICTURE" val="180904.056"/>
  <p:tag name="KSO_WM_BEAUTIFY_FLAG" val=""/>
  <p:tag name="KSO_WM_UNIT_TYPE" val=""/>
  <p:tag name="KSO_WM_UNIT_INDEX" val=""/>
  <p:tag name="KSO_WM_UNIT_ID" val=""/>
</p:tagLst>
</file>

<file path=ppt/tags/tag350.xml><?xml version="1.0" encoding="utf-8"?>
<p:tagLst xmlns:p="http://schemas.openxmlformats.org/presentationml/2006/main">
  <p:tag name="KSO_WM_FULL_TEXT_BEAUTIFY_COPY_ID" val="150995212"/>
</p:tagLst>
</file>

<file path=ppt/tags/tag351.xml><?xml version="1.0" encoding="utf-8"?>
<p:tagLst xmlns:p="http://schemas.openxmlformats.org/presentationml/2006/main">
  <p:tag name="KSO_WM_FULL_TEXT_BEAUTIFY_COPY_ID" val="7"/>
</p:tagLst>
</file>

<file path=ppt/tags/tag352.xml><?xml version="1.0" encoding="utf-8"?>
<p:tagLst xmlns:p="http://schemas.openxmlformats.org/presentationml/2006/main">
  <p:tag name="KSO_WM_FULL_TEXT_BEAUTIFY_COPY_ID" val="9"/>
</p:tagLst>
</file>

<file path=ppt/tags/tag353.xml><?xml version="1.0" encoding="utf-8"?>
<p:tagLst xmlns:p="http://schemas.openxmlformats.org/presentationml/2006/main">
  <p:tag name="KSO_WM_FULL_TEXT_BEAUTIFY_COPY_ID" val="6"/>
</p:tagLst>
</file>

<file path=ppt/tags/tag354.xml><?xml version="1.0" encoding="utf-8"?>
<p:tagLst xmlns:p="http://schemas.openxmlformats.org/presentationml/2006/main">
  <p:tag name="KSO_WM_FULL_TEXT_BEAUTIFY_COPY_ID" val="10"/>
</p:tagLst>
</file>

<file path=ppt/tags/tag355.xml><?xml version="1.0" encoding="utf-8"?>
<p:tagLst xmlns:p="http://schemas.openxmlformats.org/presentationml/2006/main">
  <p:tag name="KSO_WM_FULL_TEXT_BEAUTIFY_COPY_ID" val="11"/>
</p:tagLst>
</file>

<file path=ppt/tags/tag356.xml><?xml version="1.0" encoding="utf-8"?>
<p:tagLst xmlns:p="http://schemas.openxmlformats.org/presentationml/2006/main">
  <p:tag name="KSO_WM_FULL_TEXT_BEAUTIFY_COPY_ID" val="12"/>
</p:tagLst>
</file>

<file path=ppt/tags/tag357.xml><?xml version="1.0" encoding="utf-8"?>
<p:tagLst xmlns:p="http://schemas.openxmlformats.org/presentationml/2006/main">
  <p:tag name="KSO_WM_FULL_TEXT_BEAUTIFY_COPY_ID" val="13"/>
</p:tagLst>
</file>

<file path=ppt/tags/tag358.xml><?xml version="1.0" encoding="utf-8"?>
<p:tagLst xmlns:p="http://schemas.openxmlformats.org/presentationml/2006/main">
  <p:tag name="KSO_WM_FULL_TEXT_BEAUTIFY_COPY_ID" val="14"/>
</p:tagLst>
</file>

<file path=ppt/tags/tag359.xml><?xml version="1.0" encoding="utf-8"?>
<p:tagLst xmlns:p="http://schemas.openxmlformats.org/presentationml/2006/main">
  <p:tag name="KSO_WM_FULL_TEXT_BEAUTIFY_COPY_ID" val="15"/>
</p:tagLst>
</file>

<file path=ppt/tags/tag36.xml><?xml version="1.0" encoding="utf-8"?>
<p:tagLst xmlns:p="http://schemas.openxmlformats.org/presentationml/2006/main">
  <p:tag name="KSO_WM_FULL_TEXT_BEAUTIFY_COPY_ID" val="150995346"/>
  <p:tag name="KSO_WM_UNIT_FLASH_PICTURE_TYPE" val="0"/>
</p:tagLst>
</file>

<file path=ppt/tags/tag360.xml><?xml version="1.0" encoding="utf-8"?>
<p:tagLst xmlns:p="http://schemas.openxmlformats.org/presentationml/2006/main">
  <p:tag name="KSO_WM_FULL_TEXT_BEAUTIFY_COPY_ID" val="16"/>
</p:tagLst>
</file>

<file path=ppt/tags/tag361.xml><?xml version="1.0" encoding="utf-8"?>
<p:tagLst xmlns:p="http://schemas.openxmlformats.org/presentationml/2006/main">
  <p:tag name="KSO_WM_FULL_TEXT_BEAUTIFY_COPY_ID" val="17"/>
</p:tagLst>
</file>

<file path=ppt/tags/tag362.xml><?xml version="1.0" encoding="utf-8"?>
<p:tagLst xmlns:p="http://schemas.openxmlformats.org/presentationml/2006/main">
  <p:tag name="KSO_WM_FULL_TEXT_BEAUTIFY_COPY_ID" val="18"/>
</p:tagLst>
</file>

<file path=ppt/tags/tag363.xml><?xml version="1.0" encoding="utf-8"?>
<p:tagLst xmlns:p="http://schemas.openxmlformats.org/presentationml/2006/main">
  <p:tag name="KSO_WM_FULL_TEXT_BEAUTIFY_COPY_ID" val="19"/>
</p:tagLst>
</file>

<file path=ppt/tags/tag364.xml><?xml version="1.0" encoding="utf-8"?>
<p:tagLst xmlns:p="http://schemas.openxmlformats.org/presentationml/2006/main">
  <p:tag name="KSO_WM_FULL_TEXT_BEAUTIFY_COPY_ID" val="20"/>
</p:tagLst>
</file>

<file path=ppt/tags/tag365.xml><?xml version="1.0" encoding="utf-8"?>
<p:tagLst xmlns:p="http://schemas.openxmlformats.org/presentationml/2006/main">
  <p:tag name="KSO_WM_FULL_TEXT_BEAUTIFY_COPY_ID" val="21"/>
</p:tagLst>
</file>

<file path=ppt/tags/tag366.xml><?xml version="1.0" encoding="utf-8"?>
<p:tagLst xmlns:p="http://schemas.openxmlformats.org/presentationml/2006/main">
  <p:tag name="KSO_WM_FULL_TEXT_BEAUTIFY_COPY_ID" val="22"/>
</p:tagLst>
</file>

<file path=ppt/tags/tag367.xml><?xml version="1.0" encoding="utf-8"?>
<p:tagLst xmlns:p="http://schemas.openxmlformats.org/presentationml/2006/main">
  <p:tag name="KSO_WM_FULL_TEXT_BEAUTIFY_COPY_ID" val="150995216"/>
</p:tagLst>
</file>

<file path=ppt/tags/tag368.xml><?xml version="1.0" encoding="utf-8"?>
<p:tagLst xmlns:p="http://schemas.openxmlformats.org/presentationml/2006/main">
  <p:tag name="KSO_WM_FULL_TEXT_BEAUTIFY_COPY_ID" val="2"/>
</p:tagLst>
</file>

<file path=ppt/tags/tag369.xml><?xml version="1.0" encoding="utf-8"?>
<p:tagLst xmlns:p="http://schemas.openxmlformats.org/presentationml/2006/main">
  <p:tag name="KSO_WM_FULL_TEXT_BEAUTIFY_COPY_ID" val="4"/>
  <p:tag name="KSO_WM_UNIT_PLACING_PICTURE_USER_VIEWPORT" val="{&quot;height&quot;:2016.1748031496063,&quot;width&quot;:1622.540157480315}"/>
</p:tagLst>
</file>

<file path=ppt/tags/tag37.xml><?xml version="1.0" encoding="utf-8"?>
<p:tagLst xmlns:p="http://schemas.openxmlformats.org/presentationml/2006/main">
  <p:tag name="KSO_WM_FULL_TEXT_BEAUTIFY_COPY_ID" val="2"/>
</p:tagLst>
</file>

<file path=ppt/tags/tag370.xml><?xml version="1.0" encoding="utf-8"?>
<p:tagLst xmlns:p="http://schemas.openxmlformats.org/presentationml/2006/main">
  <p:tag name="KSO_WM_FULL_TEXT_BEAUTIFY_COPY_ID" val="150995204"/>
</p:tagLst>
</file>

<file path=ppt/tags/tag38.xml><?xml version="1.0" encoding="utf-8"?>
<p:tagLst xmlns:p="http://schemas.openxmlformats.org/presentationml/2006/main">
  <p:tag name="KSO_WM_FULL_TEXT_BEAUTIFY_COPY_ID" val="3"/>
</p:tagLst>
</file>

<file path=ppt/tags/tag39.xml><?xml version="1.0" encoding="utf-8"?>
<p:tagLst xmlns:p="http://schemas.openxmlformats.org/presentationml/2006/main">
  <p:tag name="KSO_WM_FULL_TEXT_BEAUTIFY_COPY_ID" val="41"/>
</p:tagLst>
</file>

<file path=ppt/tags/tag4.xml><?xml version="1.0" encoding="utf-8"?>
<p:tagLst xmlns:p="http://schemas.openxmlformats.org/presentationml/2006/main">
  <p:tag name="KSO_WM_FULL_TEXT_BEAUTIFY_COPY_ID" val="18"/>
</p:tagLst>
</file>

<file path=ppt/tags/tag40.xml><?xml version="1.0" encoding="utf-8"?>
<p:tagLst xmlns:p="http://schemas.openxmlformats.org/presentationml/2006/main">
  <p:tag name="KSO_WM_FULL_TEXT_BEAUTIFY_COPY_ID" val="9"/>
</p:tagLst>
</file>

<file path=ppt/tags/tag41.xml><?xml version="1.0" encoding="utf-8"?>
<p:tagLst xmlns:p="http://schemas.openxmlformats.org/presentationml/2006/main">
  <p:tag name="KSO_WM_FULL_TEXT_BEAUTIFY_COPY_ID" val="5"/>
  <p:tag name="KSO_WM_UNIT_PLACING_PICTURE_USER_VIEWPORT" val="{&quot;height&quot;:2006.3622047244094,&quot;width&quot;:1983.1181102362204}"/>
</p:tagLst>
</file>

<file path=ppt/tags/tag42.xml><?xml version="1.0" encoding="utf-8"?>
<p:tagLst xmlns:p="http://schemas.openxmlformats.org/presentationml/2006/main">
  <p:tag name="KSO_WM_FULL_TEXT_BEAUTIFY_COPY_ID" val="12"/>
</p:tagLst>
</file>

<file path=ppt/tags/tag43.xml><?xml version="1.0" encoding="utf-8"?>
<p:tagLst xmlns:p="http://schemas.openxmlformats.org/presentationml/2006/main">
  <p:tag name="KSO_WM_FULL_TEXT_BEAUTIFY_COPY_ID" val="42"/>
</p:tagLst>
</file>

<file path=ppt/tags/tag44.xml><?xml version="1.0" encoding="utf-8"?>
<p:tagLst xmlns:p="http://schemas.openxmlformats.org/presentationml/2006/main">
  <p:tag name="KSO_WM_FULL_TEXT_BEAUTIFY_COPY_ID" val="45"/>
  <p:tag name="KSO_WM_UNIT_PLACING_PICTURE_USER_VIEWPORT" val="{&quot;height&quot;:2006.3622047244094,&quot;width&quot;:1983.1181102362204}"/>
</p:tagLst>
</file>

<file path=ppt/tags/tag45.xml><?xml version="1.0" encoding="utf-8"?>
<p:tagLst xmlns:p="http://schemas.openxmlformats.org/presentationml/2006/main">
  <p:tag name="KSO_WM_FULL_TEXT_BEAUTIFY_COPY_ID" val="46"/>
</p:tagLst>
</file>

<file path=ppt/tags/tag46.xml><?xml version="1.0" encoding="utf-8"?>
<p:tagLst xmlns:p="http://schemas.openxmlformats.org/presentationml/2006/main">
  <p:tag name="KSO_WM_FULL_TEXT_BEAUTIFY_COPY_ID" val="48"/>
</p:tagLst>
</file>

<file path=ppt/tags/tag47.xml><?xml version="1.0" encoding="utf-8"?>
<p:tagLst xmlns:p="http://schemas.openxmlformats.org/presentationml/2006/main">
  <p:tag name="KSO_WM_FULL_TEXT_BEAUTIFY_COPY_ID" val="51"/>
  <p:tag name="KSO_WM_UNIT_PLACING_PICTURE_USER_VIEWPORT" val="{&quot;height&quot;:2006.3622047244094,&quot;width&quot;:1983.1181102362204}"/>
</p:tagLst>
</file>

<file path=ppt/tags/tag48.xml><?xml version="1.0" encoding="utf-8"?>
<p:tagLst xmlns:p="http://schemas.openxmlformats.org/presentationml/2006/main">
  <p:tag name="KSO_WM_FULL_TEXT_BEAUTIFY_COPY_ID" val="52"/>
</p:tagLst>
</file>

<file path=ppt/tags/tag49.xml><?xml version="1.0" encoding="utf-8"?>
<p:tagLst xmlns:p="http://schemas.openxmlformats.org/presentationml/2006/main">
  <p:tag name="KSO_WM_FULL_TEXT_BEAUTIFY_COPY_ID" val="54"/>
</p:tagLst>
</file>

<file path=ppt/tags/tag5.xml><?xml version="1.0" encoding="utf-8"?>
<p:tagLst xmlns:p="http://schemas.openxmlformats.org/presentationml/2006/main">
  <p:tag name="KSO_WM_FULL_TEXT_BEAUTIFY_COPY_ID" val="150995200"/>
</p:tagLst>
</file>

<file path=ppt/tags/tag50.xml><?xml version="1.0" encoding="utf-8"?>
<p:tagLst xmlns:p="http://schemas.openxmlformats.org/presentationml/2006/main">
  <p:tag name="KSO_WM_FULL_TEXT_BEAUTIFY_COPY_ID" val="57"/>
  <p:tag name="KSO_WM_UNIT_PLACING_PICTURE_USER_VIEWPORT" val="{&quot;height&quot;:2006.3622047244094,&quot;width&quot;:1983.1181102362204}"/>
</p:tagLst>
</file>

<file path=ppt/tags/tag51.xml><?xml version="1.0" encoding="utf-8"?>
<p:tagLst xmlns:p="http://schemas.openxmlformats.org/presentationml/2006/main">
  <p:tag name="KSO_WM_FULL_TEXT_BEAUTIFY_COPY_ID" val="58"/>
</p:tagLst>
</file>

<file path=ppt/tags/tag52.xml><?xml version="1.0" encoding="utf-8"?>
<p:tagLst xmlns:p="http://schemas.openxmlformats.org/presentationml/2006/main">
  <p:tag name="KSO_WM_FULL_TEXT_BEAUTIFY_COPY_ID" val="150995201"/>
</p:tagLst>
</file>

<file path=ppt/tags/tag53.xml><?xml version="1.0" encoding="utf-8"?>
<p:tagLst xmlns:p="http://schemas.openxmlformats.org/presentationml/2006/main">
  <p:tag name="KSO_WM_FULL_TEXT_BEAUTIFY_COPY_ID" val="7"/>
</p:tagLst>
</file>

<file path=ppt/tags/tag54.xml><?xml version="1.0" encoding="utf-8"?>
<p:tagLst xmlns:p="http://schemas.openxmlformats.org/presentationml/2006/main">
  <p:tag name="KSO_WM_FULL_TEXT_BEAUTIFY_COPY_ID" val="8"/>
</p:tagLst>
</file>

<file path=ppt/tags/tag55.xml><?xml version="1.0" encoding="utf-8"?>
<p:tagLst xmlns:p="http://schemas.openxmlformats.org/presentationml/2006/main">
  <p:tag name="KSO_WM_FULL_TEXT_BEAUTIFY_COPY_ID" val="9"/>
</p:tagLst>
</file>

<file path=ppt/tags/tag56.xml><?xml version="1.0" encoding="utf-8"?>
<p:tagLst xmlns:p="http://schemas.openxmlformats.org/presentationml/2006/main">
  <p:tag name="KSO_WM_FULL_TEXT_BEAUTIFY_COPY_ID" val="10"/>
</p:tagLst>
</file>

<file path=ppt/tags/tag57.xml><?xml version="1.0" encoding="utf-8"?>
<p:tagLst xmlns:p="http://schemas.openxmlformats.org/presentationml/2006/main">
  <p:tag name="KSO_WM_FULL_TEXT_BEAUTIFY_COPY_ID" val="11265"/>
</p:tagLst>
</file>

<file path=ppt/tags/tag58.xml><?xml version="1.0" encoding="utf-8"?>
<p:tagLst xmlns:p="http://schemas.openxmlformats.org/presentationml/2006/main">
  <p:tag name="KSO_WM_FULL_TEXT_BEAUTIFY_COPY_ID" val="6"/>
</p:tagLst>
</file>

<file path=ppt/tags/tag59.xml><?xml version="1.0" encoding="utf-8"?>
<p:tagLst xmlns:p="http://schemas.openxmlformats.org/presentationml/2006/main">
  <p:tag name="KSO_WM_FULL_TEXT_BEAUTIFY_COPY_ID" val="5"/>
</p:tagLst>
</file>

<file path=ppt/tags/tag6.xml><?xml version="1.0" encoding="utf-8"?>
<p:tagLst xmlns:p="http://schemas.openxmlformats.org/presentationml/2006/main">
  <p:tag name="KSO_WM_FULL_TEXT_BEAUTIFY_COPY_ID" val="7"/>
</p:tagLst>
</file>

<file path=ppt/tags/tag60.xml><?xml version="1.0" encoding="utf-8"?>
<p:tagLst xmlns:p="http://schemas.openxmlformats.org/presentationml/2006/main">
  <p:tag name="KSO_WM_FULL_TEXT_BEAUTIFY_COPY_ID" val="12"/>
</p:tagLst>
</file>

<file path=ppt/tags/tag61.xml><?xml version="1.0" encoding="utf-8"?>
<p:tagLst xmlns:p="http://schemas.openxmlformats.org/presentationml/2006/main">
  <p:tag name="KSO_WM_FULL_TEXT_BEAUTIFY_COPY_ID" val="14"/>
</p:tagLst>
</file>

<file path=ppt/tags/tag62.xml><?xml version="1.0" encoding="utf-8"?>
<p:tagLst xmlns:p="http://schemas.openxmlformats.org/presentationml/2006/main">
  <p:tag name="KSO_WM_FULL_TEXT_BEAUTIFY_COPY_ID" val="150995237"/>
</p:tagLst>
</file>

<file path=ppt/tags/tag63.xml><?xml version="1.0" encoding="utf-8"?>
<p:tagLst xmlns:p="http://schemas.openxmlformats.org/presentationml/2006/main">
  <p:tag name="KSO_WM_FULL_TEXT_BEAUTIFY_COPY_ID" val="3"/>
</p:tagLst>
</file>

<file path=ppt/tags/tag64.xml><?xml version="1.0" encoding="utf-8"?>
<p:tagLst xmlns:p="http://schemas.openxmlformats.org/presentationml/2006/main">
  <p:tag name="KSO_WM_FULL_TEXT_BEAUTIFY_COPY_ID" val="4"/>
</p:tagLst>
</file>

<file path=ppt/tags/tag65.xml><?xml version="1.0" encoding="utf-8"?>
<p:tagLst xmlns:p="http://schemas.openxmlformats.org/presentationml/2006/main">
  <p:tag name="KSO_WM_FULL_TEXT_BEAUTIFY_COPY_ID" val="10"/>
  <p:tag name="KSO_WM_UNIT_PLACING_PICTURE_USER_VIEWPORT" val="{&quot;height&quot;:2952.3023622047244,&quot;width&quot;:2916.5165354330707}"/>
</p:tagLst>
</file>

<file path=ppt/tags/tag66.xml><?xml version="1.0" encoding="utf-8"?>
<p:tagLst xmlns:p="http://schemas.openxmlformats.org/presentationml/2006/main">
  <p:tag name="KSO_WM_FULL_TEXT_BEAUTIFY_COPY_ID" val="7"/>
</p:tagLst>
</file>

<file path=ppt/tags/tag67.xml><?xml version="1.0" encoding="utf-8"?>
<p:tagLst xmlns:p="http://schemas.openxmlformats.org/presentationml/2006/main">
  <p:tag name="KSO_WM_FULL_TEXT_BEAUTIFY_COPY_ID" val="150995202"/>
</p:tagLst>
</file>

<file path=ppt/tags/tag68.xml><?xml version="1.0" encoding="utf-8"?>
<p:tagLst xmlns:p="http://schemas.openxmlformats.org/presentationml/2006/main">
  <p:tag name="KSO_WM_FULL_TEXT_BEAUTIFY_COPY_ID" val="7"/>
</p:tagLst>
</file>

<file path=ppt/tags/tag69.xml><?xml version="1.0" encoding="utf-8"?>
<p:tagLst xmlns:p="http://schemas.openxmlformats.org/presentationml/2006/main">
  <p:tag name="KSO_WM_FULL_TEXT_BEAUTIFY_COPY_ID" val="9"/>
</p:tagLst>
</file>

<file path=ppt/tags/tag7.xml><?xml version="1.0" encoding="utf-8"?>
<p:tagLst xmlns:p="http://schemas.openxmlformats.org/presentationml/2006/main">
  <p:tag name="KSO_WM_FULL_TEXT_BEAUTIFY_COPY_ID" val="9"/>
</p:tagLst>
</file>

<file path=ppt/tags/tag70.xml><?xml version="1.0" encoding="utf-8"?>
<p:tagLst xmlns:p="http://schemas.openxmlformats.org/presentationml/2006/main">
  <p:tag name="KSO_WM_FULL_TEXT_BEAUTIFY_COPY_ID" val="6"/>
</p:tagLst>
</file>

<file path=ppt/tags/tag71.xml><?xml version="1.0" encoding="utf-8"?>
<p:tagLst xmlns:p="http://schemas.openxmlformats.org/presentationml/2006/main">
  <p:tag name="KSO_WM_FULL_TEXT_BEAUTIFY_COPY_ID" val="10"/>
</p:tagLst>
</file>

<file path=ppt/tags/tag72.xml><?xml version="1.0" encoding="utf-8"?>
<p:tagLst xmlns:p="http://schemas.openxmlformats.org/presentationml/2006/main">
  <p:tag name="KSO_WM_FULL_TEXT_BEAUTIFY_COPY_ID" val="17"/>
</p:tagLst>
</file>

<file path=ppt/tags/tag73.xml><?xml version="1.0" encoding="utf-8"?>
<p:tagLst xmlns:p="http://schemas.openxmlformats.org/presentationml/2006/main">
  <p:tag name="KSO_WM_FULL_TEXT_BEAUTIFY_COPY_ID" val="18"/>
</p:tagLst>
</file>

<file path=ppt/tags/tag74.xml><?xml version="1.0" encoding="utf-8"?>
<p:tagLst xmlns:p="http://schemas.openxmlformats.org/presentationml/2006/main">
  <p:tag name="KSO_WM_FULL_TEXT_BEAUTIFY_COPY_ID" val="25"/>
</p:tagLst>
</file>

<file path=ppt/tags/tag75.xml><?xml version="1.0" encoding="utf-8"?>
<p:tagLst xmlns:p="http://schemas.openxmlformats.org/presentationml/2006/main">
  <p:tag name="KSO_WM_FULL_TEXT_BEAUTIFY_COPY_ID" val="26"/>
</p:tagLst>
</file>

<file path=ppt/tags/tag76.xml><?xml version="1.0" encoding="utf-8"?>
<p:tagLst xmlns:p="http://schemas.openxmlformats.org/presentationml/2006/main">
  <p:tag name="KSO_WM_FULL_TEXT_BEAUTIFY_COPY_ID" val="41"/>
</p:tagLst>
</file>

<file path=ppt/tags/tag77.xml><?xml version="1.0" encoding="utf-8"?>
<p:tagLst xmlns:p="http://schemas.openxmlformats.org/presentationml/2006/main">
  <p:tag name="KSO_WM_FULL_TEXT_BEAUTIFY_COPY_ID" val="42"/>
</p:tagLst>
</file>

<file path=ppt/tags/tag78.xml><?xml version="1.0" encoding="utf-8"?>
<p:tagLst xmlns:p="http://schemas.openxmlformats.org/presentationml/2006/main">
  <p:tag name="KSO_WM_FULL_TEXT_BEAUTIFY_COPY_ID" val="43"/>
</p:tagLst>
</file>

<file path=ppt/tags/tag79.xml><?xml version="1.0" encoding="utf-8"?>
<p:tagLst xmlns:p="http://schemas.openxmlformats.org/presentationml/2006/main">
  <p:tag name="KSO_WM_FULL_TEXT_BEAUTIFY_COPY_ID" val="44"/>
</p:tagLst>
</file>

<file path=ppt/tags/tag8.xml><?xml version="1.0" encoding="utf-8"?>
<p:tagLst xmlns:p="http://schemas.openxmlformats.org/presentationml/2006/main">
  <p:tag name="KSO_WM_FULL_TEXT_BEAUTIFY_COPY_ID" val="14"/>
</p:tagLst>
</file>

<file path=ppt/tags/tag80.xml><?xml version="1.0" encoding="utf-8"?>
<p:tagLst xmlns:p="http://schemas.openxmlformats.org/presentationml/2006/main">
  <p:tag name="KSO_WM_FULL_TEXT_BEAUTIFY_COPY_ID" val="46"/>
</p:tagLst>
</file>

<file path=ppt/tags/tag81.xml><?xml version="1.0" encoding="utf-8"?>
<p:tagLst xmlns:p="http://schemas.openxmlformats.org/presentationml/2006/main">
  <p:tag name="KSO_WM_FULL_TEXT_BEAUTIFY_COPY_ID" val="3"/>
</p:tagLst>
</file>

<file path=ppt/tags/tag82.xml><?xml version="1.0" encoding="utf-8"?>
<p:tagLst xmlns:p="http://schemas.openxmlformats.org/presentationml/2006/main">
  <p:tag name="KSO_WM_FULL_TEXT_BEAUTIFY_COPY_ID" val="4"/>
</p:tagLst>
</file>

<file path=ppt/tags/tag83.xml><?xml version="1.0" encoding="utf-8"?>
<p:tagLst xmlns:p="http://schemas.openxmlformats.org/presentationml/2006/main">
  <p:tag name="KSO_WM_FULL_TEXT_BEAUTIFY_COPY_ID" val="50"/>
</p:tagLst>
</file>

<file path=ppt/tags/tag84.xml><?xml version="1.0" encoding="utf-8"?>
<p:tagLst xmlns:p="http://schemas.openxmlformats.org/presentationml/2006/main">
  <p:tag name="KSO_WM_FULL_TEXT_BEAUTIFY_COPY_ID" val="51"/>
</p:tagLst>
</file>

<file path=ppt/tags/tag85.xml><?xml version="1.0" encoding="utf-8"?>
<p:tagLst xmlns:p="http://schemas.openxmlformats.org/presentationml/2006/main">
  <p:tag name="KSO_WM_FULL_TEXT_BEAUTIFY_COPY_ID" val="52"/>
</p:tagLst>
</file>

<file path=ppt/tags/tag86.xml><?xml version="1.0" encoding="utf-8"?>
<p:tagLst xmlns:p="http://schemas.openxmlformats.org/presentationml/2006/main">
  <p:tag name="KSO_WM_FULL_TEXT_BEAUTIFY_COPY_ID" val="150995254"/>
</p:tagLst>
</file>

<file path=ppt/tags/tag87.xml><?xml version="1.0" encoding="utf-8"?>
<p:tagLst xmlns:p="http://schemas.openxmlformats.org/presentationml/2006/main">
  <p:tag name="KSO_WM_FULL_TEXT_BEAUTIFY_COPY_ID" val="7"/>
</p:tagLst>
</file>

<file path=ppt/tags/tag88.xml><?xml version="1.0" encoding="utf-8"?>
<p:tagLst xmlns:p="http://schemas.openxmlformats.org/presentationml/2006/main">
  <p:tag name="KSO_WM_FULL_TEXT_BEAUTIFY_COPY_ID" val="9"/>
</p:tagLst>
</file>

<file path=ppt/tags/tag89.xml><?xml version="1.0" encoding="utf-8"?>
<p:tagLst xmlns:p="http://schemas.openxmlformats.org/presentationml/2006/main">
  <p:tag name="KSO_WM_FULL_TEXT_BEAUTIFY_COPY_ID" val="10"/>
</p:tagLst>
</file>

<file path=ppt/tags/tag9.xml><?xml version="1.0" encoding="utf-8"?>
<p:tagLst xmlns:p="http://schemas.openxmlformats.org/presentationml/2006/main">
  <p:tag name="KSO_WM_FULL_TEXT_BEAUTIFY_COPY_ID" val="2"/>
</p:tagLst>
</file>

<file path=ppt/tags/tag90.xml><?xml version="1.0" encoding="utf-8"?>
<p:tagLst xmlns:p="http://schemas.openxmlformats.org/presentationml/2006/main">
  <p:tag name="KSO_WM_FULL_TEXT_BEAUTIFY_COPY_ID" val="11"/>
</p:tagLst>
</file>

<file path=ppt/tags/tag91.xml><?xml version="1.0" encoding="utf-8"?>
<p:tagLst xmlns:p="http://schemas.openxmlformats.org/presentationml/2006/main">
  <p:tag name="KSO_WM_FULL_TEXT_BEAUTIFY_COPY_ID" val="3"/>
</p:tagLst>
</file>

<file path=ppt/tags/tag92.xml><?xml version="1.0" encoding="utf-8"?>
<p:tagLst xmlns:p="http://schemas.openxmlformats.org/presentationml/2006/main">
  <p:tag name="KSO_WM_FULL_TEXT_BEAUTIFY_COPY_ID" val="150995257"/>
</p:tagLst>
</file>

<file path=ppt/tags/tag93.xml><?xml version="1.0" encoding="utf-8"?>
<p:tagLst xmlns:p="http://schemas.openxmlformats.org/presentationml/2006/main">
  <p:tag name="KSO_WM_FULL_TEXT_BEAUTIFY_COPY_ID" val="20"/>
</p:tagLst>
</file>

<file path=ppt/tags/tag94.xml><?xml version="1.0" encoding="utf-8"?>
<p:tagLst xmlns:p="http://schemas.openxmlformats.org/presentationml/2006/main">
  <p:tag name="KSO_WM_FULL_TEXT_BEAUTIFY_COPY_ID" val="19"/>
</p:tagLst>
</file>

<file path=ppt/tags/tag95.xml><?xml version="1.0" encoding="utf-8"?>
<p:tagLst xmlns:p="http://schemas.openxmlformats.org/presentationml/2006/main">
  <p:tag name="KSO_WM_FULL_TEXT_BEAUTIFY_COPY_ID" val="5"/>
</p:tagLst>
</file>

<file path=ppt/tags/tag96.xml><?xml version="1.0" encoding="utf-8"?>
<p:tagLst xmlns:p="http://schemas.openxmlformats.org/presentationml/2006/main">
  <p:tag name="KSO_WM_FULL_TEXT_BEAUTIFY_COPY_ID" val="11"/>
</p:tagLst>
</file>

<file path=ppt/tags/tag97.xml><?xml version="1.0" encoding="utf-8"?>
<p:tagLst xmlns:p="http://schemas.openxmlformats.org/presentationml/2006/main">
  <p:tag name="KSO_WM_FULL_TEXT_BEAUTIFY_COPY_ID" val="150995238"/>
</p:tagLst>
</file>

<file path=ppt/tags/tag98.xml><?xml version="1.0" encoding="utf-8"?>
<p:tagLst xmlns:p="http://schemas.openxmlformats.org/presentationml/2006/main">
  <p:tag name="KSO_WM_FULL_TEXT_BEAUTIFY_COPY_ID" val="7"/>
</p:tagLst>
</file>

<file path=ppt/tags/tag99.xml><?xml version="1.0" encoding="utf-8"?>
<p:tagLst xmlns:p="http://schemas.openxmlformats.org/presentationml/2006/main">
  <p:tag name="KSO_WM_FULL_TEXT_BEAUTIFY_COPY_ID" val="9"/>
</p:tagLst>
</file>

<file path=ppt/theme/theme1.xml><?xml version="1.0" encoding="utf-8"?>
<a:theme xmlns:a="http://schemas.openxmlformats.org/drawingml/2006/main" name="Office 主题​​">
  <a:themeElements>
    <a:clrScheme name="自定义 109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3F7F79"/>
      </a:accent1>
      <a:accent2>
        <a:srgbClr val="009D8E"/>
      </a:accent2>
      <a:accent3>
        <a:srgbClr val="4E969A"/>
      </a:accent3>
      <a:accent4>
        <a:srgbClr val="585858"/>
      </a:accent4>
      <a:accent5>
        <a:srgbClr val="7D7D7D"/>
      </a:accent5>
      <a:accent6>
        <a:srgbClr val="ACACAC"/>
      </a:accent6>
      <a:hlink>
        <a:srgbClr val="4472C4"/>
      </a:hlink>
      <a:folHlink>
        <a:srgbClr val="BFBFBF"/>
      </a:folHlink>
    </a:clrScheme>
    <a:fontScheme name="自定义 80">
      <a:majorFont>
        <a:latin typeface="Century Gothic"/>
        <a:ea typeface="幼圆"/>
        <a:cs typeface=""/>
      </a:majorFont>
      <a:minorFont>
        <a:latin typeface="Century Gothic"/>
        <a:ea typeface="幼圆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13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14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15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16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17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18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19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20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21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22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23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24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25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26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27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28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29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30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31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32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33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自定义 109">
    <a:dk1>
      <a:srgbClr val="000000"/>
    </a:dk1>
    <a:lt1>
      <a:srgbClr val="FFFFFF"/>
    </a:lt1>
    <a:dk2>
      <a:srgbClr val="768395"/>
    </a:dk2>
    <a:lt2>
      <a:srgbClr val="F0F0F0"/>
    </a:lt2>
    <a:accent1>
      <a:srgbClr val="3F7F79"/>
    </a:accent1>
    <a:accent2>
      <a:srgbClr val="009D8E"/>
    </a:accent2>
    <a:accent3>
      <a:srgbClr val="4E969A"/>
    </a:accent3>
    <a:accent4>
      <a:srgbClr val="585858"/>
    </a:accent4>
    <a:accent5>
      <a:srgbClr val="7D7D7D"/>
    </a:accent5>
    <a:accent6>
      <a:srgbClr val="ACACAC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2829</Words>
  <Application>WPS 演示</Application>
  <PresentationFormat>宽屏</PresentationFormat>
  <Paragraphs>308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8" baseType="lpstr">
      <vt:lpstr>Arial</vt:lpstr>
      <vt:lpstr>宋体</vt:lpstr>
      <vt:lpstr>Wingdings</vt:lpstr>
      <vt:lpstr>Arial Black</vt:lpstr>
      <vt:lpstr>Arial</vt:lpstr>
      <vt:lpstr>微软雅黑</vt:lpstr>
      <vt:lpstr>Segoe UI</vt:lpstr>
      <vt:lpstr>黑体-简</vt:lpstr>
      <vt:lpstr>黑体</vt:lpstr>
      <vt:lpstr>Century Gothic</vt:lpstr>
      <vt:lpstr>幼圆</vt:lpstr>
      <vt:lpstr>Arial Unicode MS</vt:lpstr>
      <vt:lpstr>Calibri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chensimin.ol@outlook.com</dc:creator>
  <cp:lastModifiedBy>Administrator</cp:lastModifiedBy>
  <cp:revision>66</cp:revision>
  <dcterms:created xsi:type="dcterms:W3CDTF">2019-05-22T01:41:00Z</dcterms:created>
  <dcterms:modified xsi:type="dcterms:W3CDTF">2021-04-20T09:43:36Z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2052-11.1.0.10463</vt:lpwstr>
  </property>
  <property fmtid="{D5CDD505-2E9C-101B-9397-08002B2CF9AE}" pid="3" name="KSOTemplateUUID">
    <vt:lpwstr>v1.0_mb_ZzRh73cttSCn5Tu1MuEzBQ==</vt:lpwstr>
  </property>
  <property fmtid="{D5CDD505-2E9C-101B-9397-08002B2CF9AE}" pid="4" name="ICV">
    <vt:lpwstr>BB493A70BB8E46979315F586708EC41E</vt:lpwstr>
  </property>
</Properties>
</file>