
<file path=[Content_Types].xml><?xml version="1.0" encoding="utf-8"?>
<Types xmlns="http://schemas.openxmlformats.org/package/2006/content-types">
  <Override PartName="/ppt/slideLayouts/slideLayout3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6"/>
  </p:notesMasterIdLst>
  <p:sldIdLst>
    <p:sldId id="443" r:id="rId2"/>
    <p:sldId id="491" r:id="rId3"/>
    <p:sldId id="490" r:id="rId4"/>
    <p:sldId id="470" r:id="rId5"/>
    <p:sldId id="485" r:id="rId6"/>
    <p:sldId id="473" r:id="rId7"/>
    <p:sldId id="449" r:id="rId8"/>
    <p:sldId id="450" r:id="rId9"/>
    <p:sldId id="451" r:id="rId10"/>
    <p:sldId id="460" r:id="rId11"/>
    <p:sldId id="452" r:id="rId12"/>
    <p:sldId id="453" r:id="rId13"/>
    <p:sldId id="477" r:id="rId14"/>
    <p:sldId id="487" r:id="rId15"/>
    <p:sldId id="457" r:id="rId16"/>
    <p:sldId id="462" r:id="rId17"/>
    <p:sldId id="489" r:id="rId18"/>
    <p:sldId id="492" r:id="rId19"/>
    <p:sldId id="493" r:id="rId20"/>
    <p:sldId id="494" r:id="rId21"/>
    <p:sldId id="495" r:id="rId22"/>
    <p:sldId id="496" r:id="rId23"/>
    <p:sldId id="482" r:id="rId24"/>
    <p:sldId id="464" r:id="rId25"/>
  </p:sldIdLst>
  <p:sldSz cx="9144000" cy="5143500" type="screen16x9"/>
  <p:notesSz cx="6858000" cy="9144000"/>
  <p:custDataLst>
    <p:tags r:id="rId2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9C0B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39" autoAdjust="0"/>
    <p:restoredTop sz="92427" autoAdjust="0"/>
  </p:normalViewPr>
  <p:slideViewPr>
    <p:cSldViewPr snapToGrid="0">
      <p:cViewPr>
        <p:scale>
          <a:sx n="120" d="100"/>
          <a:sy n="120" d="100"/>
        </p:scale>
        <p:origin x="-1374" y="-4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99C4C-7A91-4CAA-AE35-710010927A9F}" type="datetimeFigureOut">
              <a:rPr lang="zh-CN" altLang="en-US" smtClean="0"/>
              <a:pPr/>
              <a:t>2021/4/23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9FEE57-32F7-4E10-8010-4D846A05BC1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218870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6252299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9FEE57-32F7-4E10-8010-4D846A05BC11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089811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9FEE57-32F7-4E10-8010-4D846A05BC11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3460045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9FEE57-32F7-4E10-8010-4D846A05BC11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2020773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9FEE57-32F7-4E10-8010-4D846A05BC11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2020773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9FEE57-32F7-4E10-8010-4D846A05BC11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39437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88F8D-94BC-43CD-A0DF-0660451385C5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567710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15853-6D4D-4285-9BAE-B3F9C5535A65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638435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9FEE57-32F7-4E10-8010-4D846A05BC11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23271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9FEE57-32F7-4E10-8010-4D846A05BC11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257415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9FEE57-32F7-4E10-8010-4D846A05BC11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248454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9FEE57-32F7-4E10-8010-4D846A05BC11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182801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9FEE57-32F7-4E10-8010-4D846A05BC11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6396190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9FEE57-32F7-4E10-8010-4D846A05BC11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202077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05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20"/>
            </a:lvl1pPr>
            <a:lvl2pPr marL="308610" indent="0" algn="ctr">
              <a:buNone/>
              <a:defRPr sz="1350"/>
            </a:lvl2pPr>
            <a:lvl3pPr marL="617220" indent="0" algn="ctr">
              <a:buNone/>
              <a:defRPr sz="1215"/>
            </a:lvl3pPr>
            <a:lvl4pPr marL="925830" indent="0" algn="ctr">
              <a:buNone/>
              <a:defRPr sz="1080"/>
            </a:lvl4pPr>
            <a:lvl5pPr marL="1234440" indent="0" algn="ctr">
              <a:buNone/>
              <a:defRPr sz="1080"/>
            </a:lvl5pPr>
            <a:lvl6pPr marL="1543050" indent="0" algn="ctr">
              <a:buNone/>
              <a:defRPr sz="1080"/>
            </a:lvl6pPr>
            <a:lvl7pPr marL="1851660" indent="0" algn="ctr">
              <a:buNone/>
              <a:defRPr sz="1080"/>
            </a:lvl7pPr>
            <a:lvl8pPr marL="2160270" indent="0" algn="ctr">
              <a:buNone/>
              <a:defRPr sz="1080"/>
            </a:lvl8pPr>
            <a:lvl9pPr marL="2468880" indent="0" algn="ctr">
              <a:buNone/>
              <a:defRPr sz="108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64046"/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2021/4/23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6404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64046"/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75429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273844"/>
            <a:ext cx="7886700" cy="435887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64046"/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2021/4/23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6404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64046"/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00063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siluete-map.png">
            <a:extLst>
              <a:ext uri="{FF2B5EF4-FFF2-40B4-BE49-F238E27FC236}">
                <a16:creationId xmlns:a16="http://schemas.microsoft.com/office/drawing/2014/main" xmlns="" id="{74F78D9A-990E-40DB-ACAF-8B5F8125A6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1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18" y="691791"/>
            <a:ext cx="8229600" cy="40519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74839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image with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0" y="1150311"/>
            <a:ext cx="9144000" cy="2781609"/>
          </a:xfrm>
          <a:prstGeom prst="rect">
            <a:avLst/>
          </a:pr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43972" y="4154660"/>
            <a:ext cx="8018992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metus.is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semper semper.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ligula </a:t>
            </a:r>
            <a:r>
              <a:rPr lang="en-US" dirty="0" err="1"/>
              <a:t>vestibulum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semper ex </a:t>
            </a:r>
            <a:r>
              <a:rPr lang="en-US" dirty="0" err="1"/>
              <a:t>suscipit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dolor ante.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, in </a:t>
            </a:r>
            <a:r>
              <a:rPr lang="en-US" dirty="0" err="1"/>
              <a:t>ultricies</a:t>
            </a:r>
            <a:r>
              <a:rPr lang="en-US" dirty="0"/>
              <a:t> diam. 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11" name="Rounded Rectangle 10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ounded Rectangle 11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ounded Rectangle 12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43975" y="243436"/>
            <a:ext cx="8018991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43975" y="620327"/>
            <a:ext cx="8018991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</p:spTree>
    <p:extLst>
      <p:ext uri="{BB962C8B-B14F-4D97-AF65-F5344CB8AC3E}">
        <p14:creationId xmlns="" xmlns:p14="http://schemas.microsoft.com/office/powerpoint/2010/main" val="15921128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image with colo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538136" y="1150311"/>
            <a:ext cx="4605867" cy="2781609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1" y="1150311"/>
            <a:ext cx="4741333" cy="2781609"/>
          </a:xfrm>
          <a:custGeom>
            <a:avLst/>
            <a:gdLst/>
            <a:ahLst/>
            <a:cxnLst/>
            <a:rect l="l" t="t" r="r" b="b"/>
            <a:pathLst>
              <a:path w="4741333" h="3090677">
                <a:moveTo>
                  <a:pt x="681038" y="182378"/>
                </a:moveTo>
                <a:cubicBezTo>
                  <a:pt x="554786" y="182378"/>
                  <a:pt x="452438" y="284726"/>
                  <a:pt x="452438" y="410978"/>
                </a:cubicBezTo>
                <a:lnTo>
                  <a:pt x="452438" y="2658878"/>
                </a:lnTo>
                <a:cubicBezTo>
                  <a:pt x="452438" y="2785130"/>
                  <a:pt x="554786" y="2887478"/>
                  <a:pt x="681038" y="2887478"/>
                </a:cubicBezTo>
                <a:cubicBezTo>
                  <a:pt x="807290" y="2887478"/>
                  <a:pt x="909638" y="2785130"/>
                  <a:pt x="909638" y="2658878"/>
                </a:cubicBezTo>
                <a:lnTo>
                  <a:pt x="909638" y="410978"/>
                </a:lnTo>
                <a:cubicBezTo>
                  <a:pt x="909638" y="284726"/>
                  <a:pt x="807290" y="182378"/>
                  <a:pt x="681038" y="182378"/>
                </a:cubicBezTo>
                <a:close/>
                <a:moveTo>
                  <a:pt x="0" y="0"/>
                </a:moveTo>
                <a:lnTo>
                  <a:pt x="4538133" y="0"/>
                </a:lnTo>
                <a:lnTo>
                  <a:pt x="4538133" y="1312678"/>
                </a:lnTo>
                <a:lnTo>
                  <a:pt x="4741333" y="1515878"/>
                </a:lnTo>
                <a:lnTo>
                  <a:pt x="4538133" y="1719078"/>
                </a:lnTo>
                <a:lnTo>
                  <a:pt x="4538133" y="3090677"/>
                </a:lnTo>
                <a:lnTo>
                  <a:pt x="0" y="3090677"/>
                </a:ln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43974" y="4154660"/>
            <a:ext cx="8230129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metus.is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semper semper.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ligula </a:t>
            </a:r>
            <a:r>
              <a:rPr lang="en-US" dirty="0" err="1"/>
              <a:t>vestibulum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semper ex </a:t>
            </a:r>
            <a:r>
              <a:rPr lang="en-US" dirty="0" err="1"/>
              <a:t>suscipit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dolor ante.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, in </a:t>
            </a:r>
            <a:r>
              <a:rPr lang="en-US" dirty="0" err="1"/>
              <a:t>ultricies</a:t>
            </a:r>
            <a:r>
              <a:rPr lang="en-US" dirty="0"/>
              <a:t> diam. 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5004328" y="1694934"/>
            <a:ext cx="3669772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5004328" y="2071825"/>
            <a:ext cx="366977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>
                    <a:lumMod val="50000"/>
                  </a:schemeClr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20" hasCustomPrompt="1"/>
          </p:nvPr>
        </p:nvSpPr>
        <p:spPr>
          <a:xfrm>
            <a:off x="5004328" y="2341102"/>
            <a:ext cx="3669772" cy="1179342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bg1">
                    <a:lumMod val="95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metus.is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semper semper.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ligula </a:t>
            </a:r>
            <a:r>
              <a:rPr lang="en-US" dirty="0" err="1"/>
              <a:t>vestibulum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semper ex </a:t>
            </a:r>
            <a:r>
              <a:rPr lang="en-US" dirty="0" err="1"/>
              <a:t>suscipit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dolor ante.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, in </a:t>
            </a:r>
            <a:r>
              <a:rPr lang="en-US" dirty="0" err="1"/>
              <a:t>ultricies</a:t>
            </a:r>
            <a:r>
              <a:rPr lang="en-US" dirty="0"/>
              <a:t> diam. 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14" name="Rounded Rectangle 13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ounded Rectangle 14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ounded Rectangle 15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6171957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/>
      <p:bldP spid="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0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rvices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1474471"/>
            <a:ext cx="9144000" cy="2101292"/>
          </a:xfrm>
          <a:prstGeom prst="rect">
            <a:avLst/>
          </a:prstGeom>
          <a:solidFill>
            <a:schemeClr val="tx1">
              <a:lumMod val="95000"/>
              <a:lumOff val="5000"/>
              <a:alpha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39" hasCustomPrompt="1"/>
          </p:nvPr>
        </p:nvSpPr>
        <p:spPr>
          <a:xfrm>
            <a:off x="906994" y="1665812"/>
            <a:ext cx="903812" cy="75734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chemeClr val="accent2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427040" y="2438480"/>
            <a:ext cx="1795461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4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Name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40" hasCustomPrompt="1"/>
          </p:nvPr>
        </p:nvSpPr>
        <p:spPr>
          <a:xfrm>
            <a:off x="414341" y="2785175"/>
            <a:ext cx="18081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>
                <a:solidFill>
                  <a:schemeClr val="bg1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endParaRPr lang="en-US" dirty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41" hasCustomPrompt="1"/>
          </p:nvPr>
        </p:nvSpPr>
        <p:spPr>
          <a:xfrm>
            <a:off x="3040594" y="1665812"/>
            <a:ext cx="903812" cy="75734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chemeClr val="accent3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42" hasCustomPrompt="1"/>
          </p:nvPr>
        </p:nvSpPr>
        <p:spPr>
          <a:xfrm>
            <a:off x="2560640" y="2438480"/>
            <a:ext cx="1795461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4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Name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43" hasCustomPrompt="1"/>
          </p:nvPr>
        </p:nvSpPr>
        <p:spPr>
          <a:xfrm>
            <a:off x="2547941" y="2785175"/>
            <a:ext cx="18081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>
                <a:solidFill>
                  <a:schemeClr val="bg1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endParaRPr lang="en-US" dirty="0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44" hasCustomPrompt="1"/>
          </p:nvPr>
        </p:nvSpPr>
        <p:spPr>
          <a:xfrm>
            <a:off x="5199594" y="1665812"/>
            <a:ext cx="903812" cy="75734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chemeClr val="accent4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45" hasCustomPrompt="1"/>
          </p:nvPr>
        </p:nvSpPr>
        <p:spPr>
          <a:xfrm>
            <a:off x="4719640" y="2438480"/>
            <a:ext cx="1795461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4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Name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46" hasCustomPrompt="1"/>
          </p:nvPr>
        </p:nvSpPr>
        <p:spPr>
          <a:xfrm>
            <a:off x="4706941" y="2785175"/>
            <a:ext cx="18081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>
                <a:solidFill>
                  <a:schemeClr val="bg1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endParaRPr lang="en-US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47" hasCustomPrompt="1"/>
          </p:nvPr>
        </p:nvSpPr>
        <p:spPr>
          <a:xfrm>
            <a:off x="7366533" y="1665812"/>
            <a:ext cx="903812" cy="75734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chemeClr val="accent5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48" hasCustomPrompt="1"/>
          </p:nvPr>
        </p:nvSpPr>
        <p:spPr>
          <a:xfrm>
            <a:off x="6886579" y="2438480"/>
            <a:ext cx="1795461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4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Name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  <p:sp>
        <p:nvSpPr>
          <p:cNvPr id="24" name="Text Placeholder 2"/>
          <p:cNvSpPr>
            <a:spLocks noGrp="1"/>
          </p:cNvSpPr>
          <p:nvPr>
            <p:ph type="body" sz="quarter" idx="49" hasCustomPrompt="1"/>
          </p:nvPr>
        </p:nvSpPr>
        <p:spPr>
          <a:xfrm>
            <a:off x="6873880" y="2785175"/>
            <a:ext cx="18081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>
                <a:solidFill>
                  <a:schemeClr val="bg1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endParaRPr lang="en-US" dirty="0"/>
          </a:p>
        </p:txBody>
      </p:sp>
      <p:sp>
        <p:nvSpPr>
          <p:cNvPr id="2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43974" y="4017500"/>
            <a:ext cx="8230129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metus.is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semper semper.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ligula </a:t>
            </a:r>
            <a:r>
              <a:rPr lang="en-US" dirty="0" err="1"/>
              <a:t>vestibulum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semper ex </a:t>
            </a:r>
            <a:r>
              <a:rPr lang="en-US" dirty="0" err="1"/>
              <a:t>suscipit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dolor ante.</a:t>
            </a:r>
          </a:p>
        </p:txBody>
      </p:sp>
      <p:grpSp>
        <p:nvGrpSpPr>
          <p:cNvPr id="26" name="Group 25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27" name="Rounded Rectangle 26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Rounded Rectangle 27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ounded Rectangle 28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" name="Rounded Rectangle 2"/>
          <p:cNvSpPr/>
          <p:nvPr userDrawn="1"/>
        </p:nvSpPr>
        <p:spPr>
          <a:xfrm>
            <a:off x="2324364" y="1835563"/>
            <a:ext cx="108000" cy="1295998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ounded Rectangle 29"/>
          <p:cNvSpPr/>
          <p:nvPr userDrawn="1"/>
        </p:nvSpPr>
        <p:spPr>
          <a:xfrm>
            <a:off x="4483364" y="1835563"/>
            <a:ext cx="108000" cy="1295998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ounded Rectangle 30"/>
          <p:cNvSpPr/>
          <p:nvPr userDrawn="1"/>
        </p:nvSpPr>
        <p:spPr>
          <a:xfrm>
            <a:off x="6654533" y="1835563"/>
            <a:ext cx="108000" cy="1295998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38435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3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3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3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4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4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4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1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1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20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2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23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animBg="1"/>
      <p:bldP spid="30" grpId="0" animBg="1"/>
      <p:bldP spid="31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ic lis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513294" y="1111708"/>
            <a:ext cx="2242606" cy="1982015"/>
          </a:xfrm>
          <a:custGeom>
            <a:avLst/>
            <a:gdLst/>
            <a:ahLst/>
            <a:cxnLst/>
            <a:rect l="l" t="t" r="r" b="b"/>
            <a:pathLst>
              <a:path w="2242606" h="2202239">
                <a:moveTo>
                  <a:pt x="2014006" y="0"/>
                </a:moveTo>
                <a:cubicBezTo>
                  <a:pt x="2140258" y="0"/>
                  <a:pt x="2242606" y="102348"/>
                  <a:pt x="2242606" y="228600"/>
                </a:cubicBezTo>
                <a:lnTo>
                  <a:pt x="2242606" y="1973639"/>
                </a:lnTo>
                <a:cubicBezTo>
                  <a:pt x="2242606" y="2099891"/>
                  <a:pt x="2140258" y="2202239"/>
                  <a:pt x="2014006" y="2202239"/>
                </a:cubicBezTo>
                <a:cubicBezTo>
                  <a:pt x="1887754" y="2202239"/>
                  <a:pt x="1785406" y="2099891"/>
                  <a:pt x="1785406" y="1973639"/>
                </a:cubicBezTo>
                <a:lnTo>
                  <a:pt x="1785406" y="228600"/>
                </a:lnTo>
                <a:cubicBezTo>
                  <a:pt x="1785406" y="102348"/>
                  <a:pt x="1887754" y="0"/>
                  <a:pt x="2014006" y="0"/>
                </a:cubicBezTo>
                <a:close/>
                <a:moveTo>
                  <a:pt x="1412873" y="0"/>
                </a:moveTo>
                <a:cubicBezTo>
                  <a:pt x="1539125" y="0"/>
                  <a:pt x="1641473" y="102348"/>
                  <a:pt x="1641473" y="228600"/>
                </a:cubicBezTo>
                <a:lnTo>
                  <a:pt x="1641473" y="1973639"/>
                </a:lnTo>
                <a:cubicBezTo>
                  <a:pt x="1641473" y="2099891"/>
                  <a:pt x="1539125" y="2202239"/>
                  <a:pt x="1412873" y="2202239"/>
                </a:cubicBezTo>
                <a:cubicBezTo>
                  <a:pt x="1286621" y="2202239"/>
                  <a:pt x="1184273" y="2099891"/>
                  <a:pt x="1184273" y="1973639"/>
                </a:cubicBezTo>
                <a:lnTo>
                  <a:pt x="1184273" y="228600"/>
                </a:lnTo>
                <a:cubicBezTo>
                  <a:pt x="1184273" y="102348"/>
                  <a:pt x="1286621" y="0"/>
                  <a:pt x="1412873" y="0"/>
                </a:cubicBezTo>
                <a:close/>
                <a:moveTo>
                  <a:pt x="820206" y="0"/>
                </a:moveTo>
                <a:cubicBezTo>
                  <a:pt x="946458" y="0"/>
                  <a:pt x="1048806" y="102348"/>
                  <a:pt x="1048806" y="228600"/>
                </a:cubicBezTo>
                <a:lnTo>
                  <a:pt x="1048806" y="1973639"/>
                </a:lnTo>
                <a:cubicBezTo>
                  <a:pt x="1048806" y="2099891"/>
                  <a:pt x="946458" y="2202239"/>
                  <a:pt x="820206" y="2202239"/>
                </a:cubicBezTo>
                <a:cubicBezTo>
                  <a:pt x="693954" y="2202239"/>
                  <a:pt x="591606" y="2099891"/>
                  <a:pt x="591606" y="1973639"/>
                </a:cubicBezTo>
                <a:lnTo>
                  <a:pt x="591606" y="228600"/>
                </a:lnTo>
                <a:cubicBezTo>
                  <a:pt x="591606" y="102348"/>
                  <a:pt x="693954" y="0"/>
                  <a:pt x="820206" y="0"/>
                </a:cubicBezTo>
                <a:close/>
                <a:moveTo>
                  <a:pt x="228600" y="0"/>
                </a:moveTo>
                <a:cubicBezTo>
                  <a:pt x="354852" y="0"/>
                  <a:pt x="457200" y="102348"/>
                  <a:pt x="457200" y="228600"/>
                </a:cubicBezTo>
                <a:lnTo>
                  <a:pt x="457200" y="1973639"/>
                </a:lnTo>
                <a:cubicBezTo>
                  <a:pt x="457200" y="2099891"/>
                  <a:pt x="354852" y="2202239"/>
                  <a:pt x="228600" y="2202239"/>
                </a:cubicBezTo>
                <a:cubicBezTo>
                  <a:pt x="102348" y="2202239"/>
                  <a:pt x="0" y="2099891"/>
                  <a:pt x="0" y="1973639"/>
                </a:cubicBezTo>
                <a:lnTo>
                  <a:pt x="0" y="228600"/>
                </a:lnTo>
                <a:cubicBezTo>
                  <a:pt x="0" y="102348"/>
                  <a:pt x="102348" y="0"/>
                  <a:pt x="22860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" name="Rounded Rectangle 2"/>
          <p:cNvSpPr/>
          <p:nvPr userDrawn="1"/>
        </p:nvSpPr>
        <p:spPr>
          <a:xfrm>
            <a:off x="452438" y="3335936"/>
            <a:ext cx="652462" cy="587216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39" hasCustomPrompt="1"/>
          </p:nvPr>
        </p:nvSpPr>
        <p:spPr>
          <a:xfrm>
            <a:off x="513294" y="3370228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1206500" y="3728954"/>
            <a:ext cx="15494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7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52442" y="4018044"/>
            <a:ext cx="23034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</a:t>
            </a:r>
            <a:r>
              <a:rPr lang="en-US" dirty="0"/>
              <a:t>.</a:t>
            </a:r>
          </a:p>
        </p:txBody>
      </p:sp>
      <p:sp>
        <p:nvSpPr>
          <p:cNvPr id="72" name="Rounded Rectangle 71"/>
          <p:cNvSpPr/>
          <p:nvPr userDrawn="1"/>
        </p:nvSpPr>
        <p:spPr>
          <a:xfrm>
            <a:off x="3401486" y="3335936"/>
            <a:ext cx="652462" cy="587216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Text Placeholder 7"/>
          <p:cNvSpPr>
            <a:spLocks noGrp="1"/>
          </p:cNvSpPr>
          <p:nvPr>
            <p:ph type="body" sz="quarter" idx="40" hasCustomPrompt="1"/>
          </p:nvPr>
        </p:nvSpPr>
        <p:spPr>
          <a:xfrm>
            <a:off x="3462342" y="3370228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74" name="Text Placeholder 7"/>
          <p:cNvSpPr>
            <a:spLocks noGrp="1"/>
          </p:cNvSpPr>
          <p:nvPr>
            <p:ph type="body" sz="quarter" idx="41" hasCustomPrompt="1"/>
          </p:nvPr>
        </p:nvSpPr>
        <p:spPr>
          <a:xfrm>
            <a:off x="4165600" y="3728954"/>
            <a:ext cx="15494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75" name="Text Placeholder 2"/>
          <p:cNvSpPr>
            <a:spLocks noGrp="1"/>
          </p:cNvSpPr>
          <p:nvPr>
            <p:ph type="body" sz="quarter" idx="42" hasCustomPrompt="1"/>
          </p:nvPr>
        </p:nvSpPr>
        <p:spPr>
          <a:xfrm>
            <a:off x="3411542" y="4018044"/>
            <a:ext cx="23034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</a:t>
            </a:r>
            <a:r>
              <a:rPr lang="en-US" dirty="0"/>
              <a:t>.</a:t>
            </a:r>
          </a:p>
        </p:txBody>
      </p:sp>
      <p:sp>
        <p:nvSpPr>
          <p:cNvPr id="76" name="Rounded Rectangle 75"/>
          <p:cNvSpPr/>
          <p:nvPr userDrawn="1"/>
        </p:nvSpPr>
        <p:spPr>
          <a:xfrm>
            <a:off x="6378577" y="3335936"/>
            <a:ext cx="652462" cy="587216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Text Placeholder 7"/>
          <p:cNvSpPr>
            <a:spLocks noGrp="1"/>
          </p:cNvSpPr>
          <p:nvPr>
            <p:ph type="body" sz="quarter" idx="43" hasCustomPrompt="1"/>
          </p:nvPr>
        </p:nvSpPr>
        <p:spPr>
          <a:xfrm>
            <a:off x="6439433" y="3370228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78" name="Text Placeholder 7"/>
          <p:cNvSpPr>
            <a:spLocks noGrp="1"/>
          </p:cNvSpPr>
          <p:nvPr>
            <p:ph type="body" sz="quarter" idx="44" hasCustomPrompt="1"/>
          </p:nvPr>
        </p:nvSpPr>
        <p:spPr>
          <a:xfrm>
            <a:off x="7132638" y="3728954"/>
            <a:ext cx="15494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79" name="Text Placeholder 2"/>
          <p:cNvSpPr>
            <a:spLocks noGrp="1"/>
          </p:cNvSpPr>
          <p:nvPr>
            <p:ph type="body" sz="quarter" idx="45" hasCustomPrompt="1"/>
          </p:nvPr>
        </p:nvSpPr>
        <p:spPr>
          <a:xfrm>
            <a:off x="6378580" y="4018044"/>
            <a:ext cx="23034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</a:t>
            </a:r>
            <a:r>
              <a:rPr lang="en-US" dirty="0"/>
              <a:t>.</a:t>
            </a:r>
          </a:p>
        </p:txBody>
      </p:sp>
      <p:sp>
        <p:nvSpPr>
          <p:cNvPr id="28" name="Text Placeholder 7"/>
          <p:cNvSpPr>
            <a:spLocks noGrp="1"/>
          </p:cNvSpPr>
          <p:nvPr>
            <p:ph type="body" sz="quarter" idx="55" hasCustomPrompt="1"/>
          </p:nvPr>
        </p:nvSpPr>
        <p:spPr>
          <a:xfrm>
            <a:off x="1206500" y="3339343"/>
            <a:ext cx="15494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accent1">
                    <a:lumMod val="60000"/>
                    <a:lumOff val="40000"/>
                  </a:schemeClr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80%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56" hasCustomPrompt="1"/>
          </p:nvPr>
        </p:nvSpPr>
        <p:spPr>
          <a:xfrm>
            <a:off x="4165600" y="3339343"/>
            <a:ext cx="15494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accent2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80%</a:t>
            </a:r>
          </a:p>
        </p:txBody>
      </p:sp>
      <p:sp>
        <p:nvSpPr>
          <p:cNvPr id="30" name="Text Placeholder 7"/>
          <p:cNvSpPr>
            <a:spLocks noGrp="1"/>
          </p:cNvSpPr>
          <p:nvPr>
            <p:ph type="body" sz="quarter" idx="57" hasCustomPrompt="1"/>
          </p:nvPr>
        </p:nvSpPr>
        <p:spPr>
          <a:xfrm>
            <a:off x="7132638" y="3339343"/>
            <a:ext cx="15494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80%</a:t>
            </a:r>
          </a:p>
        </p:txBody>
      </p:sp>
      <p:grpSp>
        <p:nvGrpSpPr>
          <p:cNvPr id="34" name="Group 33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35" name="Rounded Rectangle 34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Rounded Rectangle 35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Rounded Rectangle 36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3" name="Picture Placeholder 2"/>
          <p:cNvSpPr>
            <a:spLocks noGrp="1"/>
          </p:cNvSpPr>
          <p:nvPr>
            <p:ph type="pic" sz="quarter" idx="58"/>
          </p:nvPr>
        </p:nvSpPr>
        <p:spPr>
          <a:xfrm>
            <a:off x="3441175" y="1111708"/>
            <a:ext cx="2242606" cy="1982015"/>
          </a:xfrm>
          <a:custGeom>
            <a:avLst/>
            <a:gdLst/>
            <a:ahLst/>
            <a:cxnLst/>
            <a:rect l="l" t="t" r="r" b="b"/>
            <a:pathLst>
              <a:path w="2242606" h="2202239">
                <a:moveTo>
                  <a:pt x="2014006" y="0"/>
                </a:moveTo>
                <a:cubicBezTo>
                  <a:pt x="2140258" y="0"/>
                  <a:pt x="2242606" y="102348"/>
                  <a:pt x="2242606" y="228600"/>
                </a:cubicBezTo>
                <a:lnTo>
                  <a:pt x="2242606" y="1973639"/>
                </a:lnTo>
                <a:cubicBezTo>
                  <a:pt x="2242606" y="2099891"/>
                  <a:pt x="2140258" y="2202239"/>
                  <a:pt x="2014006" y="2202239"/>
                </a:cubicBezTo>
                <a:cubicBezTo>
                  <a:pt x="1887754" y="2202239"/>
                  <a:pt x="1785406" y="2099891"/>
                  <a:pt x="1785406" y="1973639"/>
                </a:cubicBezTo>
                <a:lnTo>
                  <a:pt x="1785406" y="228600"/>
                </a:lnTo>
                <a:cubicBezTo>
                  <a:pt x="1785406" y="102348"/>
                  <a:pt x="1887754" y="0"/>
                  <a:pt x="2014006" y="0"/>
                </a:cubicBezTo>
                <a:close/>
                <a:moveTo>
                  <a:pt x="1412873" y="0"/>
                </a:moveTo>
                <a:cubicBezTo>
                  <a:pt x="1539125" y="0"/>
                  <a:pt x="1641473" y="102348"/>
                  <a:pt x="1641473" y="228600"/>
                </a:cubicBezTo>
                <a:lnTo>
                  <a:pt x="1641473" y="1973639"/>
                </a:lnTo>
                <a:cubicBezTo>
                  <a:pt x="1641473" y="2099891"/>
                  <a:pt x="1539125" y="2202239"/>
                  <a:pt x="1412873" y="2202239"/>
                </a:cubicBezTo>
                <a:cubicBezTo>
                  <a:pt x="1286621" y="2202239"/>
                  <a:pt x="1184273" y="2099891"/>
                  <a:pt x="1184273" y="1973639"/>
                </a:cubicBezTo>
                <a:lnTo>
                  <a:pt x="1184273" y="228600"/>
                </a:lnTo>
                <a:cubicBezTo>
                  <a:pt x="1184273" y="102348"/>
                  <a:pt x="1286621" y="0"/>
                  <a:pt x="1412873" y="0"/>
                </a:cubicBezTo>
                <a:close/>
                <a:moveTo>
                  <a:pt x="820206" y="0"/>
                </a:moveTo>
                <a:cubicBezTo>
                  <a:pt x="946458" y="0"/>
                  <a:pt x="1048806" y="102348"/>
                  <a:pt x="1048806" y="228600"/>
                </a:cubicBezTo>
                <a:lnTo>
                  <a:pt x="1048806" y="1973639"/>
                </a:lnTo>
                <a:cubicBezTo>
                  <a:pt x="1048806" y="2099891"/>
                  <a:pt x="946458" y="2202239"/>
                  <a:pt x="820206" y="2202239"/>
                </a:cubicBezTo>
                <a:cubicBezTo>
                  <a:pt x="693954" y="2202239"/>
                  <a:pt x="591606" y="2099891"/>
                  <a:pt x="591606" y="1973639"/>
                </a:cubicBezTo>
                <a:lnTo>
                  <a:pt x="591606" y="228600"/>
                </a:lnTo>
                <a:cubicBezTo>
                  <a:pt x="591606" y="102348"/>
                  <a:pt x="693954" y="0"/>
                  <a:pt x="820206" y="0"/>
                </a:cubicBezTo>
                <a:close/>
                <a:moveTo>
                  <a:pt x="228600" y="0"/>
                </a:moveTo>
                <a:cubicBezTo>
                  <a:pt x="354852" y="0"/>
                  <a:pt x="457200" y="102348"/>
                  <a:pt x="457200" y="228600"/>
                </a:cubicBezTo>
                <a:lnTo>
                  <a:pt x="457200" y="1973639"/>
                </a:lnTo>
                <a:cubicBezTo>
                  <a:pt x="457200" y="2099891"/>
                  <a:pt x="354852" y="2202239"/>
                  <a:pt x="228600" y="2202239"/>
                </a:cubicBezTo>
                <a:cubicBezTo>
                  <a:pt x="102348" y="2202239"/>
                  <a:pt x="0" y="2099891"/>
                  <a:pt x="0" y="1973639"/>
                </a:cubicBezTo>
                <a:lnTo>
                  <a:pt x="0" y="228600"/>
                </a:lnTo>
                <a:cubicBezTo>
                  <a:pt x="0" y="102348"/>
                  <a:pt x="102348" y="0"/>
                  <a:pt x="22860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44" name="Picture Placeholder 2"/>
          <p:cNvSpPr>
            <a:spLocks noGrp="1"/>
          </p:cNvSpPr>
          <p:nvPr>
            <p:ph type="pic" sz="quarter" idx="59"/>
          </p:nvPr>
        </p:nvSpPr>
        <p:spPr>
          <a:xfrm>
            <a:off x="6378577" y="1111708"/>
            <a:ext cx="2242606" cy="1982015"/>
          </a:xfrm>
          <a:custGeom>
            <a:avLst/>
            <a:gdLst/>
            <a:ahLst/>
            <a:cxnLst/>
            <a:rect l="l" t="t" r="r" b="b"/>
            <a:pathLst>
              <a:path w="2242606" h="2202239">
                <a:moveTo>
                  <a:pt x="2014006" y="0"/>
                </a:moveTo>
                <a:cubicBezTo>
                  <a:pt x="2140258" y="0"/>
                  <a:pt x="2242606" y="102348"/>
                  <a:pt x="2242606" y="228600"/>
                </a:cubicBezTo>
                <a:lnTo>
                  <a:pt x="2242606" y="1973639"/>
                </a:lnTo>
                <a:cubicBezTo>
                  <a:pt x="2242606" y="2099891"/>
                  <a:pt x="2140258" y="2202239"/>
                  <a:pt x="2014006" y="2202239"/>
                </a:cubicBezTo>
                <a:cubicBezTo>
                  <a:pt x="1887754" y="2202239"/>
                  <a:pt x="1785406" y="2099891"/>
                  <a:pt x="1785406" y="1973639"/>
                </a:cubicBezTo>
                <a:lnTo>
                  <a:pt x="1785406" y="228600"/>
                </a:lnTo>
                <a:cubicBezTo>
                  <a:pt x="1785406" y="102348"/>
                  <a:pt x="1887754" y="0"/>
                  <a:pt x="2014006" y="0"/>
                </a:cubicBezTo>
                <a:close/>
                <a:moveTo>
                  <a:pt x="1412873" y="0"/>
                </a:moveTo>
                <a:cubicBezTo>
                  <a:pt x="1539125" y="0"/>
                  <a:pt x="1641473" y="102348"/>
                  <a:pt x="1641473" y="228600"/>
                </a:cubicBezTo>
                <a:lnTo>
                  <a:pt x="1641473" y="1973639"/>
                </a:lnTo>
                <a:cubicBezTo>
                  <a:pt x="1641473" y="2099891"/>
                  <a:pt x="1539125" y="2202239"/>
                  <a:pt x="1412873" y="2202239"/>
                </a:cubicBezTo>
                <a:cubicBezTo>
                  <a:pt x="1286621" y="2202239"/>
                  <a:pt x="1184273" y="2099891"/>
                  <a:pt x="1184273" y="1973639"/>
                </a:cubicBezTo>
                <a:lnTo>
                  <a:pt x="1184273" y="228600"/>
                </a:lnTo>
                <a:cubicBezTo>
                  <a:pt x="1184273" y="102348"/>
                  <a:pt x="1286621" y="0"/>
                  <a:pt x="1412873" y="0"/>
                </a:cubicBezTo>
                <a:close/>
                <a:moveTo>
                  <a:pt x="820206" y="0"/>
                </a:moveTo>
                <a:cubicBezTo>
                  <a:pt x="946458" y="0"/>
                  <a:pt x="1048806" y="102348"/>
                  <a:pt x="1048806" y="228600"/>
                </a:cubicBezTo>
                <a:lnTo>
                  <a:pt x="1048806" y="1973639"/>
                </a:lnTo>
                <a:cubicBezTo>
                  <a:pt x="1048806" y="2099891"/>
                  <a:pt x="946458" y="2202239"/>
                  <a:pt x="820206" y="2202239"/>
                </a:cubicBezTo>
                <a:cubicBezTo>
                  <a:pt x="693954" y="2202239"/>
                  <a:pt x="591606" y="2099891"/>
                  <a:pt x="591606" y="1973639"/>
                </a:cubicBezTo>
                <a:lnTo>
                  <a:pt x="591606" y="228600"/>
                </a:lnTo>
                <a:cubicBezTo>
                  <a:pt x="591606" y="102348"/>
                  <a:pt x="693954" y="0"/>
                  <a:pt x="820206" y="0"/>
                </a:cubicBezTo>
                <a:close/>
                <a:moveTo>
                  <a:pt x="228600" y="0"/>
                </a:moveTo>
                <a:cubicBezTo>
                  <a:pt x="354852" y="0"/>
                  <a:pt x="457200" y="102348"/>
                  <a:pt x="457200" y="228600"/>
                </a:cubicBezTo>
                <a:lnTo>
                  <a:pt x="457200" y="1973639"/>
                </a:lnTo>
                <a:cubicBezTo>
                  <a:pt x="457200" y="2099891"/>
                  <a:pt x="354852" y="2202239"/>
                  <a:pt x="228600" y="2202239"/>
                </a:cubicBezTo>
                <a:cubicBezTo>
                  <a:pt x="102348" y="2202239"/>
                  <a:pt x="0" y="2099891"/>
                  <a:pt x="0" y="1973639"/>
                </a:cubicBezTo>
                <a:lnTo>
                  <a:pt x="0" y="228600"/>
                </a:lnTo>
                <a:cubicBezTo>
                  <a:pt x="0" y="102348"/>
                  <a:pt x="102348" y="0"/>
                  <a:pt x="22860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342005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9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9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4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4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4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9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500"/>
                            </p:stCondLst>
                            <p:childTnLst>
                              <p:par>
                                <p:cTn id="8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4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4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4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0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3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3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4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4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4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uiExpand="1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" grpId="0" animBg="1"/>
      <p:bldP spid="13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2" grpId="0" animBg="1"/>
      <p:bldP spid="73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7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7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7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7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6" grpId="0" animBg="1"/>
      <p:bldP spid="77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7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7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7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7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uiExpand="1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2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29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30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uiExpand="1"/>
      <p:bldP spid="44" grpId="0" uiExpand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ic li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" name="Rounded Rectangle 2"/>
          <p:cNvSpPr/>
          <p:nvPr userDrawn="1"/>
        </p:nvSpPr>
        <p:spPr>
          <a:xfrm>
            <a:off x="-355600" y="1286533"/>
            <a:ext cx="1460500" cy="58721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39" hasCustomPrompt="1"/>
          </p:nvPr>
        </p:nvSpPr>
        <p:spPr>
          <a:xfrm>
            <a:off x="452438" y="1320824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1354141" y="1286533"/>
            <a:ext cx="2083329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7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1354139" y="1518834"/>
            <a:ext cx="30908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purusaecenas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</a:t>
            </a:r>
            <a:r>
              <a:rPr lang="en-US" dirty="0"/>
              <a:t>. </a:t>
            </a:r>
          </a:p>
        </p:txBody>
      </p:sp>
      <p:sp>
        <p:nvSpPr>
          <p:cNvPr id="28" name="Rounded Rectangle 27"/>
          <p:cNvSpPr/>
          <p:nvPr userDrawn="1"/>
        </p:nvSpPr>
        <p:spPr>
          <a:xfrm>
            <a:off x="8029578" y="1286533"/>
            <a:ext cx="1453091" cy="58721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40" hasCustomPrompt="1"/>
          </p:nvPr>
        </p:nvSpPr>
        <p:spPr>
          <a:xfrm>
            <a:off x="8090432" y="1320824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30" name="Text Placeholder 7"/>
          <p:cNvSpPr>
            <a:spLocks noGrp="1"/>
          </p:cNvSpPr>
          <p:nvPr>
            <p:ph type="body" sz="quarter" idx="41" hasCustomPrompt="1"/>
          </p:nvPr>
        </p:nvSpPr>
        <p:spPr>
          <a:xfrm>
            <a:off x="5688560" y="1286533"/>
            <a:ext cx="2083329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42" hasCustomPrompt="1"/>
          </p:nvPr>
        </p:nvSpPr>
        <p:spPr>
          <a:xfrm>
            <a:off x="4689479" y="1518834"/>
            <a:ext cx="30908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purusaecenas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</a:t>
            </a:r>
            <a:r>
              <a:rPr lang="en-US" dirty="0"/>
              <a:t>. </a:t>
            </a:r>
          </a:p>
        </p:txBody>
      </p:sp>
      <p:sp>
        <p:nvSpPr>
          <p:cNvPr id="32" name="Rounded Rectangle 31"/>
          <p:cNvSpPr/>
          <p:nvPr userDrawn="1"/>
        </p:nvSpPr>
        <p:spPr>
          <a:xfrm>
            <a:off x="-355600" y="2395243"/>
            <a:ext cx="1460500" cy="587216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 Placeholder 7"/>
          <p:cNvSpPr>
            <a:spLocks noGrp="1"/>
          </p:cNvSpPr>
          <p:nvPr>
            <p:ph type="body" sz="quarter" idx="43" hasCustomPrompt="1"/>
          </p:nvPr>
        </p:nvSpPr>
        <p:spPr>
          <a:xfrm>
            <a:off x="452438" y="2429534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34" name="Text Placeholder 7"/>
          <p:cNvSpPr>
            <a:spLocks noGrp="1"/>
          </p:cNvSpPr>
          <p:nvPr>
            <p:ph type="body" sz="quarter" idx="44" hasCustomPrompt="1"/>
          </p:nvPr>
        </p:nvSpPr>
        <p:spPr>
          <a:xfrm>
            <a:off x="1354141" y="2395243"/>
            <a:ext cx="2083329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45" hasCustomPrompt="1"/>
          </p:nvPr>
        </p:nvSpPr>
        <p:spPr>
          <a:xfrm>
            <a:off x="1354139" y="2627542"/>
            <a:ext cx="30908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purusaecenas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</a:t>
            </a:r>
            <a:r>
              <a:rPr lang="en-US" dirty="0"/>
              <a:t>. </a:t>
            </a:r>
          </a:p>
        </p:txBody>
      </p:sp>
      <p:sp>
        <p:nvSpPr>
          <p:cNvPr id="36" name="Rounded Rectangle 35"/>
          <p:cNvSpPr/>
          <p:nvPr userDrawn="1"/>
        </p:nvSpPr>
        <p:spPr>
          <a:xfrm>
            <a:off x="8029578" y="2395243"/>
            <a:ext cx="1453091" cy="58721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46" hasCustomPrompt="1"/>
          </p:nvPr>
        </p:nvSpPr>
        <p:spPr>
          <a:xfrm>
            <a:off x="8090432" y="2429534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38" name="Text Placeholder 7"/>
          <p:cNvSpPr>
            <a:spLocks noGrp="1"/>
          </p:cNvSpPr>
          <p:nvPr>
            <p:ph type="body" sz="quarter" idx="47" hasCustomPrompt="1"/>
          </p:nvPr>
        </p:nvSpPr>
        <p:spPr>
          <a:xfrm>
            <a:off x="5688560" y="2395243"/>
            <a:ext cx="2083329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9" name="Text Placeholder 2"/>
          <p:cNvSpPr>
            <a:spLocks noGrp="1"/>
          </p:cNvSpPr>
          <p:nvPr>
            <p:ph type="body" sz="quarter" idx="48" hasCustomPrompt="1"/>
          </p:nvPr>
        </p:nvSpPr>
        <p:spPr>
          <a:xfrm>
            <a:off x="4689479" y="2627542"/>
            <a:ext cx="30908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purusaecenas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</a:t>
            </a:r>
            <a:r>
              <a:rPr lang="en-US" dirty="0"/>
              <a:t>. </a:t>
            </a:r>
          </a:p>
        </p:txBody>
      </p:sp>
      <p:sp>
        <p:nvSpPr>
          <p:cNvPr id="40" name="Rounded Rectangle 39"/>
          <p:cNvSpPr/>
          <p:nvPr userDrawn="1"/>
        </p:nvSpPr>
        <p:spPr>
          <a:xfrm>
            <a:off x="-355600" y="3503953"/>
            <a:ext cx="1460500" cy="587216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Text Placeholder 7"/>
          <p:cNvSpPr>
            <a:spLocks noGrp="1"/>
          </p:cNvSpPr>
          <p:nvPr>
            <p:ph type="body" sz="quarter" idx="49" hasCustomPrompt="1"/>
          </p:nvPr>
        </p:nvSpPr>
        <p:spPr>
          <a:xfrm>
            <a:off x="452438" y="3538244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42" name="Text Placeholder 7"/>
          <p:cNvSpPr>
            <a:spLocks noGrp="1"/>
          </p:cNvSpPr>
          <p:nvPr>
            <p:ph type="body" sz="quarter" idx="50" hasCustomPrompt="1"/>
          </p:nvPr>
        </p:nvSpPr>
        <p:spPr>
          <a:xfrm>
            <a:off x="1354141" y="3503953"/>
            <a:ext cx="2083329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3" name="Text Placeholder 2"/>
          <p:cNvSpPr>
            <a:spLocks noGrp="1"/>
          </p:cNvSpPr>
          <p:nvPr>
            <p:ph type="body" sz="quarter" idx="51" hasCustomPrompt="1"/>
          </p:nvPr>
        </p:nvSpPr>
        <p:spPr>
          <a:xfrm>
            <a:off x="1354139" y="3736254"/>
            <a:ext cx="30908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purusaecenas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</a:t>
            </a:r>
            <a:r>
              <a:rPr lang="en-US" dirty="0"/>
              <a:t>. </a:t>
            </a:r>
          </a:p>
        </p:txBody>
      </p:sp>
      <p:sp>
        <p:nvSpPr>
          <p:cNvPr id="44" name="Rounded Rectangle 43"/>
          <p:cNvSpPr/>
          <p:nvPr userDrawn="1"/>
        </p:nvSpPr>
        <p:spPr>
          <a:xfrm>
            <a:off x="8029578" y="3503953"/>
            <a:ext cx="1453091" cy="587216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Text Placeholder 7"/>
          <p:cNvSpPr>
            <a:spLocks noGrp="1"/>
          </p:cNvSpPr>
          <p:nvPr>
            <p:ph type="body" sz="quarter" idx="52" hasCustomPrompt="1"/>
          </p:nvPr>
        </p:nvSpPr>
        <p:spPr>
          <a:xfrm>
            <a:off x="8090432" y="3538244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46" name="Text Placeholder 7"/>
          <p:cNvSpPr>
            <a:spLocks noGrp="1"/>
          </p:cNvSpPr>
          <p:nvPr>
            <p:ph type="body" sz="quarter" idx="53" hasCustomPrompt="1"/>
          </p:nvPr>
        </p:nvSpPr>
        <p:spPr>
          <a:xfrm>
            <a:off x="5688560" y="3503953"/>
            <a:ext cx="2083329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7" name="Text Placeholder 2"/>
          <p:cNvSpPr>
            <a:spLocks noGrp="1"/>
          </p:cNvSpPr>
          <p:nvPr>
            <p:ph type="body" sz="quarter" idx="54" hasCustomPrompt="1"/>
          </p:nvPr>
        </p:nvSpPr>
        <p:spPr>
          <a:xfrm>
            <a:off x="4689479" y="3736254"/>
            <a:ext cx="30908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purusaecenas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</a:t>
            </a:r>
            <a:r>
              <a:rPr lang="en-US" dirty="0"/>
              <a:t>. </a:t>
            </a:r>
          </a:p>
        </p:txBody>
      </p:sp>
      <p:grpSp>
        <p:nvGrpSpPr>
          <p:cNvPr id="48" name="Group 47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49" name="Rounded Rectangle 48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Rounded Rectangle 49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Rounded Rectangle 50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2404481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5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00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3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500"/>
                            </p:stCondLst>
                            <p:childTnLst>
                              <p:par>
                                <p:cTn id="9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0"/>
                            </p:stCondLst>
                            <p:childTnLst>
                              <p:par>
                                <p:cTn id="10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3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3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6000"/>
                            </p:stCondLst>
                            <p:childTnLst>
                              <p:par>
                                <p:cTn id="1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3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3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" grpId="0" animBg="1"/>
      <p:bldP spid="13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/>
      <p:bldP spid="29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2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2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/>
      <p:bldP spid="33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3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37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3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animBg="1"/>
      <p:bldP spid="41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4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animBg="1"/>
      <p:bldP spid="45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4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ic lis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" name="Rounded Rectangle 2"/>
          <p:cNvSpPr/>
          <p:nvPr userDrawn="1"/>
        </p:nvSpPr>
        <p:spPr>
          <a:xfrm>
            <a:off x="483132" y="1229006"/>
            <a:ext cx="2272768" cy="58721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39" hasCustomPrompt="1"/>
          </p:nvPr>
        </p:nvSpPr>
        <p:spPr>
          <a:xfrm>
            <a:off x="826035" y="1263297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grpSp>
        <p:nvGrpSpPr>
          <p:cNvPr id="28" name="Group 27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29" name="Rounded Rectangle 28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Rounded Rectangle 29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Rounded Rectangle 30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Text Placeholder 7"/>
          <p:cNvSpPr>
            <a:spLocks noGrp="1"/>
          </p:cNvSpPr>
          <p:nvPr>
            <p:ph type="body" sz="quarter" idx="55" hasCustomPrompt="1"/>
          </p:nvPr>
        </p:nvSpPr>
        <p:spPr>
          <a:xfrm>
            <a:off x="1438806" y="1370933"/>
            <a:ext cx="118586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80%</a:t>
            </a:r>
          </a:p>
        </p:txBody>
      </p:sp>
      <p:sp>
        <p:nvSpPr>
          <p:cNvPr id="38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452438" y="1941703"/>
            <a:ext cx="230346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9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52442" y="2234962"/>
            <a:ext cx="23034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</a:t>
            </a:r>
            <a:r>
              <a:rPr lang="en-US" dirty="0"/>
              <a:t>.</a:t>
            </a:r>
          </a:p>
        </p:txBody>
      </p:sp>
      <p:sp>
        <p:nvSpPr>
          <p:cNvPr id="65" name="Rounded Rectangle 64"/>
          <p:cNvSpPr/>
          <p:nvPr userDrawn="1"/>
        </p:nvSpPr>
        <p:spPr>
          <a:xfrm>
            <a:off x="3411538" y="1229006"/>
            <a:ext cx="2303462" cy="58721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Text Placeholder 7"/>
          <p:cNvSpPr>
            <a:spLocks noGrp="1"/>
          </p:cNvSpPr>
          <p:nvPr>
            <p:ph type="body" sz="quarter" idx="40" hasCustomPrompt="1"/>
          </p:nvPr>
        </p:nvSpPr>
        <p:spPr>
          <a:xfrm>
            <a:off x="3785135" y="1263297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69" name="Text Placeholder 7"/>
          <p:cNvSpPr>
            <a:spLocks noGrp="1"/>
          </p:cNvSpPr>
          <p:nvPr>
            <p:ph type="body" sz="quarter" idx="56" hasCustomPrompt="1"/>
          </p:nvPr>
        </p:nvSpPr>
        <p:spPr>
          <a:xfrm>
            <a:off x="4364040" y="1370933"/>
            <a:ext cx="118586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80%</a:t>
            </a:r>
          </a:p>
        </p:txBody>
      </p:sp>
      <p:sp>
        <p:nvSpPr>
          <p:cNvPr id="71" name="Text Placeholder 7"/>
          <p:cNvSpPr>
            <a:spLocks noGrp="1"/>
          </p:cNvSpPr>
          <p:nvPr>
            <p:ph type="body" sz="quarter" idx="41" hasCustomPrompt="1"/>
          </p:nvPr>
        </p:nvSpPr>
        <p:spPr>
          <a:xfrm>
            <a:off x="3411538" y="1941703"/>
            <a:ext cx="230346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92" name="Text Placeholder 2"/>
          <p:cNvSpPr>
            <a:spLocks noGrp="1"/>
          </p:cNvSpPr>
          <p:nvPr>
            <p:ph type="body" sz="quarter" idx="42" hasCustomPrompt="1"/>
          </p:nvPr>
        </p:nvSpPr>
        <p:spPr>
          <a:xfrm>
            <a:off x="3411542" y="2234962"/>
            <a:ext cx="23034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</a:t>
            </a:r>
            <a:r>
              <a:rPr lang="en-US" dirty="0"/>
              <a:t>.</a:t>
            </a:r>
          </a:p>
        </p:txBody>
      </p:sp>
      <p:sp>
        <p:nvSpPr>
          <p:cNvPr id="110" name="Rounded Rectangle 109"/>
          <p:cNvSpPr/>
          <p:nvPr userDrawn="1"/>
        </p:nvSpPr>
        <p:spPr>
          <a:xfrm>
            <a:off x="6378576" y="1229006"/>
            <a:ext cx="2303462" cy="587216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Text Placeholder 7"/>
          <p:cNvSpPr>
            <a:spLocks noGrp="1"/>
          </p:cNvSpPr>
          <p:nvPr>
            <p:ph type="body" sz="quarter" idx="43" hasCustomPrompt="1"/>
          </p:nvPr>
        </p:nvSpPr>
        <p:spPr>
          <a:xfrm>
            <a:off x="6752173" y="1263297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112" name="Text Placeholder 7"/>
          <p:cNvSpPr>
            <a:spLocks noGrp="1"/>
          </p:cNvSpPr>
          <p:nvPr>
            <p:ph type="body" sz="quarter" idx="57" hasCustomPrompt="1"/>
          </p:nvPr>
        </p:nvSpPr>
        <p:spPr>
          <a:xfrm>
            <a:off x="7314145" y="1370933"/>
            <a:ext cx="118586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80%</a:t>
            </a:r>
          </a:p>
        </p:txBody>
      </p:sp>
      <p:sp>
        <p:nvSpPr>
          <p:cNvPr id="113" name="Text Placeholder 7"/>
          <p:cNvSpPr>
            <a:spLocks noGrp="1"/>
          </p:cNvSpPr>
          <p:nvPr>
            <p:ph type="body" sz="quarter" idx="44" hasCustomPrompt="1"/>
          </p:nvPr>
        </p:nvSpPr>
        <p:spPr>
          <a:xfrm>
            <a:off x="6378576" y="1941703"/>
            <a:ext cx="230346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14" name="Text Placeholder 2"/>
          <p:cNvSpPr>
            <a:spLocks noGrp="1"/>
          </p:cNvSpPr>
          <p:nvPr>
            <p:ph type="body" sz="quarter" idx="45" hasCustomPrompt="1"/>
          </p:nvPr>
        </p:nvSpPr>
        <p:spPr>
          <a:xfrm>
            <a:off x="6378580" y="2234962"/>
            <a:ext cx="23034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</a:t>
            </a:r>
            <a:r>
              <a:rPr lang="en-US" dirty="0"/>
              <a:t>.</a:t>
            </a:r>
          </a:p>
        </p:txBody>
      </p:sp>
      <p:sp>
        <p:nvSpPr>
          <p:cNvPr id="130" name="Rounded Rectangle 129"/>
          <p:cNvSpPr/>
          <p:nvPr userDrawn="1"/>
        </p:nvSpPr>
        <p:spPr>
          <a:xfrm>
            <a:off x="483135" y="3050184"/>
            <a:ext cx="2272767" cy="58721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Text Placeholder 7"/>
          <p:cNvSpPr>
            <a:spLocks noGrp="1"/>
          </p:cNvSpPr>
          <p:nvPr>
            <p:ph type="body" sz="quarter" idx="46" hasCustomPrompt="1"/>
          </p:nvPr>
        </p:nvSpPr>
        <p:spPr>
          <a:xfrm>
            <a:off x="826035" y="3084475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136" name="Text Placeholder 7"/>
          <p:cNvSpPr>
            <a:spLocks noGrp="1"/>
          </p:cNvSpPr>
          <p:nvPr>
            <p:ph type="body" sz="quarter" idx="58" hasCustomPrompt="1"/>
          </p:nvPr>
        </p:nvSpPr>
        <p:spPr>
          <a:xfrm>
            <a:off x="1438806" y="3191153"/>
            <a:ext cx="118586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80%</a:t>
            </a:r>
          </a:p>
        </p:txBody>
      </p:sp>
      <p:sp>
        <p:nvSpPr>
          <p:cNvPr id="139" name="Text Placeholder 7"/>
          <p:cNvSpPr>
            <a:spLocks noGrp="1"/>
          </p:cNvSpPr>
          <p:nvPr>
            <p:ph type="body" sz="quarter" idx="47" hasCustomPrompt="1"/>
          </p:nvPr>
        </p:nvSpPr>
        <p:spPr>
          <a:xfrm>
            <a:off x="452438" y="3762880"/>
            <a:ext cx="230346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40" name="Text Placeholder 2"/>
          <p:cNvSpPr>
            <a:spLocks noGrp="1"/>
          </p:cNvSpPr>
          <p:nvPr>
            <p:ph type="body" sz="quarter" idx="48" hasCustomPrompt="1"/>
          </p:nvPr>
        </p:nvSpPr>
        <p:spPr>
          <a:xfrm>
            <a:off x="452442" y="4071379"/>
            <a:ext cx="23034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</a:t>
            </a:r>
            <a:r>
              <a:rPr lang="en-US" dirty="0"/>
              <a:t>.</a:t>
            </a:r>
          </a:p>
        </p:txBody>
      </p:sp>
      <p:sp>
        <p:nvSpPr>
          <p:cNvPr id="145" name="Rounded Rectangle 144"/>
          <p:cNvSpPr/>
          <p:nvPr userDrawn="1"/>
        </p:nvSpPr>
        <p:spPr>
          <a:xfrm>
            <a:off x="3411540" y="3050184"/>
            <a:ext cx="2303460" cy="587216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6" name="Text Placeholder 7"/>
          <p:cNvSpPr>
            <a:spLocks noGrp="1"/>
          </p:cNvSpPr>
          <p:nvPr>
            <p:ph type="body" sz="quarter" idx="49" hasCustomPrompt="1"/>
          </p:nvPr>
        </p:nvSpPr>
        <p:spPr>
          <a:xfrm>
            <a:off x="3785135" y="3084475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149" name="Text Placeholder 7"/>
          <p:cNvSpPr>
            <a:spLocks noGrp="1"/>
          </p:cNvSpPr>
          <p:nvPr>
            <p:ph type="body" sz="quarter" idx="59" hasCustomPrompt="1"/>
          </p:nvPr>
        </p:nvSpPr>
        <p:spPr>
          <a:xfrm>
            <a:off x="4364040" y="3191153"/>
            <a:ext cx="118586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80%</a:t>
            </a:r>
          </a:p>
        </p:txBody>
      </p:sp>
      <p:sp>
        <p:nvSpPr>
          <p:cNvPr id="151" name="Text Placeholder 7"/>
          <p:cNvSpPr>
            <a:spLocks noGrp="1"/>
          </p:cNvSpPr>
          <p:nvPr>
            <p:ph type="body" sz="quarter" idx="50" hasCustomPrompt="1"/>
          </p:nvPr>
        </p:nvSpPr>
        <p:spPr>
          <a:xfrm>
            <a:off x="3411538" y="3762880"/>
            <a:ext cx="230346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52" name="Text Placeholder 2"/>
          <p:cNvSpPr>
            <a:spLocks noGrp="1"/>
          </p:cNvSpPr>
          <p:nvPr>
            <p:ph type="body" sz="quarter" idx="51" hasCustomPrompt="1"/>
          </p:nvPr>
        </p:nvSpPr>
        <p:spPr>
          <a:xfrm>
            <a:off x="3411542" y="4071379"/>
            <a:ext cx="23034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</a:t>
            </a:r>
            <a:r>
              <a:rPr lang="en-US" dirty="0"/>
              <a:t>.</a:t>
            </a:r>
          </a:p>
        </p:txBody>
      </p:sp>
      <p:sp>
        <p:nvSpPr>
          <p:cNvPr id="155" name="Rounded Rectangle 154"/>
          <p:cNvSpPr/>
          <p:nvPr userDrawn="1"/>
        </p:nvSpPr>
        <p:spPr>
          <a:xfrm>
            <a:off x="6378578" y="3050184"/>
            <a:ext cx="2303460" cy="587216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6" name="Text Placeholder 7"/>
          <p:cNvSpPr>
            <a:spLocks noGrp="1"/>
          </p:cNvSpPr>
          <p:nvPr>
            <p:ph type="body" sz="quarter" idx="52" hasCustomPrompt="1"/>
          </p:nvPr>
        </p:nvSpPr>
        <p:spPr>
          <a:xfrm>
            <a:off x="6752173" y="3084475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157" name="Text Placeholder 7"/>
          <p:cNvSpPr>
            <a:spLocks noGrp="1"/>
          </p:cNvSpPr>
          <p:nvPr>
            <p:ph type="body" sz="quarter" idx="60" hasCustomPrompt="1"/>
          </p:nvPr>
        </p:nvSpPr>
        <p:spPr>
          <a:xfrm>
            <a:off x="7314145" y="3191153"/>
            <a:ext cx="118586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80%</a:t>
            </a:r>
          </a:p>
        </p:txBody>
      </p:sp>
      <p:sp>
        <p:nvSpPr>
          <p:cNvPr id="158" name="Text Placeholder 7"/>
          <p:cNvSpPr>
            <a:spLocks noGrp="1"/>
          </p:cNvSpPr>
          <p:nvPr>
            <p:ph type="body" sz="quarter" idx="53" hasCustomPrompt="1"/>
          </p:nvPr>
        </p:nvSpPr>
        <p:spPr>
          <a:xfrm>
            <a:off x="6378576" y="3762880"/>
            <a:ext cx="230346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59" name="Text Placeholder 2"/>
          <p:cNvSpPr>
            <a:spLocks noGrp="1"/>
          </p:cNvSpPr>
          <p:nvPr>
            <p:ph type="body" sz="quarter" idx="54" hasCustomPrompt="1"/>
          </p:nvPr>
        </p:nvSpPr>
        <p:spPr>
          <a:xfrm>
            <a:off x="6378580" y="4071379"/>
            <a:ext cx="23034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1490076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4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3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4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300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3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4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40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40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5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4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4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300" fill="hold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00" fill="hold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300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4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400" fill="hold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400" fill="hold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4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4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4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0"/>
                            </p:stCondLst>
                            <p:childTnLst>
                              <p:par>
                                <p:cTn id="1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300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00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3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400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400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400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4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4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4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6000"/>
                            </p:stCondLst>
                            <p:childTnLst>
                              <p:par>
                                <p:cTn id="1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300" fill="hold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00" fill="hold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300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400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400" fill="hold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400" fill="hold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" grpId="0" animBg="1"/>
      <p:bldP spid="13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32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animBg="1"/>
      <p:bldP spid="66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6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6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69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6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6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0" grpId="0" animBg="1"/>
      <p:bldP spid="111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11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1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1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12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0" grpId="0" animBg="1"/>
      <p:bldP spid="131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13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1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36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5" grpId="0" animBg="1"/>
      <p:bldP spid="146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14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4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1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49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5" grpId="0" animBg="1"/>
      <p:bldP spid="156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15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5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1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57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ic lis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21" name="Rounded Rectangle 20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ounded Rectangle 21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ounded Rectangle 22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7" name="Text Placeholder 7"/>
          <p:cNvSpPr>
            <a:spLocks noGrp="1"/>
          </p:cNvSpPr>
          <p:nvPr>
            <p:ph type="body" sz="quarter" idx="39" hasCustomPrompt="1"/>
          </p:nvPr>
        </p:nvSpPr>
        <p:spPr>
          <a:xfrm>
            <a:off x="467786" y="1297587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1">
                <a:solidFill>
                  <a:schemeClr val="accent1">
                    <a:lumMod val="60000"/>
                    <a:lumOff val="40000"/>
                  </a:schemeClr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</a:t>
            </a:r>
            <a:endParaRPr lang="es-ES_tradnl" dirty="0"/>
          </a:p>
        </p:txBody>
      </p:sp>
      <p:sp>
        <p:nvSpPr>
          <p:cNvPr id="58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995892" y="1607881"/>
            <a:ext cx="1760008" cy="19559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59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52442" y="1922542"/>
            <a:ext cx="2303461" cy="175791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metus.is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semper semper.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ligula </a:t>
            </a:r>
            <a:r>
              <a:rPr lang="en-US" dirty="0" err="1"/>
              <a:t>vesti</a:t>
            </a:r>
            <a:r>
              <a:rPr lang="en-US" dirty="0"/>
              <a:t> </a:t>
            </a:r>
            <a:r>
              <a:rPr lang="en-US" dirty="0" err="1"/>
              <a:t>bulum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semper ex </a:t>
            </a:r>
            <a:r>
              <a:rPr lang="en-US" dirty="0" err="1"/>
              <a:t>suscipit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males </a:t>
            </a:r>
            <a:r>
              <a:rPr lang="en-US" dirty="0" err="1"/>
              <a:t>uada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dolor ante.</a:t>
            </a:r>
          </a:p>
        </p:txBody>
      </p:sp>
      <p:sp>
        <p:nvSpPr>
          <p:cNvPr id="60" name="Text Placeholder 7"/>
          <p:cNvSpPr>
            <a:spLocks noGrp="1"/>
          </p:cNvSpPr>
          <p:nvPr>
            <p:ph type="body" sz="quarter" idx="55" hasCustomPrompt="1"/>
          </p:nvPr>
        </p:nvSpPr>
        <p:spPr>
          <a:xfrm>
            <a:off x="995892" y="1293447"/>
            <a:ext cx="1760008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Chort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endParaRPr lang="es-ES_tradnl" dirty="0"/>
          </a:p>
        </p:txBody>
      </p:sp>
      <p:sp>
        <p:nvSpPr>
          <p:cNvPr id="61" name="Rounded Rectangle 60"/>
          <p:cNvSpPr/>
          <p:nvPr userDrawn="1"/>
        </p:nvSpPr>
        <p:spPr>
          <a:xfrm>
            <a:off x="3001698" y="1277393"/>
            <a:ext cx="108000" cy="2403067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Text Placeholder 7"/>
          <p:cNvSpPr>
            <a:spLocks noGrp="1"/>
          </p:cNvSpPr>
          <p:nvPr>
            <p:ph type="body" sz="quarter" idx="56" hasCustomPrompt="1"/>
          </p:nvPr>
        </p:nvSpPr>
        <p:spPr>
          <a:xfrm>
            <a:off x="3401486" y="1297587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1">
                <a:solidFill>
                  <a:schemeClr val="accent2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</a:t>
            </a:r>
            <a:endParaRPr lang="es-ES_tradnl" dirty="0"/>
          </a:p>
        </p:txBody>
      </p:sp>
      <p:sp>
        <p:nvSpPr>
          <p:cNvPr id="63" name="Text Placeholder 7"/>
          <p:cNvSpPr>
            <a:spLocks noGrp="1"/>
          </p:cNvSpPr>
          <p:nvPr>
            <p:ph type="body" sz="quarter" idx="57" hasCustomPrompt="1"/>
          </p:nvPr>
        </p:nvSpPr>
        <p:spPr>
          <a:xfrm>
            <a:off x="3929592" y="1607881"/>
            <a:ext cx="1760008" cy="19559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4" name="Text Placeholder 2"/>
          <p:cNvSpPr>
            <a:spLocks noGrp="1"/>
          </p:cNvSpPr>
          <p:nvPr>
            <p:ph type="body" sz="quarter" idx="58" hasCustomPrompt="1"/>
          </p:nvPr>
        </p:nvSpPr>
        <p:spPr>
          <a:xfrm>
            <a:off x="3386142" y="1922542"/>
            <a:ext cx="2303461" cy="175791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metus.is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semper semper.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ligula </a:t>
            </a:r>
            <a:r>
              <a:rPr lang="en-US" dirty="0" err="1"/>
              <a:t>vesti</a:t>
            </a:r>
            <a:r>
              <a:rPr lang="en-US" dirty="0"/>
              <a:t> </a:t>
            </a:r>
            <a:r>
              <a:rPr lang="en-US" dirty="0" err="1"/>
              <a:t>bulum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semper ex </a:t>
            </a:r>
            <a:r>
              <a:rPr lang="en-US" dirty="0" err="1"/>
              <a:t>suscipit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males </a:t>
            </a:r>
            <a:r>
              <a:rPr lang="en-US" dirty="0" err="1"/>
              <a:t>uada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dolor ante.</a:t>
            </a:r>
          </a:p>
        </p:txBody>
      </p:sp>
      <p:sp>
        <p:nvSpPr>
          <p:cNvPr id="65" name="Text Placeholder 7"/>
          <p:cNvSpPr>
            <a:spLocks noGrp="1"/>
          </p:cNvSpPr>
          <p:nvPr>
            <p:ph type="body" sz="quarter" idx="59" hasCustomPrompt="1"/>
          </p:nvPr>
        </p:nvSpPr>
        <p:spPr>
          <a:xfrm>
            <a:off x="3929592" y="1293447"/>
            <a:ext cx="1760008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Chort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endParaRPr lang="es-ES_tradnl" dirty="0"/>
          </a:p>
        </p:txBody>
      </p:sp>
      <p:sp>
        <p:nvSpPr>
          <p:cNvPr id="66" name="Rounded Rectangle 65"/>
          <p:cNvSpPr/>
          <p:nvPr userDrawn="1"/>
        </p:nvSpPr>
        <p:spPr>
          <a:xfrm>
            <a:off x="5998898" y="1277393"/>
            <a:ext cx="108000" cy="2403067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Text Placeholder 7"/>
          <p:cNvSpPr>
            <a:spLocks noGrp="1"/>
          </p:cNvSpPr>
          <p:nvPr>
            <p:ph type="body" sz="quarter" idx="60" hasCustomPrompt="1"/>
          </p:nvPr>
        </p:nvSpPr>
        <p:spPr>
          <a:xfrm>
            <a:off x="6381224" y="1297587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 b="1">
                <a:solidFill>
                  <a:schemeClr val="accent3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</a:t>
            </a:r>
            <a:endParaRPr lang="es-ES_tradnl" dirty="0"/>
          </a:p>
        </p:txBody>
      </p:sp>
      <p:sp>
        <p:nvSpPr>
          <p:cNvPr id="68" name="Text Placeholder 7"/>
          <p:cNvSpPr>
            <a:spLocks noGrp="1"/>
          </p:cNvSpPr>
          <p:nvPr>
            <p:ph type="body" sz="quarter" idx="61" hasCustomPrompt="1"/>
          </p:nvPr>
        </p:nvSpPr>
        <p:spPr>
          <a:xfrm>
            <a:off x="6909330" y="1607881"/>
            <a:ext cx="1760008" cy="19559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9" name="Text Placeholder 2"/>
          <p:cNvSpPr>
            <a:spLocks noGrp="1"/>
          </p:cNvSpPr>
          <p:nvPr>
            <p:ph type="body" sz="quarter" idx="62" hasCustomPrompt="1"/>
          </p:nvPr>
        </p:nvSpPr>
        <p:spPr>
          <a:xfrm>
            <a:off x="6365880" y="1922542"/>
            <a:ext cx="2303461" cy="1757918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metus.is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semper semper.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ligula </a:t>
            </a:r>
            <a:r>
              <a:rPr lang="en-US" dirty="0" err="1"/>
              <a:t>vesti</a:t>
            </a:r>
            <a:r>
              <a:rPr lang="en-US" dirty="0"/>
              <a:t> </a:t>
            </a:r>
            <a:r>
              <a:rPr lang="en-US" dirty="0" err="1"/>
              <a:t>bulum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semper ex </a:t>
            </a:r>
            <a:r>
              <a:rPr lang="en-US" dirty="0" err="1"/>
              <a:t>suscipit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males </a:t>
            </a:r>
            <a:r>
              <a:rPr lang="en-US" dirty="0" err="1"/>
              <a:t>uada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dolor ante.</a:t>
            </a:r>
          </a:p>
        </p:txBody>
      </p:sp>
      <p:sp>
        <p:nvSpPr>
          <p:cNvPr id="70" name="Text Placeholder 7"/>
          <p:cNvSpPr>
            <a:spLocks noGrp="1"/>
          </p:cNvSpPr>
          <p:nvPr>
            <p:ph type="body" sz="quarter" idx="63" hasCustomPrompt="1"/>
          </p:nvPr>
        </p:nvSpPr>
        <p:spPr>
          <a:xfrm>
            <a:off x="6909330" y="1293447"/>
            <a:ext cx="1760008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Chort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endParaRPr lang="es-ES_tradnl" dirty="0"/>
          </a:p>
        </p:txBody>
      </p:sp>
      <p:sp>
        <p:nvSpPr>
          <p:cNvPr id="71" name="Text Placeholder 2"/>
          <p:cNvSpPr>
            <a:spLocks noGrp="1"/>
          </p:cNvSpPr>
          <p:nvPr>
            <p:ph type="body" sz="quarter" idx="64" hasCustomPrompt="1"/>
          </p:nvPr>
        </p:nvSpPr>
        <p:spPr>
          <a:xfrm>
            <a:off x="443974" y="4172829"/>
            <a:ext cx="8230129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metus.is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semper semper.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ligula </a:t>
            </a:r>
            <a:r>
              <a:rPr lang="en-US" dirty="0" err="1"/>
              <a:t>vestibulum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semper ex </a:t>
            </a:r>
            <a:r>
              <a:rPr lang="en-US" dirty="0" err="1"/>
              <a:t>suscipit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dolor ante.</a:t>
            </a:r>
          </a:p>
        </p:txBody>
      </p:sp>
      <p:sp>
        <p:nvSpPr>
          <p:cNvPr id="72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427038" y="3832045"/>
            <a:ext cx="8247062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4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Put</a:t>
            </a:r>
            <a:r>
              <a:rPr lang="es-ES_tradnl" dirty="0"/>
              <a:t> </a:t>
            </a:r>
            <a:r>
              <a:rPr lang="es-ES_tradnl" dirty="0" err="1"/>
              <a:t>your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</p:spTree>
    <p:extLst>
      <p:ext uri="{BB962C8B-B14F-4D97-AF65-F5344CB8AC3E}">
        <p14:creationId xmlns="" xmlns:p14="http://schemas.microsoft.com/office/powerpoint/2010/main" val="38227069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3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4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4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4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4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4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5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60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 animBg="1"/>
      <p:bldP spid="62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6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65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6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6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6" grpId="0" animBg="1"/>
      <p:bldP spid="67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6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6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6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70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7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7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72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7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7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36" name="Rounded Rectangle 35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Rounded Rectangle 36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Rounded Rectangle 37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0" name="Oval 39"/>
          <p:cNvSpPr>
            <a:spLocks noChangeAspect="1"/>
          </p:cNvSpPr>
          <p:nvPr userDrawn="1"/>
        </p:nvSpPr>
        <p:spPr>
          <a:xfrm>
            <a:off x="488477" y="1336560"/>
            <a:ext cx="1367992" cy="1231193"/>
          </a:xfrm>
          <a:prstGeom prst="ellipse">
            <a:avLst/>
          </a:prstGeom>
          <a:ln w="381000" cap="rnd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sz="quarter" idx="17"/>
          </p:nvPr>
        </p:nvSpPr>
        <p:spPr>
          <a:xfrm>
            <a:off x="412280" y="1256552"/>
            <a:ext cx="1547991" cy="1393192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69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427038" y="2788120"/>
            <a:ext cx="1574804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4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Name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  <p:sp>
        <p:nvSpPr>
          <p:cNvPr id="70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427038" y="3119291"/>
            <a:ext cx="1574804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71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27039" y="3351592"/>
            <a:ext cx="1574804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endParaRPr lang="en-US" dirty="0"/>
          </a:p>
        </p:txBody>
      </p:sp>
      <p:sp>
        <p:nvSpPr>
          <p:cNvPr id="72" name="Text Placeholder 7"/>
          <p:cNvSpPr>
            <a:spLocks noGrp="1"/>
          </p:cNvSpPr>
          <p:nvPr>
            <p:ph type="body" sz="quarter" idx="39" hasCustomPrompt="1"/>
          </p:nvPr>
        </p:nvSpPr>
        <p:spPr>
          <a:xfrm>
            <a:off x="1004136" y="3951812"/>
            <a:ext cx="493333" cy="420511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>
                    <a:lumMod val="65000"/>
                  </a:schemeClr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cxnSp>
        <p:nvCxnSpPr>
          <p:cNvPr id="85" name="Straight Connector 84"/>
          <p:cNvCxnSpPr/>
          <p:nvPr userDrawn="1"/>
        </p:nvCxnSpPr>
        <p:spPr>
          <a:xfrm>
            <a:off x="2298700" y="1249682"/>
            <a:ext cx="0" cy="3110399"/>
          </a:xfrm>
          <a:prstGeom prst="line">
            <a:avLst/>
          </a:prstGeom>
          <a:ln w="3175" cmpd="sng">
            <a:solidFill>
              <a:schemeClr val="accent1">
                <a:lumMod val="75000"/>
              </a:schemeClr>
            </a:solidFill>
            <a:prstDash val="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Oval 107"/>
          <p:cNvSpPr>
            <a:spLocks noChangeAspect="1"/>
          </p:cNvSpPr>
          <p:nvPr userDrawn="1"/>
        </p:nvSpPr>
        <p:spPr>
          <a:xfrm>
            <a:off x="2697518" y="1336560"/>
            <a:ext cx="1367992" cy="1231193"/>
          </a:xfrm>
          <a:prstGeom prst="ellipse">
            <a:avLst/>
          </a:prstGeom>
          <a:ln w="381000" cap="rnd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Picture Placeholder 2"/>
          <p:cNvSpPr>
            <a:spLocks noGrp="1" noChangeAspect="1"/>
          </p:cNvSpPr>
          <p:nvPr>
            <p:ph type="pic" sz="quarter" idx="55"/>
          </p:nvPr>
        </p:nvSpPr>
        <p:spPr>
          <a:xfrm>
            <a:off x="2621321" y="1256552"/>
            <a:ext cx="1547991" cy="1393192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114" name="Text Placeholder 7"/>
          <p:cNvSpPr>
            <a:spLocks noGrp="1"/>
          </p:cNvSpPr>
          <p:nvPr>
            <p:ph type="body" sz="quarter" idx="41" hasCustomPrompt="1"/>
          </p:nvPr>
        </p:nvSpPr>
        <p:spPr>
          <a:xfrm>
            <a:off x="2594504" y="2788120"/>
            <a:ext cx="1574804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4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Name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  <p:sp>
        <p:nvSpPr>
          <p:cNvPr id="115" name="Text Placeholder 7"/>
          <p:cNvSpPr>
            <a:spLocks noGrp="1"/>
          </p:cNvSpPr>
          <p:nvPr>
            <p:ph type="body" sz="quarter" idx="42" hasCustomPrompt="1"/>
          </p:nvPr>
        </p:nvSpPr>
        <p:spPr>
          <a:xfrm>
            <a:off x="2594504" y="3119291"/>
            <a:ext cx="1574804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16" name="Text Placeholder 2"/>
          <p:cNvSpPr>
            <a:spLocks noGrp="1"/>
          </p:cNvSpPr>
          <p:nvPr>
            <p:ph type="body" sz="quarter" idx="43" hasCustomPrompt="1"/>
          </p:nvPr>
        </p:nvSpPr>
        <p:spPr>
          <a:xfrm>
            <a:off x="2594505" y="3351592"/>
            <a:ext cx="1574804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endParaRPr lang="en-US" dirty="0"/>
          </a:p>
        </p:txBody>
      </p:sp>
      <p:sp>
        <p:nvSpPr>
          <p:cNvPr id="117" name="Text Placeholder 7"/>
          <p:cNvSpPr>
            <a:spLocks noGrp="1"/>
          </p:cNvSpPr>
          <p:nvPr>
            <p:ph type="body" sz="quarter" idx="44" hasCustomPrompt="1"/>
          </p:nvPr>
        </p:nvSpPr>
        <p:spPr>
          <a:xfrm>
            <a:off x="3171602" y="3951812"/>
            <a:ext cx="493333" cy="420511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>
                    <a:lumMod val="65000"/>
                  </a:schemeClr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cxnSp>
        <p:nvCxnSpPr>
          <p:cNvPr id="126" name="Straight Connector 125"/>
          <p:cNvCxnSpPr/>
          <p:nvPr userDrawn="1"/>
        </p:nvCxnSpPr>
        <p:spPr>
          <a:xfrm>
            <a:off x="4508500" y="1249682"/>
            <a:ext cx="0" cy="3110399"/>
          </a:xfrm>
          <a:prstGeom prst="line">
            <a:avLst/>
          </a:prstGeom>
          <a:ln w="3175" cmpd="sng">
            <a:solidFill>
              <a:schemeClr val="accent1">
                <a:lumMod val="75000"/>
              </a:schemeClr>
            </a:solidFill>
            <a:prstDash val="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1" name="Oval 140"/>
          <p:cNvSpPr>
            <a:spLocks noChangeAspect="1"/>
          </p:cNvSpPr>
          <p:nvPr userDrawn="1"/>
        </p:nvSpPr>
        <p:spPr>
          <a:xfrm>
            <a:off x="4949648" y="1336560"/>
            <a:ext cx="1367992" cy="1231193"/>
          </a:xfrm>
          <a:prstGeom prst="ellipse">
            <a:avLst/>
          </a:prstGeom>
          <a:ln w="381000" cap="rnd" cmpd="sng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2" name="Picture Placeholder 2"/>
          <p:cNvSpPr>
            <a:spLocks noGrp="1" noChangeAspect="1"/>
          </p:cNvSpPr>
          <p:nvPr>
            <p:ph type="pic" sz="quarter" idx="56"/>
          </p:nvPr>
        </p:nvSpPr>
        <p:spPr>
          <a:xfrm>
            <a:off x="4873451" y="1256552"/>
            <a:ext cx="1547991" cy="1393192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145" name="Text Placeholder 7"/>
          <p:cNvSpPr>
            <a:spLocks noGrp="1"/>
          </p:cNvSpPr>
          <p:nvPr>
            <p:ph type="body" sz="quarter" idx="46" hasCustomPrompt="1"/>
          </p:nvPr>
        </p:nvSpPr>
        <p:spPr>
          <a:xfrm>
            <a:off x="4846634" y="2788120"/>
            <a:ext cx="1574804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4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Name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  <p:sp>
        <p:nvSpPr>
          <p:cNvPr id="146" name="Text Placeholder 7"/>
          <p:cNvSpPr>
            <a:spLocks noGrp="1"/>
          </p:cNvSpPr>
          <p:nvPr>
            <p:ph type="body" sz="quarter" idx="47" hasCustomPrompt="1"/>
          </p:nvPr>
        </p:nvSpPr>
        <p:spPr>
          <a:xfrm>
            <a:off x="4846634" y="3119291"/>
            <a:ext cx="1574804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47" name="Text Placeholder 2"/>
          <p:cNvSpPr>
            <a:spLocks noGrp="1"/>
          </p:cNvSpPr>
          <p:nvPr>
            <p:ph type="body" sz="quarter" idx="48" hasCustomPrompt="1"/>
          </p:nvPr>
        </p:nvSpPr>
        <p:spPr>
          <a:xfrm>
            <a:off x="4846635" y="3351592"/>
            <a:ext cx="1574804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endParaRPr lang="en-US" dirty="0"/>
          </a:p>
        </p:txBody>
      </p:sp>
      <p:sp>
        <p:nvSpPr>
          <p:cNvPr id="148" name="Text Placeholder 7"/>
          <p:cNvSpPr>
            <a:spLocks noGrp="1"/>
          </p:cNvSpPr>
          <p:nvPr>
            <p:ph type="body" sz="quarter" idx="49" hasCustomPrompt="1"/>
          </p:nvPr>
        </p:nvSpPr>
        <p:spPr>
          <a:xfrm>
            <a:off x="5423732" y="3951812"/>
            <a:ext cx="493333" cy="420511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>
                    <a:lumMod val="65000"/>
                  </a:schemeClr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cxnSp>
        <p:nvCxnSpPr>
          <p:cNvPr id="153" name="Straight Connector 152"/>
          <p:cNvCxnSpPr/>
          <p:nvPr userDrawn="1"/>
        </p:nvCxnSpPr>
        <p:spPr>
          <a:xfrm>
            <a:off x="6769100" y="1249682"/>
            <a:ext cx="0" cy="3110399"/>
          </a:xfrm>
          <a:prstGeom prst="line">
            <a:avLst/>
          </a:prstGeom>
          <a:ln w="3175" cmpd="sng">
            <a:solidFill>
              <a:schemeClr val="accent1">
                <a:lumMod val="75000"/>
              </a:schemeClr>
            </a:solidFill>
            <a:prstDash val="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0" name="Oval 159"/>
          <p:cNvSpPr>
            <a:spLocks noChangeAspect="1"/>
          </p:cNvSpPr>
          <p:nvPr userDrawn="1"/>
        </p:nvSpPr>
        <p:spPr>
          <a:xfrm>
            <a:off x="7183433" y="1336560"/>
            <a:ext cx="1367992" cy="1231193"/>
          </a:xfrm>
          <a:prstGeom prst="ellipse">
            <a:avLst/>
          </a:prstGeom>
          <a:ln w="381000" cap="rnd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1" name="Picture Placeholder 2"/>
          <p:cNvSpPr>
            <a:spLocks noGrp="1" noChangeAspect="1"/>
          </p:cNvSpPr>
          <p:nvPr>
            <p:ph type="pic" sz="quarter" idx="57"/>
          </p:nvPr>
        </p:nvSpPr>
        <p:spPr>
          <a:xfrm>
            <a:off x="7107236" y="1256552"/>
            <a:ext cx="1547991" cy="1393192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162" name="Text Placeholder 7"/>
          <p:cNvSpPr>
            <a:spLocks noGrp="1"/>
          </p:cNvSpPr>
          <p:nvPr>
            <p:ph type="body" sz="quarter" idx="51" hasCustomPrompt="1"/>
          </p:nvPr>
        </p:nvSpPr>
        <p:spPr>
          <a:xfrm>
            <a:off x="7107233" y="2788120"/>
            <a:ext cx="1574804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4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Name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  <p:sp>
        <p:nvSpPr>
          <p:cNvPr id="163" name="Text Placeholder 7"/>
          <p:cNvSpPr>
            <a:spLocks noGrp="1"/>
          </p:cNvSpPr>
          <p:nvPr>
            <p:ph type="body" sz="quarter" idx="52" hasCustomPrompt="1"/>
          </p:nvPr>
        </p:nvSpPr>
        <p:spPr>
          <a:xfrm>
            <a:off x="7107233" y="3119291"/>
            <a:ext cx="1574804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64" name="Text Placeholder 2"/>
          <p:cNvSpPr>
            <a:spLocks noGrp="1"/>
          </p:cNvSpPr>
          <p:nvPr>
            <p:ph type="body" sz="quarter" idx="53" hasCustomPrompt="1"/>
          </p:nvPr>
        </p:nvSpPr>
        <p:spPr>
          <a:xfrm>
            <a:off x="7107234" y="3351592"/>
            <a:ext cx="1574804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endParaRPr lang="en-US" dirty="0"/>
          </a:p>
        </p:txBody>
      </p:sp>
      <p:sp>
        <p:nvSpPr>
          <p:cNvPr id="165" name="Text Placeholder 7"/>
          <p:cNvSpPr>
            <a:spLocks noGrp="1"/>
          </p:cNvSpPr>
          <p:nvPr>
            <p:ph type="body" sz="quarter" idx="54" hasCustomPrompt="1"/>
          </p:nvPr>
        </p:nvSpPr>
        <p:spPr>
          <a:xfrm>
            <a:off x="7684331" y="3951812"/>
            <a:ext cx="493333" cy="420511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>
                    <a:lumMod val="65000"/>
                  </a:schemeClr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</p:spTree>
    <p:extLst>
      <p:ext uri="{BB962C8B-B14F-4D97-AF65-F5344CB8AC3E}">
        <p14:creationId xmlns="" xmlns:p14="http://schemas.microsoft.com/office/powerpoint/2010/main" val="39772525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400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300" fill="hold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" fill="hold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3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500"/>
                            </p:stCondLst>
                            <p:childTnLst>
                              <p:par>
                                <p:cTn id="92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4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400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400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300" fill="hold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300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0"/>
                            </p:stCondLst>
                            <p:childTnLst>
                              <p:par>
                                <p:cTn id="126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400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400" fill="hold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400" fill="hold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500"/>
                            </p:stCondLst>
                            <p:childTnLst>
                              <p:par>
                                <p:cTn id="1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300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300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300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  <p:bldP spid="41" grpId="0"/>
      <p:bldP spid="6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69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6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6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7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2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7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7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7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8" grpId="0" animBg="1"/>
      <p:bldP spid="109" grpId="0"/>
      <p:bldP spid="11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14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7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11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1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1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1" grpId="0" animBg="1"/>
      <p:bldP spid="142" grpId="0"/>
      <p:bldP spid="14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45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8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14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4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1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0" grpId="0" animBg="1"/>
      <p:bldP spid="161" grpId="0"/>
      <p:bldP spid="16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62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5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16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6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16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64046"/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2021/4/23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6404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64046"/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53370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35" name="Group 34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36" name="Rounded Rectangle 35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Rounded Rectangle 36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Rounded Rectangle 37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cxnSp>
        <p:nvCxnSpPr>
          <p:cNvPr id="85" name="Straight Connector 84"/>
          <p:cNvCxnSpPr/>
          <p:nvPr userDrawn="1"/>
        </p:nvCxnSpPr>
        <p:spPr>
          <a:xfrm flipH="1">
            <a:off x="452438" y="2857501"/>
            <a:ext cx="3997320" cy="0"/>
          </a:xfrm>
          <a:prstGeom prst="line">
            <a:avLst/>
          </a:prstGeom>
          <a:ln w="3175" cmpd="sng">
            <a:solidFill>
              <a:schemeClr val="accent1">
                <a:lumMod val="75000"/>
              </a:schemeClr>
            </a:solidFill>
            <a:prstDash val="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 userDrawn="1"/>
        </p:nvCxnSpPr>
        <p:spPr>
          <a:xfrm>
            <a:off x="4572000" y="1216745"/>
            <a:ext cx="0" cy="3492417"/>
          </a:xfrm>
          <a:prstGeom prst="line">
            <a:avLst/>
          </a:prstGeom>
          <a:ln w="3175" cmpd="sng">
            <a:solidFill>
              <a:schemeClr val="accent1">
                <a:lumMod val="75000"/>
              </a:schemeClr>
            </a:solidFill>
            <a:prstDash val="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 userDrawn="1"/>
        </p:nvCxnSpPr>
        <p:spPr>
          <a:xfrm flipH="1">
            <a:off x="4679961" y="2857501"/>
            <a:ext cx="3997320" cy="0"/>
          </a:xfrm>
          <a:prstGeom prst="line">
            <a:avLst/>
          </a:prstGeom>
          <a:ln w="3175" cmpd="sng">
            <a:solidFill>
              <a:schemeClr val="accent1">
                <a:lumMod val="75000"/>
              </a:schemeClr>
            </a:solidFill>
            <a:prstDash val="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Arc 89"/>
          <p:cNvSpPr>
            <a:spLocks noChangeAspect="1"/>
          </p:cNvSpPr>
          <p:nvPr userDrawn="1"/>
        </p:nvSpPr>
        <p:spPr>
          <a:xfrm>
            <a:off x="749966" y="1216743"/>
            <a:ext cx="1584000" cy="1425598"/>
          </a:xfrm>
          <a:prstGeom prst="arc">
            <a:avLst>
              <a:gd name="adj1" fmla="val 11622373"/>
              <a:gd name="adj2" fmla="val 10303517"/>
            </a:avLst>
          </a:prstGeom>
          <a:ln w="127000" cap="sq" cmpd="sng">
            <a:solidFill>
              <a:schemeClr val="accent2"/>
            </a:solidFill>
            <a:bevel/>
            <a:headEnd type="none"/>
            <a:tailEnd type="none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2537915" y="1425887"/>
            <a:ext cx="1911842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4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Name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  <p:sp>
        <p:nvSpPr>
          <p:cNvPr id="95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2537915" y="1757059"/>
            <a:ext cx="191184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96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2533158" y="1982315"/>
            <a:ext cx="1911842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endParaRPr lang="en-US" dirty="0"/>
          </a:p>
        </p:txBody>
      </p:sp>
      <p:sp>
        <p:nvSpPr>
          <p:cNvPr id="106" name="Oval 105"/>
          <p:cNvSpPr>
            <a:spLocks noChangeAspect="1"/>
          </p:cNvSpPr>
          <p:nvPr userDrawn="1"/>
        </p:nvSpPr>
        <p:spPr>
          <a:xfrm>
            <a:off x="452439" y="1652998"/>
            <a:ext cx="612001" cy="550799"/>
          </a:xfrm>
          <a:prstGeom prst="ellipse">
            <a:avLst/>
          </a:prstGeom>
          <a:solidFill>
            <a:schemeClr val="accent2"/>
          </a:solidFill>
          <a:ln w="381000" cap="rnd" cmpd="sng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Text Placeholder 7"/>
          <p:cNvSpPr>
            <a:spLocks noGrp="1"/>
          </p:cNvSpPr>
          <p:nvPr>
            <p:ph type="body" sz="quarter" idx="65" hasCustomPrompt="1"/>
          </p:nvPr>
        </p:nvSpPr>
        <p:spPr>
          <a:xfrm>
            <a:off x="511313" y="1652998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114" name="Picture Placeholder 2"/>
          <p:cNvSpPr>
            <a:spLocks noGrp="1" noChangeAspect="1"/>
          </p:cNvSpPr>
          <p:nvPr>
            <p:ph type="pic" sz="quarter" idx="17"/>
          </p:nvPr>
        </p:nvSpPr>
        <p:spPr>
          <a:xfrm>
            <a:off x="943346" y="1323015"/>
            <a:ext cx="1269135" cy="1198557"/>
          </a:xfrm>
          <a:custGeom>
            <a:avLst/>
            <a:gdLst/>
            <a:ahLst/>
            <a:cxnLst/>
            <a:rect l="l" t="t" r="r" b="b"/>
            <a:pathLst>
              <a:path w="1269135" h="1331730">
                <a:moveTo>
                  <a:pt x="603269" y="0"/>
                </a:moveTo>
                <a:cubicBezTo>
                  <a:pt x="971017" y="0"/>
                  <a:pt x="1269135" y="298118"/>
                  <a:pt x="1269135" y="665865"/>
                </a:cubicBezTo>
                <a:cubicBezTo>
                  <a:pt x="1269135" y="1033612"/>
                  <a:pt x="971017" y="1331730"/>
                  <a:pt x="603269" y="1331730"/>
                </a:cubicBezTo>
                <a:cubicBezTo>
                  <a:pt x="373427" y="1331730"/>
                  <a:pt x="170783" y="1215278"/>
                  <a:pt x="51122" y="1038157"/>
                </a:cubicBezTo>
                <a:lnTo>
                  <a:pt x="10130" y="962634"/>
                </a:lnTo>
                <a:lnTo>
                  <a:pt x="39648" y="946612"/>
                </a:lnTo>
                <a:cubicBezTo>
                  <a:pt x="125833" y="888387"/>
                  <a:pt x="182497" y="789784"/>
                  <a:pt x="182497" y="677946"/>
                </a:cubicBezTo>
                <a:cubicBezTo>
                  <a:pt x="182497" y="566109"/>
                  <a:pt x="125833" y="467505"/>
                  <a:pt x="39648" y="409280"/>
                </a:cubicBezTo>
                <a:lnTo>
                  <a:pt x="0" y="387760"/>
                </a:lnTo>
                <a:lnTo>
                  <a:pt x="51122" y="293574"/>
                </a:lnTo>
                <a:cubicBezTo>
                  <a:pt x="170783" y="116452"/>
                  <a:pt x="373427" y="0"/>
                  <a:pt x="603269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118" name="Arc 117"/>
          <p:cNvSpPr>
            <a:spLocks noChangeAspect="1"/>
          </p:cNvSpPr>
          <p:nvPr userDrawn="1"/>
        </p:nvSpPr>
        <p:spPr>
          <a:xfrm>
            <a:off x="4982247" y="1216743"/>
            <a:ext cx="1584000" cy="1425598"/>
          </a:xfrm>
          <a:prstGeom prst="arc">
            <a:avLst>
              <a:gd name="adj1" fmla="val 11622373"/>
              <a:gd name="adj2" fmla="val 10303517"/>
            </a:avLst>
          </a:prstGeom>
          <a:ln w="127000" cap="sq" cmpd="sng">
            <a:solidFill>
              <a:schemeClr val="accent3"/>
            </a:solidFill>
            <a:bevel/>
            <a:headEnd type="none"/>
            <a:tailEnd type="none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Text Placeholder 7"/>
          <p:cNvSpPr>
            <a:spLocks noGrp="1"/>
          </p:cNvSpPr>
          <p:nvPr>
            <p:ph type="body" sz="quarter" idx="68" hasCustomPrompt="1"/>
          </p:nvPr>
        </p:nvSpPr>
        <p:spPr>
          <a:xfrm>
            <a:off x="6770196" y="1425887"/>
            <a:ext cx="1911842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4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Name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  <p:sp>
        <p:nvSpPr>
          <p:cNvPr id="122" name="Text Placeholder 7"/>
          <p:cNvSpPr>
            <a:spLocks noGrp="1"/>
          </p:cNvSpPr>
          <p:nvPr>
            <p:ph type="body" sz="quarter" idx="69" hasCustomPrompt="1"/>
          </p:nvPr>
        </p:nvSpPr>
        <p:spPr>
          <a:xfrm>
            <a:off x="6770196" y="1757059"/>
            <a:ext cx="191184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23" name="Text Placeholder 2"/>
          <p:cNvSpPr>
            <a:spLocks noGrp="1"/>
          </p:cNvSpPr>
          <p:nvPr>
            <p:ph type="body" sz="quarter" idx="70" hasCustomPrompt="1"/>
          </p:nvPr>
        </p:nvSpPr>
        <p:spPr>
          <a:xfrm>
            <a:off x="6765439" y="1982315"/>
            <a:ext cx="1911842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endParaRPr lang="en-US" dirty="0"/>
          </a:p>
        </p:txBody>
      </p:sp>
      <p:sp>
        <p:nvSpPr>
          <p:cNvPr id="130" name="Oval 129"/>
          <p:cNvSpPr>
            <a:spLocks noChangeAspect="1"/>
          </p:cNvSpPr>
          <p:nvPr userDrawn="1"/>
        </p:nvSpPr>
        <p:spPr>
          <a:xfrm>
            <a:off x="4684722" y="1652998"/>
            <a:ext cx="612001" cy="550799"/>
          </a:xfrm>
          <a:prstGeom prst="ellipse">
            <a:avLst/>
          </a:prstGeom>
          <a:solidFill>
            <a:schemeClr val="accent3"/>
          </a:solidFill>
          <a:ln w="381000" cap="rnd" cmpd="sng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Text Placeholder 7"/>
          <p:cNvSpPr>
            <a:spLocks noGrp="1"/>
          </p:cNvSpPr>
          <p:nvPr>
            <p:ph type="body" sz="quarter" idx="67" hasCustomPrompt="1"/>
          </p:nvPr>
        </p:nvSpPr>
        <p:spPr>
          <a:xfrm>
            <a:off x="4743594" y="1652998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136" name="Picture Placeholder 2"/>
          <p:cNvSpPr>
            <a:spLocks noGrp="1" noChangeAspect="1"/>
          </p:cNvSpPr>
          <p:nvPr>
            <p:ph type="pic" sz="quarter" idx="66"/>
          </p:nvPr>
        </p:nvSpPr>
        <p:spPr>
          <a:xfrm>
            <a:off x="5175625" y="1323015"/>
            <a:ext cx="1269135" cy="1198557"/>
          </a:xfrm>
          <a:custGeom>
            <a:avLst/>
            <a:gdLst/>
            <a:ahLst/>
            <a:cxnLst/>
            <a:rect l="l" t="t" r="r" b="b"/>
            <a:pathLst>
              <a:path w="1269135" h="1331730">
                <a:moveTo>
                  <a:pt x="603269" y="0"/>
                </a:moveTo>
                <a:cubicBezTo>
                  <a:pt x="971017" y="0"/>
                  <a:pt x="1269135" y="298118"/>
                  <a:pt x="1269135" y="665865"/>
                </a:cubicBezTo>
                <a:cubicBezTo>
                  <a:pt x="1269135" y="1033612"/>
                  <a:pt x="971017" y="1331730"/>
                  <a:pt x="603269" y="1331730"/>
                </a:cubicBezTo>
                <a:cubicBezTo>
                  <a:pt x="373427" y="1331730"/>
                  <a:pt x="170783" y="1215278"/>
                  <a:pt x="51122" y="1038157"/>
                </a:cubicBezTo>
                <a:lnTo>
                  <a:pt x="10130" y="962634"/>
                </a:lnTo>
                <a:lnTo>
                  <a:pt x="39648" y="946612"/>
                </a:lnTo>
                <a:cubicBezTo>
                  <a:pt x="125833" y="888387"/>
                  <a:pt x="182497" y="789784"/>
                  <a:pt x="182497" y="677946"/>
                </a:cubicBezTo>
                <a:cubicBezTo>
                  <a:pt x="182497" y="566109"/>
                  <a:pt x="125833" y="467505"/>
                  <a:pt x="39648" y="409280"/>
                </a:cubicBezTo>
                <a:lnTo>
                  <a:pt x="0" y="387760"/>
                </a:lnTo>
                <a:lnTo>
                  <a:pt x="51122" y="293574"/>
                </a:lnTo>
                <a:cubicBezTo>
                  <a:pt x="170783" y="116452"/>
                  <a:pt x="373427" y="0"/>
                  <a:pt x="603269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139" name="Arc 138"/>
          <p:cNvSpPr>
            <a:spLocks noChangeAspect="1"/>
          </p:cNvSpPr>
          <p:nvPr userDrawn="1"/>
        </p:nvSpPr>
        <p:spPr>
          <a:xfrm>
            <a:off x="749966" y="3091263"/>
            <a:ext cx="1584000" cy="1425598"/>
          </a:xfrm>
          <a:prstGeom prst="arc">
            <a:avLst>
              <a:gd name="adj1" fmla="val 11622373"/>
              <a:gd name="adj2" fmla="val 10303517"/>
            </a:avLst>
          </a:prstGeom>
          <a:ln w="127000" cap="sq" cmpd="sng">
            <a:solidFill>
              <a:schemeClr val="accent4"/>
            </a:solidFill>
            <a:bevel/>
            <a:headEnd type="none"/>
            <a:tailEnd type="none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1" name="Text Placeholder 7"/>
          <p:cNvSpPr>
            <a:spLocks noGrp="1"/>
          </p:cNvSpPr>
          <p:nvPr>
            <p:ph type="body" sz="quarter" idx="73" hasCustomPrompt="1"/>
          </p:nvPr>
        </p:nvSpPr>
        <p:spPr>
          <a:xfrm>
            <a:off x="2537915" y="3300407"/>
            <a:ext cx="1911842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4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Name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  <p:sp>
        <p:nvSpPr>
          <p:cNvPr id="142" name="Text Placeholder 7"/>
          <p:cNvSpPr>
            <a:spLocks noGrp="1"/>
          </p:cNvSpPr>
          <p:nvPr>
            <p:ph type="body" sz="quarter" idx="74" hasCustomPrompt="1"/>
          </p:nvPr>
        </p:nvSpPr>
        <p:spPr>
          <a:xfrm>
            <a:off x="2537915" y="3631579"/>
            <a:ext cx="191184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43" name="Text Placeholder 2"/>
          <p:cNvSpPr>
            <a:spLocks noGrp="1"/>
          </p:cNvSpPr>
          <p:nvPr>
            <p:ph type="body" sz="quarter" idx="75" hasCustomPrompt="1"/>
          </p:nvPr>
        </p:nvSpPr>
        <p:spPr>
          <a:xfrm>
            <a:off x="2533158" y="3856835"/>
            <a:ext cx="1911842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endParaRPr lang="en-US" dirty="0"/>
          </a:p>
        </p:txBody>
      </p:sp>
      <p:sp>
        <p:nvSpPr>
          <p:cNvPr id="147" name="Oval 146"/>
          <p:cNvSpPr>
            <a:spLocks noChangeAspect="1"/>
          </p:cNvSpPr>
          <p:nvPr userDrawn="1"/>
        </p:nvSpPr>
        <p:spPr>
          <a:xfrm>
            <a:off x="452439" y="3527518"/>
            <a:ext cx="612001" cy="550799"/>
          </a:xfrm>
          <a:prstGeom prst="ellipse">
            <a:avLst/>
          </a:prstGeom>
          <a:solidFill>
            <a:schemeClr val="accent4"/>
          </a:solidFill>
          <a:ln w="381000" cap="rnd" cmpd="sng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9" name="Text Placeholder 7"/>
          <p:cNvSpPr>
            <a:spLocks noGrp="1"/>
          </p:cNvSpPr>
          <p:nvPr>
            <p:ph type="body" sz="quarter" idx="72" hasCustomPrompt="1"/>
          </p:nvPr>
        </p:nvSpPr>
        <p:spPr>
          <a:xfrm>
            <a:off x="511313" y="3527518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151" name="Picture Placeholder 2"/>
          <p:cNvSpPr>
            <a:spLocks noGrp="1" noChangeAspect="1"/>
          </p:cNvSpPr>
          <p:nvPr>
            <p:ph type="pic" sz="quarter" idx="71"/>
          </p:nvPr>
        </p:nvSpPr>
        <p:spPr>
          <a:xfrm>
            <a:off x="943346" y="3197535"/>
            <a:ext cx="1269135" cy="1198557"/>
          </a:xfrm>
          <a:custGeom>
            <a:avLst/>
            <a:gdLst/>
            <a:ahLst/>
            <a:cxnLst/>
            <a:rect l="l" t="t" r="r" b="b"/>
            <a:pathLst>
              <a:path w="1269135" h="1331730">
                <a:moveTo>
                  <a:pt x="603269" y="0"/>
                </a:moveTo>
                <a:cubicBezTo>
                  <a:pt x="971017" y="0"/>
                  <a:pt x="1269135" y="298118"/>
                  <a:pt x="1269135" y="665865"/>
                </a:cubicBezTo>
                <a:cubicBezTo>
                  <a:pt x="1269135" y="1033612"/>
                  <a:pt x="971017" y="1331730"/>
                  <a:pt x="603269" y="1331730"/>
                </a:cubicBezTo>
                <a:cubicBezTo>
                  <a:pt x="373427" y="1331730"/>
                  <a:pt x="170783" y="1215278"/>
                  <a:pt x="51122" y="1038157"/>
                </a:cubicBezTo>
                <a:lnTo>
                  <a:pt x="10130" y="962634"/>
                </a:lnTo>
                <a:lnTo>
                  <a:pt x="39648" y="946612"/>
                </a:lnTo>
                <a:cubicBezTo>
                  <a:pt x="125833" y="888387"/>
                  <a:pt x="182497" y="789784"/>
                  <a:pt x="182497" y="677946"/>
                </a:cubicBezTo>
                <a:cubicBezTo>
                  <a:pt x="182497" y="566109"/>
                  <a:pt x="125833" y="467505"/>
                  <a:pt x="39648" y="409280"/>
                </a:cubicBezTo>
                <a:lnTo>
                  <a:pt x="0" y="387760"/>
                </a:lnTo>
                <a:lnTo>
                  <a:pt x="51122" y="293574"/>
                </a:lnTo>
                <a:cubicBezTo>
                  <a:pt x="170783" y="116452"/>
                  <a:pt x="373427" y="0"/>
                  <a:pt x="603269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153" name="Arc 152"/>
          <p:cNvSpPr>
            <a:spLocks noChangeAspect="1"/>
          </p:cNvSpPr>
          <p:nvPr userDrawn="1"/>
        </p:nvSpPr>
        <p:spPr>
          <a:xfrm>
            <a:off x="4982247" y="3091263"/>
            <a:ext cx="1584000" cy="1425598"/>
          </a:xfrm>
          <a:prstGeom prst="arc">
            <a:avLst>
              <a:gd name="adj1" fmla="val 11622373"/>
              <a:gd name="adj2" fmla="val 10303517"/>
            </a:avLst>
          </a:prstGeom>
          <a:ln w="127000" cap="sq" cmpd="sng">
            <a:solidFill>
              <a:schemeClr val="accent5"/>
            </a:solidFill>
            <a:bevel/>
            <a:headEnd type="none"/>
            <a:tailEnd type="none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4" name="Text Placeholder 7"/>
          <p:cNvSpPr>
            <a:spLocks noGrp="1"/>
          </p:cNvSpPr>
          <p:nvPr>
            <p:ph type="body" sz="quarter" idx="78" hasCustomPrompt="1"/>
          </p:nvPr>
        </p:nvSpPr>
        <p:spPr>
          <a:xfrm>
            <a:off x="6770196" y="3300407"/>
            <a:ext cx="1911842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4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Name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  <p:sp>
        <p:nvSpPr>
          <p:cNvPr id="155" name="Text Placeholder 7"/>
          <p:cNvSpPr>
            <a:spLocks noGrp="1"/>
          </p:cNvSpPr>
          <p:nvPr>
            <p:ph type="body" sz="quarter" idx="79" hasCustomPrompt="1"/>
          </p:nvPr>
        </p:nvSpPr>
        <p:spPr>
          <a:xfrm>
            <a:off x="6770196" y="3631579"/>
            <a:ext cx="191184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56" name="Text Placeholder 2"/>
          <p:cNvSpPr>
            <a:spLocks noGrp="1"/>
          </p:cNvSpPr>
          <p:nvPr>
            <p:ph type="body" sz="quarter" idx="80" hasCustomPrompt="1"/>
          </p:nvPr>
        </p:nvSpPr>
        <p:spPr>
          <a:xfrm>
            <a:off x="6765439" y="3856835"/>
            <a:ext cx="1911842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endParaRPr lang="en-US" dirty="0"/>
          </a:p>
        </p:txBody>
      </p:sp>
      <p:sp>
        <p:nvSpPr>
          <p:cNvPr id="157" name="Oval 156"/>
          <p:cNvSpPr>
            <a:spLocks noChangeAspect="1"/>
          </p:cNvSpPr>
          <p:nvPr userDrawn="1"/>
        </p:nvSpPr>
        <p:spPr>
          <a:xfrm>
            <a:off x="4684722" y="3527518"/>
            <a:ext cx="612001" cy="550799"/>
          </a:xfrm>
          <a:prstGeom prst="ellipse">
            <a:avLst/>
          </a:prstGeom>
          <a:solidFill>
            <a:schemeClr val="accent5"/>
          </a:solidFill>
          <a:ln w="381000" cap="rnd" cmpd="sng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8" name="Text Placeholder 7"/>
          <p:cNvSpPr>
            <a:spLocks noGrp="1"/>
          </p:cNvSpPr>
          <p:nvPr>
            <p:ph type="body" sz="quarter" idx="77" hasCustomPrompt="1"/>
          </p:nvPr>
        </p:nvSpPr>
        <p:spPr>
          <a:xfrm>
            <a:off x="4743594" y="3527518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159" name="Picture Placeholder 2"/>
          <p:cNvSpPr>
            <a:spLocks noGrp="1" noChangeAspect="1"/>
          </p:cNvSpPr>
          <p:nvPr>
            <p:ph type="pic" sz="quarter" idx="76"/>
          </p:nvPr>
        </p:nvSpPr>
        <p:spPr>
          <a:xfrm>
            <a:off x="5175625" y="3197535"/>
            <a:ext cx="1269135" cy="1198557"/>
          </a:xfrm>
          <a:custGeom>
            <a:avLst/>
            <a:gdLst/>
            <a:ahLst/>
            <a:cxnLst/>
            <a:rect l="l" t="t" r="r" b="b"/>
            <a:pathLst>
              <a:path w="1269135" h="1331730">
                <a:moveTo>
                  <a:pt x="603269" y="0"/>
                </a:moveTo>
                <a:cubicBezTo>
                  <a:pt x="971017" y="0"/>
                  <a:pt x="1269135" y="298118"/>
                  <a:pt x="1269135" y="665865"/>
                </a:cubicBezTo>
                <a:cubicBezTo>
                  <a:pt x="1269135" y="1033612"/>
                  <a:pt x="971017" y="1331730"/>
                  <a:pt x="603269" y="1331730"/>
                </a:cubicBezTo>
                <a:cubicBezTo>
                  <a:pt x="373427" y="1331730"/>
                  <a:pt x="170783" y="1215278"/>
                  <a:pt x="51122" y="1038157"/>
                </a:cubicBezTo>
                <a:lnTo>
                  <a:pt x="10130" y="962634"/>
                </a:lnTo>
                <a:lnTo>
                  <a:pt x="39648" y="946612"/>
                </a:lnTo>
                <a:cubicBezTo>
                  <a:pt x="125833" y="888387"/>
                  <a:pt x="182497" y="789784"/>
                  <a:pt x="182497" y="677946"/>
                </a:cubicBezTo>
                <a:cubicBezTo>
                  <a:pt x="182497" y="566109"/>
                  <a:pt x="125833" y="467505"/>
                  <a:pt x="39648" y="409280"/>
                </a:cubicBezTo>
                <a:lnTo>
                  <a:pt x="0" y="387760"/>
                </a:lnTo>
                <a:lnTo>
                  <a:pt x="51122" y="293574"/>
                </a:lnTo>
                <a:cubicBezTo>
                  <a:pt x="170783" y="116452"/>
                  <a:pt x="373427" y="0"/>
                  <a:pt x="603269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068949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400" fill="hold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3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4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4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5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300" fill="hold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00" fill="hold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3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500"/>
                            </p:stCondLst>
                            <p:childTnLst>
                              <p:par>
                                <p:cTn id="9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500"/>
                            </p:stCondLst>
                            <p:childTnLst>
                              <p:par>
                                <p:cTn id="9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4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400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400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500"/>
                            </p:stCondLst>
                            <p:childTnLst>
                              <p:par>
                                <p:cTn id="1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300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00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300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8000"/>
                            </p:stCondLst>
                            <p:childTnLst>
                              <p:par>
                                <p:cTn id="1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8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9000"/>
                            </p:stCondLst>
                            <p:childTnLst>
                              <p:par>
                                <p:cTn id="130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40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400" fill="hold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400" fill="hold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9500"/>
                            </p:stCondLst>
                            <p:childTnLst>
                              <p:par>
                                <p:cTn id="1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300" fill="hold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300" fill="hold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3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16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3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6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0" grpId="0" animBg="1"/>
      <p:bldP spid="9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94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9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9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6" grpId="0" animBg="1"/>
      <p:bldP spid="110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11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1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1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4" grpId="0"/>
      <p:bldP spid="118" grpId="0" animBg="1"/>
      <p:bldP spid="12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21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0" grpId="0" animBg="1"/>
      <p:bldP spid="133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13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1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6" grpId="0"/>
      <p:bldP spid="139" grpId="0" animBg="1"/>
      <p:bldP spid="14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41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7" grpId="0" animBg="1"/>
      <p:bldP spid="149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14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4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1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1" grpId="0"/>
      <p:bldP spid="153" grpId="0" animBg="1"/>
      <p:bldP spid="15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54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7" grpId="0" animBg="1"/>
      <p:bldP spid="158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15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5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1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9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ic lis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" name="Rounded Rectangle 2"/>
          <p:cNvSpPr/>
          <p:nvPr userDrawn="1"/>
        </p:nvSpPr>
        <p:spPr>
          <a:xfrm>
            <a:off x="452438" y="3549295"/>
            <a:ext cx="652462" cy="129756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39" hasCustomPrompt="1"/>
          </p:nvPr>
        </p:nvSpPr>
        <p:spPr>
          <a:xfrm>
            <a:off x="513294" y="3583585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1206502" y="3988030"/>
            <a:ext cx="1875367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7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1206502" y="4261881"/>
            <a:ext cx="1875367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.</a:t>
            </a:r>
          </a:p>
        </p:txBody>
      </p:sp>
      <p:sp>
        <p:nvSpPr>
          <p:cNvPr id="28" name="Text Placeholder 7"/>
          <p:cNvSpPr>
            <a:spLocks noGrp="1"/>
          </p:cNvSpPr>
          <p:nvPr>
            <p:ph type="body" sz="quarter" idx="55" hasCustomPrompt="1"/>
          </p:nvPr>
        </p:nvSpPr>
        <p:spPr>
          <a:xfrm>
            <a:off x="1206502" y="3552699"/>
            <a:ext cx="1875367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ln>
                  <a:solidFill>
                    <a:schemeClr val="accent2"/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80%</a:t>
            </a: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20" name="Rounded Rectangle 19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Rounded Rectangle 20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ounded Rectangle 21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8" name="Rounded Rectangle 37"/>
          <p:cNvSpPr/>
          <p:nvPr userDrawn="1"/>
        </p:nvSpPr>
        <p:spPr>
          <a:xfrm>
            <a:off x="3263371" y="3549295"/>
            <a:ext cx="652462" cy="1297565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 Placeholder 7"/>
          <p:cNvSpPr>
            <a:spLocks noGrp="1"/>
          </p:cNvSpPr>
          <p:nvPr>
            <p:ph type="body" sz="quarter" idx="56" hasCustomPrompt="1"/>
          </p:nvPr>
        </p:nvSpPr>
        <p:spPr>
          <a:xfrm>
            <a:off x="3324227" y="3583585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40" name="Text Placeholder 7"/>
          <p:cNvSpPr>
            <a:spLocks noGrp="1"/>
          </p:cNvSpPr>
          <p:nvPr>
            <p:ph type="body" sz="quarter" idx="57" hasCustomPrompt="1"/>
          </p:nvPr>
        </p:nvSpPr>
        <p:spPr>
          <a:xfrm>
            <a:off x="4017435" y="3988030"/>
            <a:ext cx="1875367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1" name="Text Placeholder 2"/>
          <p:cNvSpPr>
            <a:spLocks noGrp="1"/>
          </p:cNvSpPr>
          <p:nvPr>
            <p:ph type="body" sz="quarter" idx="58" hasCustomPrompt="1"/>
          </p:nvPr>
        </p:nvSpPr>
        <p:spPr>
          <a:xfrm>
            <a:off x="4017435" y="4261881"/>
            <a:ext cx="1875367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.</a:t>
            </a:r>
          </a:p>
        </p:txBody>
      </p:sp>
      <p:sp>
        <p:nvSpPr>
          <p:cNvPr id="42" name="Text Placeholder 7"/>
          <p:cNvSpPr>
            <a:spLocks noGrp="1"/>
          </p:cNvSpPr>
          <p:nvPr>
            <p:ph type="body" sz="quarter" idx="59" hasCustomPrompt="1"/>
          </p:nvPr>
        </p:nvSpPr>
        <p:spPr>
          <a:xfrm>
            <a:off x="4017435" y="3552699"/>
            <a:ext cx="1875367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ln>
                  <a:solidFill>
                    <a:schemeClr val="accent3"/>
                  </a:solidFill>
                </a:ln>
                <a:solidFill>
                  <a:schemeClr val="accent2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80%</a:t>
            </a:r>
          </a:p>
        </p:txBody>
      </p:sp>
      <p:sp>
        <p:nvSpPr>
          <p:cNvPr id="43" name="Rounded Rectangle 42"/>
          <p:cNvSpPr/>
          <p:nvPr userDrawn="1"/>
        </p:nvSpPr>
        <p:spPr>
          <a:xfrm>
            <a:off x="6052610" y="3549293"/>
            <a:ext cx="652462" cy="129756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Text Placeholder 7"/>
          <p:cNvSpPr>
            <a:spLocks noGrp="1"/>
          </p:cNvSpPr>
          <p:nvPr>
            <p:ph type="body" sz="quarter" idx="60" hasCustomPrompt="1"/>
          </p:nvPr>
        </p:nvSpPr>
        <p:spPr>
          <a:xfrm>
            <a:off x="6113466" y="3583585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45" name="Text Placeholder 7"/>
          <p:cNvSpPr>
            <a:spLocks noGrp="1"/>
          </p:cNvSpPr>
          <p:nvPr>
            <p:ph type="body" sz="quarter" idx="61" hasCustomPrompt="1"/>
          </p:nvPr>
        </p:nvSpPr>
        <p:spPr>
          <a:xfrm>
            <a:off x="6806674" y="3988030"/>
            <a:ext cx="1875367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6" name="Text Placeholder 2"/>
          <p:cNvSpPr>
            <a:spLocks noGrp="1"/>
          </p:cNvSpPr>
          <p:nvPr>
            <p:ph type="body" sz="quarter" idx="62" hasCustomPrompt="1"/>
          </p:nvPr>
        </p:nvSpPr>
        <p:spPr>
          <a:xfrm>
            <a:off x="6806674" y="4261881"/>
            <a:ext cx="1875367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.</a:t>
            </a:r>
          </a:p>
        </p:txBody>
      </p:sp>
      <p:sp>
        <p:nvSpPr>
          <p:cNvPr id="47" name="Text Placeholder 7"/>
          <p:cNvSpPr>
            <a:spLocks noGrp="1"/>
          </p:cNvSpPr>
          <p:nvPr>
            <p:ph type="body" sz="quarter" idx="63" hasCustomPrompt="1"/>
          </p:nvPr>
        </p:nvSpPr>
        <p:spPr>
          <a:xfrm>
            <a:off x="6806674" y="3552699"/>
            <a:ext cx="1875367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ln>
                  <a:solidFill>
                    <a:schemeClr val="accent4"/>
                  </a:solidFill>
                </a:ln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80%</a:t>
            </a:r>
          </a:p>
        </p:txBody>
      </p:sp>
      <p:sp>
        <p:nvSpPr>
          <p:cNvPr id="23" name="Oval 22"/>
          <p:cNvSpPr>
            <a:spLocks noChangeAspect="1"/>
          </p:cNvSpPr>
          <p:nvPr userDrawn="1"/>
        </p:nvSpPr>
        <p:spPr>
          <a:xfrm>
            <a:off x="747627" y="1187971"/>
            <a:ext cx="2160003" cy="1944000"/>
          </a:xfrm>
          <a:prstGeom prst="ellipse">
            <a:avLst/>
          </a:prstGeom>
          <a:ln w="381000" cap="rnd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Oval 24"/>
          <p:cNvSpPr>
            <a:spLocks noChangeAspect="1"/>
          </p:cNvSpPr>
          <p:nvPr userDrawn="1"/>
        </p:nvSpPr>
        <p:spPr>
          <a:xfrm>
            <a:off x="3490826" y="1187971"/>
            <a:ext cx="2160003" cy="1944000"/>
          </a:xfrm>
          <a:prstGeom prst="ellipse">
            <a:avLst/>
          </a:prstGeom>
          <a:ln w="381000" cap="rnd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val 29"/>
          <p:cNvSpPr>
            <a:spLocks noChangeAspect="1"/>
          </p:cNvSpPr>
          <p:nvPr userDrawn="1"/>
        </p:nvSpPr>
        <p:spPr>
          <a:xfrm>
            <a:off x="6250959" y="1187971"/>
            <a:ext cx="2160003" cy="1944000"/>
          </a:xfrm>
          <a:prstGeom prst="ellipse">
            <a:avLst/>
          </a:prstGeom>
          <a:ln w="381000" cap="rnd" cmpd="sng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Oval 34"/>
          <p:cNvSpPr>
            <a:spLocks noChangeAspect="1"/>
          </p:cNvSpPr>
          <p:nvPr userDrawn="1"/>
        </p:nvSpPr>
        <p:spPr>
          <a:xfrm>
            <a:off x="2905216" y="1924182"/>
            <a:ext cx="612001" cy="55079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81000" cap="rnd" cmpd="sng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Oval 36"/>
          <p:cNvSpPr>
            <a:spLocks noChangeAspect="1"/>
          </p:cNvSpPr>
          <p:nvPr userDrawn="1"/>
        </p:nvSpPr>
        <p:spPr>
          <a:xfrm>
            <a:off x="5636242" y="1924182"/>
            <a:ext cx="612001" cy="550799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381000" cap="rnd" cmpd="sng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Picture Placeholder 2"/>
          <p:cNvSpPr>
            <a:spLocks noGrp="1" noChangeAspect="1"/>
          </p:cNvSpPr>
          <p:nvPr>
            <p:ph type="pic" sz="quarter" idx="17"/>
          </p:nvPr>
        </p:nvSpPr>
        <p:spPr>
          <a:xfrm>
            <a:off x="655640" y="1112523"/>
            <a:ext cx="2304738" cy="2106000"/>
          </a:xfrm>
          <a:custGeom>
            <a:avLst/>
            <a:gdLst/>
            <a:ahLst/>
            <a:cxnLst/>
            <a:rect l="l" t="t" r="r" b="b"/>
            <a:pathLst>
              <a:path w="2304738" h="2340000">
                <a:moveTo>
                  <a:pt x="1170000" y="0"/>
                </a:moveTo>
                <a:cubicBezTo>
                  <a:pt x="1695016" y="0"/>
                  <a:pt x="2139264" y="345807"/>
                  <a:pt x="2287399" y="822078"/>
                </a:cubicBezTo>
                <a:lnTo>
                  <a:pt x="2304738" y="889510"/>
                </a:lnTo>
                <a:lnTo>
                  <a:pt x="2267755" y="920023"/>
                </a:lnTo>
                <a:cubicBezTo>
                  <a:pt x="2193748" y="994029"/>
                  <a:pt x="2147974" y="1096269"/>
                  <a:pt x="2147974" y="1209199"/>
                </a:cubicBezTo>
                <a:cubicBezTo>
                  <a:pt x="2147974" y="1322130"/>
                  <a:pt x="2193748" y="1424369"/>
                  <a:pt x="2267755" y="1498375"/>
                </a:cubicBezTo>
                <a:lnTo>
                  <a:pt x="2288108" y="1515168"/>
                </a:lnTo>
                <a:lnTo>
                  <a:pt x="2287399" y="1517922"/>
                </a:lnTo>
                <a:cubicBezTo>
                  <a:pt x="2139264" y="1994193"/>
                  <a:pt x="1695016" y="2340000"/>
                  <a:pt x="1170000" y="2340000"/>
                </a:cubicBezTo>
                <a:cubicBezTo>
                  <a:pt x="523827" y="2340000"/>
                  <a:pt x="0" y="1816174"/>
                  <a:pt x="0" y="1170000"/>
                </a:cubicBezTo>
                <a:cubicBezTo>
                  <a:pt x="0" y="523827"/>
                  <a:pt x="523827" y="0"/>
                  <a:pt x="117000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52" name="Picture Placeholder 2"/>
          <p:cNvSpPr>
            <a:spLocks noGrp="1" noChangeAspect="1"/>
          </p:cNvSpPr>
          <p:nvPr>
            <p:ph type="pic" sz="quarter" idx="18"/>
          </p:nvPr>
        </p:nvSpPr>
        <p:spPr>
          <a:xfrm>
            <a:off x="3439353" y="1112523"/>
            <a:ext cx="2262090" cy="2106000"/>
          </a:xfrm>
          <a:custGeom>
            <a:avLst/>
            <a:gdLst/>
            <a:ahLst/>
            <a:cxnLst/>
            <a:rect l="l" t="t" r="r" b="b"/>
            <a:pathLst>
              <a:path w="2262090" h="2340000">
                <a:moveTo>
                  <a:pt x="1129482" y="0"/>
                </a:moveTo>
                <a:cubicBezTo>
                  <a:pt x="1654499" y="0"/>
                  <a:pt x="2098746" y="345808"/>
                  <a:pt x="2246881" y="822078"/>
                </a:cubicBezTo>
                <a:lnTo>
                  <a:pt x="2262090" y="881226"/>
                </a:lnTo>
                <a:lnTo>
                  <a:pt x="2215068" y="920023"/>
                </a:lnTo>
                <a:cubicBezTo>
                  <a:pt x="2141061" y="994029"/>
                  <a:pt x="2095287" y="1096269"/>
                  <a:pt x="2095287" y="1209199"/>
                </a:cubicBezTo>
                <a:cubicBezTo>
                  <a:pt x="2095287" y="1322130"/>
                  <a:pt x="2141061" y="1424369"/>
                  <a:pt x="2215068" y="1498375"/>
                </a:cubicBezTo>
                <a:lnTo>
                  <a:pt x="2244998" y="1523069"/>
                </a:lnTo>
                <a:lnTo>
                  <a:pt x="2207538" y="1625417"/>
                </a:lnTo>
                <a:cubicBezTo>
                  <a:pt x="2029922" y="2045348"/>
                  <a:pt x="1614113" y="2340000"/>
                  <a:pt x="1129482" y="2340000"/>
                </a:cubicBezTo>
                <a:cubicBezTo>
                  <a:pt x="644852" y="2340000"/>
                  <a:pt x="229042" y="2045348"/>
                  <a:pt x="51426" y="1625417"/>
                </a:cubicBezTo>
                <a:lnTo>
                  <a:pt x="18258" y="1534793"/>
                </a:lnTo>
                <a:lnTo>
                  <a:pt x="62396" y="1498376"/>
                </a:lnTo>
                <a:cubicBezTo>
                  <a:pt x="136403" y="1424369"/>
                  <a:pt x="182177" y="1322130"/>
                  <a:pt x="182177" y="1209199"/>
                </a:cubicBezTo>
                <a:cubicBezTo>
                  <a:pt x="182177" y="1068036"/>
                  <a:pt x="110655" y="943578"/>
                  <a:pt x="1871" y="870085"/>
                </a:cubicBezTo>
                <a:lnTo>
                  <a:pt x="0" y="869070"/>
                </a:lnTo>
                <a:lnTo>
                  <a:pt x="12083" y="822078"/>
                </a:lnTo>
                <a:cubicBezTo>
                  <a:pt x="160218" y="345807"/>
                  <a:pt x="604466" y="0"/>
                  <a:pt x="1129482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53" name="Picture Placeholder 2"/>
          <p:cNvSpPr>
            <a:spLocks noGrp="1" noChangeAspect="1"/>
          </p:cNvSpPr>
          <p:nvPr>
            <p:ph type="pic" sz="quarter" idx="64"/>
          </p:nvPr>
        </p:nvSpPr>
        <p:spPr>
          <a:xfrm>
            <a:off x="6190580" y="1112523"/>
            <a:ext cx="2303631" cy="2106000"/>
          </a:xfrm>
          <a:custGeom>
            <a:avLst/>
            <a:gdLst/>
            <a:ahLst/>
            <a:cxnLst/>
            <a:rect l="l" t="t" r="r" b="b"/>
            <a:pathLst>
              <a:path w="2303631" h="2340000">
                <a:moveTo>
                  <a:pt x="1133631" y="0"/>
                </a:moveTo>
                <a:cubicBezTo>
                  <a:pt x="1779805" y="0"/>
                  <a:pt x="2303631" y="523827"/>
                  <a:pt x="2303631" y="1170000"/>
                </a:cubicBezTo>
                <a:cubicBezTo>
                  <a:pt x="2303631" y="1816174"/>
                  <a:pt x="1779805" y="2340000"/>
                  <a:pt x="1133631" y="2340000"/>
                </a:cubicBezTo>
                <a:cubicBezTo>
                  <a:pt x="649001" y="2340000"/>
                  <a:pt x="233191" y="2045348"/>
                  <a:pt x="55576" y="1625417"/>
                </a:cubicBezTo>
                <a:lnTo>
                  <a:pt x="16760" y="1519365"/>
                </a:lnTo>
                <a:lnTo>
                  <a:pt x="42199" y="1498376"/>
                </a:lnTo>
                <a:cubicBezTo>
                  <a:pt x="116206" y="1424369"/>
                  <a:pt x="161980" y="1322130"/>
                  <a:pt x="161980" y="1209199"/>
                </a:cubicBezTo>
                <a:cubicBezTo>
                  <a:pt x="161980" y="1096269"/>
                  <a:pt x="116206" y="994029"/>
                  <a:pt x="42199" y="920023"/>
                </a:cubicBezTo>
                <a:lnTo>
                  <a:pt x="0" y="885206"/>
                </a:lnTo>
                <a:lnTo>
                  <a:pt x="16232" y="822078"/>
                </a:lnTo>
                <a:cubicBezTo>
                  <a:pt x="164367" y="345807"/>
                  <a:pt x="608615" y="0"/>
                  <a:pt x="113363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54" name="Text Placeholder 7"/>
          <p:cNvSpPr>
            <a:spLocks noGrp="1"/>
          </p:cNvSpPr>
          <p:nvPr>
            <p:ph type="body" sz="quarter" idx="65" hasCustomPrompt="1"/>
          </p:nvPr>
        </p:nvSpPr>
        <p:spPr>
          <a:xfrm>
            <a:off x="2960378" y="1924182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55" name="Text Placeholder 7"/>
          <p:cNvSpPr>
            <a:spLocks noGrp="1"/>
          </p:cNvSpPr>
          <p:nvPr>
            <p:ph type="body" sz="quarter" idx="66" hasCustomPrompt="1"/>
          </p:nvPr>
        </p:nvSpPr>
        <p:spPr>
          <a:xfrm>
            <a:off x="5679622" y="1924182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</p:spTree>
    <p:extLst>
      <p:ext uri="{BB962C8B-B14F-4D97-AF65-F5344CB8AC3E}">
        <p14:creationId xmlns="" xmlns:p14="http://schemas.microsoft.com/office/powerpoint/2010/main" val="21790090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9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" accel="100000" fill="hold">
                                          <p:stCondLst>
                                            <p:cond delay="50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1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1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1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1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1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1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1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1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1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1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1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59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" accel="100000" fill="hold">
                                          <p:stCondLst>
                                            <p:cond delay="50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1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1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1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1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1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1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50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1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1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1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1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"/>
                            </p:stCondLst>
                            <p:childTnLst>
                              <p:par>
                                <p:cTn id="7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1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1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59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" accel="100000" fill="hold">
                                          <p:stCondLst>
                                            <p:cond delay="50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1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1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1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2500"/>
                            </p:stCondLst>
                            <p:childTnLst>
                              <p:par>
                                <p:cTn id="9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1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1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1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3500"/>
                            </p:stCondLst>
                            <p:childTnLst>
                              <p:par>
                                <p:cTn id="9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1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1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1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1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7000"/>
                            </p:stCondLst>
                            <p:childTnLst>
                              <p:par>
                                <p:cTn id="1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7500"/>
                            </p:stCondLst>
                            <p:childTnLst>
                              <p:par>
                                <p:cTn id="1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8000"/>
                            </p:stCondLst>
                            <p:childTnLst>
                              <p:par>
                                <p:cTn id="136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8500"/>
                            </p:stCondLst>
                            <p:childTnLst>
                              <p:par>
                                <p:cTn id="140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9000"/>
                            </p:stCondLst>
                            <p:childTnLst>
                              <p:par>
                                <p:cTn id="144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9500"/>
                            </p:stCondLst>
                            <p:childTnLst>
                              <p:par>
                                <p:cTn id="1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3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3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3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0000"/>
                            </p:stCondLst>
                            <p:childTnLst>
                              <p:par>
                                <p:cTn id="1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3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" grpId="0" animBg="1"/>
      <p:bldP spid="13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1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1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1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10"/>
                        <p:tgtEl>
                          <p:spTgt spid="26"/>
                        </p:tgtEl>
                      </p:cBhvr>
                    </p:animEffect>
                    <p:anim calcmode="lin" valueType="num">
                      <p:cBhvr>
                        <p:cTn dur="51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1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1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10"/>
                        <p:tgtEl>
                          <p:spTgt spid="28"/>
                        </p:tgtEl>
                      </p:cBhvr>
                    </p:animEffect>
                    <p:anim calcmode="lin" valueType="num">
                      <p:cBhvr>
                        <p:cTn dur="51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1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39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10" fill="hold"/>
                        <p:tgtEl>
                          <p:spTgt spid="3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10" fill="hold"/>
                        <p:tgtEl>
                          <p:spTgt spid="3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1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10"/>
                        <p:tgtEl>
                          <p:spTgt spid="40"/>
                        </p:tgtEl>
                      </p:cBhvr>
                    </p:animEffect>
                    <p:anim calcmode="lin" valueType="num">
                      <p:cBhvr>
                        <p:cTn dur="51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1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1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10"/>
                        <p:tgtEl>
                          <p:spTgt spid="42"/>
                        </p:tgtEl>
                      </p:cBhvr>
                    </p:animEffect>
                    <p:anim calcmode="lin" valueType="num">
                      <p:cBhvr>
                        <p:cTn dur="51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1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animBg="1"/>
      <p:bldP spid="44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10" fill="hold"/>
                        <p:tgtEl>
                          <p:spTgt spid="4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10" fill="hold"/>
                        <p:tgtEl>
                          <p:spTgt spid="4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1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10"/>
                        <p:tgtEl>
                          <p:spTgt spid="45"/>
                        </p:tgtEl>
                      </p:cBhvr>
                    </p:animEffect>
                    <p:anim calcmode="lin" valueType="num">
                      <p:cBhvr>
                        <p:cTn dur="51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1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1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10"/>
                        <p:tgtEl>
                          <p:spTgt spid="47"/>
                        </p:tgtEl>
                      </p:cBhvr>
                    </p:animEffect>
                    <p:anim calcmode="lin" valueType="num">
                      <p:cBhvr>
                        <p:cTn dur="51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1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25" grpId="0" animBg="1"/>
      <p:bldP spid="30" grpId="0" animBg="1"/>
      <p:bldP spid="35" grpId="0" animBg="1"/>
      <p:bldP spid="37" grpId="0" animBg="1"/>
      <p:bldP spid="51" grpId="0"/>
      <p:bldP spid="52" grpId="0"/>
      <p:bldP spid="53" grpId="0"/>
      <p:bldP spid="54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5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5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5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ic lis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20" name="Rounded Rectangle 19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Rounded Rectangle 20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ounded Rectangle 21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0" name="Teardrop 29"/>
          <p:cNvSpPr/>
          <p:nvPr userDrawn="1"/>
        </p:nvSpPr>
        <p:spPr>
          <a:xfrm rot="13482192">
            <a:off x="962197" y="1180396"/>
            <a:ext cx="2032186" cy="1828967"/>
          </a:xfrm>
          <a:prstGeom prst="teardrop">
            <a:avLst>
              <a:gd name="adj" fmla="val 10795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ardrop 32"/>
          <p:cNvSpPr/>
          <p:nvPr userDrawn="1"/>
        </p:nvSpPr>
        <p:spPr>
          <a:xfrm rot="13482192">
            <a:off x="3745086" y="1180396"/>
            <a:ext cx="2032186" cy="1828967"/>
          </a:xfrm>
          <a:prstGeom prst="teardrop">
            <a:avLst>
              <a:gd name="adj" fmla="val 10795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Teardrop 33"/>
          <p:cNvSpPr/>
          <p:nvPr userDrawn="1"/>
        </p:nvSpPr>
        <p:spPr>
          <a:xfrm rot="13482192">
            <a:off x="6690954" y="1180395"/>
            <a:ext cx="2032186" cy="1828967"/>
          </a:xfrm>
          <a:prstGeom prst="teardrop">
            <a:avLst>
              <a:gd name="adj" fmla="val 10795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Text Placeholder 7"/>
          <p:cNvSpPr>
            <a:spLocks noGrp="1" noChangeAspect="1"/>
          </p:cNvSpPr>
          <p:nvPr>
            <p:ph type="body" sz="quarter" idx="39" hasCustomPrompt="1"/>
          </p:nvPr>
        </p:nvSpPr>
        <p:spPr>
          <a:xfrm>
            <a:off x="1313390" y="1423313"/>
            <a:ext cx="1352909" cy="1295992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5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36" name="Text Placeholder 7"/>
          <p:cNvSpPr>
            <a:spLocks noGrp="1" noChangeAspect="1"/>
          </p:cNvSpPr>
          <p:nvPr>
            <p:ph type="body" sz="quarter" idx="56" hasCustomPrompt="1"/>
          </p:nvPr>
        </p:nvSpPr>
        <p:spPr>
          <a:xfrm>
            <a:off x="4124323" y="1423313"/>
            <a:ext cx="1352909" cy="1295992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5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37" name="Text Placeholder 7"/>
          <p:cNvSpPr>
            <a:spLocks noGrp="1" noChangeAspect="1"/>
          </p:cNvSpPr>
          <p:nvPr>
            <p:ph type="body" sz="quarter" idx="60" hasCustomPrompt="1"/>
          </p:nvPr>
        </p:nvSpPr>
        <p:spPr>
          <a:xfrm>
            <a:off x="6989762" y="1423313"/>
            <a:ext cx="1352909" cy="1295992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5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48" name="Rounded Rectangle 47"/>
          <p:cNvSpPr/>
          <p:nvPr userDrawn="1"/>
        </p:nvSpPr>
        <p:spPr>
          <a:xfrm>
            <a:off x="800628" y="3412137"/>
            <a:ext cx="304272" cy="208950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1206502" y="3850873"/>
            <a:ext cx="1875367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50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1206502" y="4124723"/>
            <a:ext cx="1875367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.</a:t>
            </a:r>
          </a:p>
        </p:txBody>
      </p:sp>
      <p:sp>
        <p:nvSpPr>
          <p:cNvPr id="51" name="Text Placeholder 7"/>
          <p:cNvSpPr>
            <a:spLocks noGrp="1"/>
          </p:cNvSpPr>
          <p:nvPr>
            <p:ph type="body" sz="quarter" idx="55" hasCustomPrompt="1"/>
          </p:nvPr>
        </p:nvSpPr>
        <p:spPr>
          <a:xfrm>
            <a:off x="1206502" y="3415542"/>
            <a:ext cx="1875367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accent1">
                    <a:lumMod val="60000"/>
                    <a:lumOff val="40000"/>
                  </a:schemeClr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80%</a:t>
            </a:r>
          </a:p>
        </p:txBody>
      </p:sp>
      <p:sp>
        <p:nvSpPr>
          <p:cNvPr id="52" name="Rounded Rectangle 51"/>
          <p:cNvSpPr/>
          <p:nvPr userDrawn="1"/>
        </p:nvSpPr>
        <p:spPr>
          <a:xfrm>
            <a:off x="3611561" y="3412137"/>
            <a:ext cx="304272" cy="208950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Text Placeholder 7"/>
          <p:cNvSpPr>
            <a:spLocks noGrp="1"/>
          </p:cNvSpPr>
          <p:nvPr>
            <p:ph type="body" sz="quarter" idx="57" hasCustomPrompt="1"/>
          </p:nvPr>
        </p:nvSpPr>
        <p:spPr>
          <a:xfrm>
            <a:off x="4017435" y="3850873"/>
            <a:ext cx="1875367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54" name="Text Placeholder 2"/>
          <p:cNvSpPr>
            <a:spLocks noGrp="1"/>
          </p:cNvSpPr>
          <p:nvPr>
            <p:ph type="body" sz="quarter" idx="58" hasCustomPrompt="1"/>
          </p:nvPr>
        </p:nvSpPr>
        <p:spPr>
          <a:xfrm>
            <a:off x="4017435" y="4124723"/>
            <a:ext cx="1875367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.</a:t>
            </a:r>
          </a:p>
        </p:txBody>
      </p:sp>
      <p:sp>
        <p:nvSpPr>
          <p:cNvPr id="55" name="Text Placeholder 7"/>
          <p:cNvSpPr>
            <a:spLocks noGrp="1"/>
          </p:cNvSpPr>
          <p:nvPr>
            <p:ph type="body" sz="quarter" idx="59" hasCustomPrompt="1"/>
          </p:nvPr>
        </p:nvSpPr>
        <p:spPr>
          <a:xfrm>
            <a:off x="4017435" y="3415542"/>
            <a:ext cx="1875367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accent2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80%</a:t>
            </a:r>
          </a:p>
        </p:txBody>
      </p:sp>
      <p:sp>
        <p:nvSpPr>
          <p:cNvPr id="56" name="Rounded Rectangle 55"/>
          <p:cNvSpPr/>
          <p:nvPr userDrawn="1"/>
        </p:nvSpPr>
        <p:spPr>
          <a:xfrm>
            <a:off x="6400800" y="3412135"/>
            <a:ext cx="304272" cy="208950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Text Placeholder 7"/>
          <p:cNvSpPr>
            <a:spLocks noGrp="1"/>
          </p:cNvSpPr>
          <p:nvPr>
            <p:ph type="body" sz="quarter" idx="61" hasCustomPrompt="1"/>
          </p:nvPr>
        </p:nvSpPr>
        <p:spPr>
          <a:xfrm>
            <a:off x="6806674" y="3850873"/>
            <a:ext cx="1875367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58" name="Text Placeholder 2"/>
          <p:cNvSpPr>
            <a:spLocks noGrp="1"/>
          </p:cNvSpPr>
          <p:nvPr>
            <p:ph type="body" sz="quarter" idx="62" hasCustomPrompt="1"/>
          </p:nvPr>
        </p:nvSpPr>
        <p:spPr>
          <a:xfrm>
            <a:off x="6806674" y="4124723"/>
            <a:ext cx="1875367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.</a:t>
            </a:r>
          </a:p>
        </p:txBody>
      </p:sp>
      <p:sp>
        <p:nvSpPr>
          <p:cNvPr id="59" name="Text Placeholder 7"/>
          <p:cNvSpPr>
            <a:spLocks noGrp="1"/>
          </p:cNvSpPr>
          <p:nvPr>
            <p:ph type="body" sz="quarter" idx="63" hasCustomPrompt="1"/>
          </p:nvPr>
        </p:nvSpPr>
        <p:spPr>
          <a:xfrm>
            <a:off x="6806674" y="3415542"/>
            <a:ext cx="1875367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80%</a:t>
            </a:r>
          </a:p>
        </p:txBody>
      </p:sp>
    </p:spTree>
    <p:extLst>
      <p:ext uri="{BB962C8B-B14F-4D97-AF65-F5344CB8AC3E}">
        <p14:creationId xmlns="" xmlns:p14="http://schemas.microsoft.com/office/powerpoint/2010/main" val="35064226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4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4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9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4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4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4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500"/>
                            </p:stCondLst>
                            <p:childTnLst>
                              <p:par>
                                <p:cTn id="8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9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4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4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4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3" grpId="0" animBg="1"/>
      <p:bldP spid="34" grpId="0" animBg="1"/>
      <p:bldP spid="35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3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3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3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animBg="1"/>
      <p:bldP spid="4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51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2" grpId="0" animBg="1"/>
      <p:bldP spid="5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55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6" grpId="0" animBg="1"/>
      <p:bldP spid="5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59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ic li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" name="Rounded Rectangle 2"/>
          <p:cNvSpPr/>
          <p:nvPr userDrawn="1"/>
        </p:nvSpPr>
        <p:spPr>
          <a:xfrm>
            <a:off x="-304800" y="1286533"/>
            <a:ext cx="1409700" cy="58721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39" hasCustomPrompt="1"/>
          </p:nvPr>
        </p:nvSpPr>
        <p:spPr>
          <a:xfrm>
            <a:off x="513294" y="1320824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1354138" y="1158241"/>
            <a:ext cx="3090862" cy="330111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7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1354139" y="1518834"/>
            <a:ext cx="30908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purusaecenas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</a:t>
            </a:r>
            <a:r>
              <a:rPr lang="en-US" dirty="0"/>
              <a:t>. </a:t>
            </a:r>
          </a:p>
        </p:txBody>
      </p:sp>
      <p:sp>
        <p:nvSpPr>
          <p:cNvPr id="32" name="Rounded Rectangle 31"/>
          <p:cNvSpPr/>
          <p:nvPr userDrawn="1"/>
        </p:nvSpPr>
        <p:spPr>
          <a:xfrm>
            <a:off x="-304800" y="2395243"/>
            <a:ext cx="1409700" cy="58721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 Placeholder 7"/>
          <p:cNvSpPr>
            <a:spLocks noGrp="1"/>
          </p:cNvSpPr>
          <p:nvPr>
            <p:ph type="body" sz="quarter" idx="43" hasCustomPrompt="1"/>
          </p:nvPr>
        </p:nvSpPr>
        <p:spPr>
          <a:xfrm>
            <a:off x="513294" y="2429534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34" name="Text Placeholder 7"/>
          <p:cNvSpPr>
            <a:spLocks noGrp="1"/>
          </p:cNvSpPr>
          <p:nvPr>
            <p:ph type="body" sz="quarter" idx="44" hasCustomPrompt="1"/>
          </p:nvPr>
        </p:nvSpPr>
        <p:spPr>
          <a:xfrm>
            <a:off x="1354138" y="2266951"/>
            <a:ext cx="3090862" cy="330111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45" hasCustomPrompt="1"/>
          </p:nvPr>
        </p:nvSpPr>
        <p:spPr>
          <a:xfrm>
            <a:off x="1354139" y="2627542"/>
            <a:ext cx="30908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purusaecenas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</a:t>
            </a:r>
            <a:r>
              <a:rPr lang="en-US" dirty="0"/>
              <a:t>. </a:t>
            </a:r>
          </a:p>
        </p:txBody>
      </p:sp>
      <p:sp>
        <p:nvSpPr>
          <p:cNvPr id="40" name="Rounded Rectangle 39"/>
          <p:cNvSpPr/>
          <p:nvPr userDrawn="1"/>
        </p:nvSpPr>
        <p:spPr>
          <a:xfrm>
            <a:off x="-304800" y="3503953"/>
            <a:ext cx="1409700" cy="58721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Text Placeholder 7"/>
          <p:cNvSpPr>
            <a:spLocks noGrp="1"/>
          </p:cNvSpPr>
          <p:nvPr>
            <p:ph type="body" sz="quarter" idx="49" hasCustomPrompt="1"/>
          </p:nvPr>
        </p:nvSpPr>
        <p:spPr>
          <a:xfrm>
            <a:off x="513294" y="3538244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42" name="Text Placeholder 7"/>
          <p:cNvSpPr>
            <a:spLocks noGrp="1"/>
          </p:cNvSpPr>
          <p:nvPr>
            <p:ph type="body" sz="quarter" idx="50" hasCustomPrompt="1"/>
          </p:nvPr>
        </p:nvSpPr>
        <p:spPr>
          <a:xfrm>
            <a:off x="1354138" y="3375661"/>
            <a:ext cx="3090862" cy="330111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3" name="Text Placeholder 2"/>
          <p:cNvSpPr>
            <a:spLocks noGrp="1"/>
          </p:cNvSpPr>
          <p:nvPr>
            <p:ph type="body" sz="quarter" idx="51" hasCustomPrompt="1"/>
          </p:nvPr>
        </p:nvSpPr>
        <p:spPr>
          <a:xfrm>
            <a:off x="1354139" y="3736254"/>
            <a:ext cx="30908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purusaecenas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</a:t>
            </a:r>
            <a:r>
              <a:rPr lang="en-US" dirty="0"/>
              <a:t>. 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17" name="Rounded Rectangle 16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ounded Rectangle 17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ounded Rectangle 18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7254429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3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" grpId="0" animBg="1"/>
      <p:bldP spid="13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/>
      <p:bldP spid="33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3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animBg="1"/>
      <p:bldP spid="41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4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conic li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" name="Rounded Rectangle 2"/>
          <p:cNvSpPr/>
          <p:nvPr userDrawn="1"/>
        </p:nvSpPr>
        <p:spPr>
          <a:xfrm>
            <a:off x="8029576" y="1389403"/>
            <a:ext cx="1520824" cy="58721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39" hasCustomPrompt="1"/>
          </p:nvPr>
        </p:nvSpPr>
        <p:spPr>
          <a:xfrm>
            <a:off x="8090432" y="1423694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4816476" y="1261111"/>
            <a:ext cx="3090862" cy="330111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7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816478" y="1621704"/>
            <a:ext cx="30908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r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purusaecenas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</a:t>
            </a:r>
            <a:r>
              <a:rPr lang="en-US" dirty="0"/>
              <a:t>. </a:t>
            </a:r>
          </a:p>
        </p:txBody>
      </p:sp>
      <p:sp>
        <p:nvSpPr>
          <p:cNvPr id="32" name="Rounded Rectangle 31"/>
          <p:cNvSpPr/>
          <p:nvPr userDrawn="1"/>
        </p:nvSpPr>
        <p:spPr>
          <a:xfrm>
            <a:off x="8029576" y="2498113"/>
            <a:ext cx="1520824" cy="58721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 Placeholder 7"/>
          <p:cNvSpPr>
            <a:spLocks noGrp="1"/>
          </p:cNvSpPr>
          <p:nvPr>
            <p:ph type="body" sz="quarter" idx="43" hasCustomPrompt="1"/>
          </p:nvPr>
        </p:nvSpPr>
        <p:spPr>
          <a:xfrm>
            <a:off x="8090432" y="2532404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34" name="Text Placeholder 7"/>
          <p:cNvSpPr>
            <a:spLocks noGrp="1"/>
          </p:cNvSpPr>
          <p:nvPr>
            <p:ph type="body" sz="quarter" idx="44" hasCustomPrompt="1"/>
          </p:nvPr>
        </p:nvSpPr>
        <p:spPr>
          <a:xfrm>
            <a:off x="4816476" y="2369821"/>
            <a:ext cx="3090862" cy="330111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45" hasCustomPrompt="1"/>
          </p:nvPr>
        </p:nvSpPr>
        <p:spPr>
          <a:xfrm>
            <a:off x="4816478" y="2730414"/>
            <a:ext cx="30908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r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purusaecenas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</a:t>
            </a:r>
            <a:r>
              <a:rPr lang="en-US" dirty="0"/>
              <a:t>. </a:t>
            </a:r>
          </a:p>
        </p:txBody>
      </p:sp>
      <p:sp>
        <p:nvSpPr>
          <p:cNvPr id="40" name="Rounded Rectangle 39"/>
          <p:cNvSpPr/>
          <p:nvPr userDrawn="1"/>
        </p:nvSpPr>
        <p:spPr>
          <a:xfrm>
            <a:off x="8029576" y="3606823"/>
            <a:ext cx="1520824" cy="58721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Text Placeholder 7"/>
          <p:cNvSpPr>
            <a:spLocks noGrp="1"/>
          </p:cNvSpPr>
          <p:nvPr>
            <p:ph type="body" sz="quarter" idx="49" hasCustomPrompt="1"/>
          </p:nvPr>
        </p:nvSpPr>
        <p:spPr>
          <a:xfrm>
            <a:off x="8090432" y="3641114"/>
            <a:ext cx="528106" cy="50588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42" name="Text Placeholder 7"/>
          <p:cNvSpPr>
            <a:spLocks noGrp="1"/>
          </p:cNvSpPr>
          <p:nvPr>
            <p:ph type="body" sz="quarter" idx="50" hasCustomPrompt="1"/>
          </p:nvPr>
        </p:nvSpPr>
        <p:spPr>
          <a:xfrm>
            <a:off x="4816476" y="3478531"/>
            <a:ext cx="3090862" cy="330111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3" name="Text Placeholder 2"/>
          <p:cNvSpPr>
            <a:spLocks noGrp="1"/>
          </p:cNvSpPr>
          <p:nvPr>
            <p:ph type="body" sz="quarter" idx="51" hasCustomPrompt="1"/>
          </p:nvPr>
        </p:nvSpPr>
        <p:spPr>
          <a:xfrm>
            <a:off x="4816478" y="3839124"/>
            <a:ext cx="3090861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r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purusaecenas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</a:t>
            </a:r>
            <a:r>
              <a:rPr lang="en-US" dirty="0"/>
              <a:t>. 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17" name="Rounded Rectangle 16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ounded Rectangle 17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ounded Rectangle 18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6572873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4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3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" grpId="0" animBg="1"/>
      <p:bldP spid="13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/>
      <p:bldP spid="33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3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animBg="1"/>
      <p:bldP spid="41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4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Oval 52"/>
          <p:cNvSpPr>
            <a:spLocks noChangeAspect="1"/>
          </p:cNvSpPr>
          <p:nvPr userDrawn="1"/>
        </p:nvSpPr>
        <p:spPr>
          <a:xfrm>
            <a:off x="646026" y="1325133"/>
            <a:ext cx="2340003" cy="2106000"/>
          </a:xfrm>
          <a:prstGeom prst="ellipse">
            <a:avLst/>
          </a:prstGeom>
          <a:ln w="381000" cap="rnd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17" name="Rounded Rectangle 16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ounded Rectangle 17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ounded Rectangle 18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8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723372" y="3863693"/>
            <a:ext cx="2206098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9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723376" y="4095993"/>
            <a:ext cx="2206097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purusaecen</a:t>
            </a:r>
            <a:r>
              <a:rPr lang="en-US" dirty="0"/>
              <a:t>. </a:t>
            </a:r>
          </a:p>
        </p:txBody>
      </p:sp>
      <p:sp>
        <p:nvSpPr>
          <p:cNvPr id="21" name="Picture Placeholder 2"/>
          <p:cNvSpPr>
            <a:spLocks noGrp="1" noChangeAspect="1"/>
          </p:cNvSpPr>
          <p:nvPr>
            <p:ph type="pic" sz="quarter" idx="17"/>
          </p:nvPr>
        </p:nvSpPr>
        <p:spPr>
          <a:xfrm>
            <a:off x="824971" y="1493521"/>
            <a:ext cx="1979998" cy="1781998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25" name="Oval 24"/>
          <p:cNvSpPr>
            <a:spLocks noChangeAspect="1"/>
          </p:cNvSpPr>
          <p:nvPr userDrawn="1"/>
        </p:nvSpPr>
        <p:spPr>
          <a:xfrm>
            <a:off x="3389228" y="1325133"/>
            <a:ext cx="2340003" cy="2106000"/>
          </a:xfrm>
          <a:prstGeom prst="ellipse">
            <a:avLst/>
          </a:prstGeom>
          <a:ln w="381000" cap="rnd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3466566" y="3863693"/>
            <a:ext cx="2206098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7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3466570" y="4095993"/>
            <a:ext cx="2206097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purusaecen</a:t>
            </a:r>
            <a:r>
              <a:rPr lang="en-US" dirty="0"/>
              <a:t>. </a:t>
            </a:r>
          </a:p>
        </p:txBody>
      </p:sp>
      <p:sp>
        <p:nvSpPr>
          <p:cNvPr id="32" name="Picture Placeholder 2"/>
          <p:cNvSpPr>
            <a:spLocks noGrp="1" noChangeAspect="1"/>
          </p:cNvSpPr>
          <p:nvPr>
            <p:ph type="pic" sz="quarter" idx="18"/>
          </p:nvPr>
        </p:nvSpPr>
        <p:spPr>
          <a:xfrm>
            <a:off x="3568166" y="1493521"/>
            <a:ext cx="1979998" cy="1781998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34" name="Oval 33"/>
          <p:cNvSpPr>
            <a:spLocks noChangeAspect="1"/>
          </p:cNvSpPr>
          <p:nvPr userDrawn="1"/>
        </p:nvSpPr>
        <p:spPr>
          <a:xfrm>
            <a:off x="6149361" y="1325133"/>
            <a:ext cx="2340003" cy="2106000"/>
          </a:xfrm>
          <a:prstGeom prst="ellipse">
            <a:avLst/>
          </a:prstGeom>
          <a:ln w="381000" cap="rnd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8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6221938" y="3863693"/>
            <a:ext cx="2206098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6221942" y="4095993"/>
            <a:ext cx="2206097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purusaecen</a:t>
            </a:r>
            <a:r>
              <a:rPr lang="en-US" dirty="0"/>
              <a:t>. </a:t>
            </a:r>
          </a:p>
        </p:txBody>
      </p:sp>
      <p:sp>
        <p:nvSpPr>
          <p:cNvPr id="37" name="Picture Placeholder 2"/>
          <p:cNvSpPr>
            <a:spLocks noGrp="1" noChangeAspect="1"/>
          </p:cNvSpPr>
          <p:nvPr>
            <p:ph type="pic" sz="quarter" idx="19"/>
          </p:nvPr>
        </p:nvSpPr>
        <p:spPr>
          <a:xfrm>
            <a:off x="6340471" y="1493521"/>
            <a:ext cx="1979998" cy="1781998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112609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/>
      <p:bldP spid="25" grpId="0" animBg="1"/>
      <p:bldP spid="2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/>
      <p:bldP spid="34" grpId="0" animBg="1"/>
      <p:bldP spid="3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und bars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17" name="Rounded Rectangle 16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ounded Rectangle 17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ounded Rectangle 18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8" name="Text Placeholder 7"/>
          <p:cNvSpPr>
            <a:spLocks noGrp="1"/>
          </p:cNvSpPr>
          <p:nvPr>
            <p:ph type="body" sz="quarter" idx="20" hasCustomPrompt="1"/>
          </p:nvPr>
        </p:nvSpPr>
        <p:spPr>
          <a:xfrm>
            <a:off x="723372" y="3863693"/>
            <a:ext cx="2206098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9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723376" y="4095993"/>
            <a:ext cx="2206097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purusaecen</a:t>
            </a:r>
            <a:r>
              <a:rPr lang="en-US" dirty="0"/>
              <a:t>. </a:t>
            </a:r>
          </a:p>
        </p:txBody>
      </p:sp>
      <p:sp>
        <p:nvSpPr>
          <p:cNvPr id="44" name="Text Placeholder 7"/>
          <p:cNvSpPr>
            <a:spLocks noGrp="1"/>
          </p:cNvSpPr>
          <p:nvPr>
            <p:ph type="body" sz="quarter" idx="21" hasCustomPrompt="1"/>
          </p:nvPr>
        </p:nvSpPr>
        <p:spPr>
          <a:xfrm>
            <a:off x="3466566" y="3863693"/>
            <a:ext cx="2206098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5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3466570" y="4095993"/>
            <a:ext cx="2206097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purusaecen</a:t>
            </a:r>
            <a:r>
              <a:rPr lang="en-US" dirty="0"/>
              <a:t>. </a:t>
            </a:r>
          </a:p>
        </p:txBody>
      </p:sp>
      <p:sp>
        <p:nvSpPr>
          <p:cNvPr id="49" name="Text Placeholder 7"/>
          <p:cNvSpPr>
            <a:spLocks noGrp="1"/>
          </p:cNvSpPr>
          <p:nvPr>
            <p:ph type="body" sz="quarter" idx="23" hasCustomPrompt="1"/>
          </p:nvPr>
        </p:nvSpPr>
        <p:spPr>
          <a:xfrm>
            <a:off x="6221938" y="3863693"/>
            <a:ext cx="2206098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2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50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6221942" y="4095993"/>
            <a:ext cx="2206097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 baseline="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purusaecen</a:t>
            </a:r>
            <a:r>
              <a:rPr lang="en-US" dirty="0"/>
              <a:t>. 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452438" y="1325886"/>
            <a:ext cx="8229600" cy="2148292"/>
            <a:chOff x="452438" y="1473206"/>
            <a:chExt cx="8229600" cy="2386991"/>
          </a:xfrm>
        </p:grpSpPr>
        <p:sp>
          <p:nvSpPr>
            <p:cNvPr id="2" name="TextBox 1"/>
            <p:cNvSpPr txBox="1"/>
            <p:nvPr userDrawn="1"/>
          </p:nvSpPr>
          <p:spPr>
            <a:xfrm>
              <a:off x="452438" y="1473206"/>
              <a:ext cx="391454" cy="287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8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Lato Regular"/>
                  <a:ea typeface="+mn-ea"/>
                  <a:cs typeface="Lato Regular"/>
                </a:rPr>
                <a:t>100</a:t>
              </a:r>
            </a:p>
          </p:txBody>
        </p:sp>
        <p:cxnSp>
          <p:nvCxnSpPr>
            <p:cNvPr id="4" name="Straight Connector 3"/>
            <p:cNvCxnSpPr/>
            <p:nvPr userDrawn="1"/>
          </p:nvCxnSpPr>
          <p:spPr>
            <a:xfrm>
              <a:off x="906408" y="1645572"/>
              <a:ext cx="7775630" cy="13900"/>
            </a:xfrm>
            <a:prstGeom prst="line">
              <a:avLst/>
            </a:prstGeom>
            <a:ln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 userDrawn="1"/>
          </p:nvSpPr>
          <p:spPr>
            <a:xfrm>
              <a:off x="452438" y="3572939"/>
              <a:ext cx="253596" cy="287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8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Lato Regular"/>
                  <a:ea typeface="+mn-ea"/>
                  <a:cs typeface="Lato Regular"/>
                </a:rPr>
                <a:t>0</a:t>
              </a:r>
            </a:p>
          </p:txBody>
        </p:sp>
        <p:cxnSp>
          <p:nvCxnSpPr>
            <p:cNvPr id="25" name="Straight Connector 24"/>
            <p:cNvCxnSpPr/>
            <p:nvPr userDrawn="1"/>
          </p:nvCxnSpPr>
          <p:spPr>
            <a:xfrm>
              <a:off x="906408" y="3745305"/>
              <a:ext cx="7775630" cy="13900"/>
            </a:xfrm>
            <a:prstGeom prst="line">
              <a:avLst/>
            </a:prstGeom>
            <a:ln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 userDrawn="1"/>
          </p:nvSpPr>
          <p:spPr>
            <a:xfrm>
              <a:off x="452438" y="2540006"/>
              <a:ext cx="322524" cy="287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8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Lato Regular"/>
                  <a:ea typeface="+mn-ea"/>
                  <a:cs typeface="Lato Regular"/>
                </a:rPr>
                <a:t>50</a:t>
              </a:r>
            </a:p>
          </p:txBody>
        </p:sp>
        <p:cxnSp>
          <p:nvCxnSpPr>
            <p:cNvPr id="27" name="Straight Connector 26"/>
            <p:cNvCxnSpPr/>
            <p:nvPr userDrawn="1"/>
          </p:nvCxnSpPr>
          <p:spPr>
            <a:xfrm>
              <a:off x="906408" y="2712372"/>
              <a:ext cx="7775630" cy="13900"/>
            </a:xfrm>
            <a:prstGeom prst="line">
              <a:avLst/>
            </a:prstGeom>
            <a:ln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 userDrawn="1"/>
          </p:nvSpPr>
          <p:spPr>
            <a:xfrm>
              <a:off x="452438" y="2032006"/>
              <a:ext cx="322524" cy="287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8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Lato Regular"/>
                  <a:ea typeface="+mn-ea"/>
                  <a:cs typeface="Lato Regular"/>
                </a:rPr>
                <a:t>75</a:t>
              </a:r>
            </a:p>
          </p:txBody>
        </p:sp>
        <p:cxnSp>
          <p:nvCxnSpPr>
            <p:cNvPr id="31" name="Straight Connector 30"/>
            <p:cNvCxnSpPr/>
            <p:nvPr userDrawn="1"/>
          </p:nvCxnSpPr>
          <p:spPr>
            <a:xfrm>
              <a:off x="906408" y="2204372"/>
              <a:ext cx="7775630" cy="13900"/>
            </a:xfrm>
            <a:prstGeom prst="line">
              <a:avLst/>
            </a:prstGeom>
            <a:ln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 userDrawn="1"/>
          </p:nvSpPr>
          <p:spPr>
            <a:xfrm>
              <a:off x="452438" y="3064940"/>
              <a:ext cx="322524" cy="2872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80" b="0" i="0" u="none" strike="noStrike" kern="1200" cap="none" spc="0" normalizeH="0" baseline="0" noProof="0" dirty="0">
                  <a:ln>
                    <a:noFill/>
                  </a:ln>
                  <a:solidFill>
                    <a:srgbClr val="5B9BD5"/>
                  </a:solidFill>
                  <a:effectLst/>
                  <a:uLnTx/>
                  <a:uFillTx/>
                  <a:latin typeface="Lato Regular"/>
                  <a:ea typeface="+mn-ea"/>
                  <a:cs typeface="Lato Regular"/>
                </a:rPr>
                <a:t>25</a:t>
              </a:r>
            </a:p>
          </p:txBody>
        </p:sp>
        <p:cxnSp>
          <p:nvCxnSpPr>
            <p:cNvPr id="33" name="Straight Connector 32"/>
            <p:cNvCxnSpPr/>
            <p:nvPr userDrawn="1"/>
          </p:nvCxnSpPr>
          <p:spPr>
            <a:xfrm>
              <a:off x="906408" y="3237306"/>
              <a:ext cx="7775630" cy="13900"/>
            </a:xfrm>
            <a:prstGeom prst="line">
              <a:avLst/>
            </a:prstGeom>
            <a:ln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31215695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9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column with da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64" hasCustomPrompt="1"/>
          </p:nvPr>
        </p:nvSpPr>
        <p:spPr>
          <a:xfrm>
            <a:off x="4748741" y="1609237"/>
            <a:ext cx="1770592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5053536" y="1145910"/>
            <a:ext cx="1475998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0" b="1" baseline="0">
                <a:solidFill>
                  <a:schemeClr val="bg1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s-ES_tradnl" dirty="0"/>
              <a:t>2000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65" hasCustomPrompt="1"/>
          </p:nvPr>
        </p:nvSpPr>
        <p:spPr>
          <a:xfrm>
            <a:off x="4748741" y="1424122"/>
            <a:ext cx="177059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66" hasCustomPrompt="1"/>
          </p:nvPr>
        </p:nvSpPr>
        <p:spPr>
          <a:xfrm>
            <a:off x="6911446" y="1609237"/>
            <a:ext cx="1770592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67" hasCustomPrompt="1"/>
          </p:nvPr>
        </p:nvSpPr>
        <p:spPr>
          <a:xfrm>
            <a:off x="7216241" y="1145910"/>
            <a:ext cx="1475998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0" b="1" baseline="0">
                <a:solidFill>
                  <a:schemeClr val="bg1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s-ES_tradnl" dirty="0"/>
              <a:t>2000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68" hasCustomPrompt="1"/>
          </p:nvPr>
        </p:nvSpPr>
        <p:spPr>
          <a:xfrm>
            <a:off x="6911446" y="1424122"/>
            <a:ext cx="177059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69" hasCustomPrompt="1"/>
          </p:nvPr>
        </p:nvSpPr>
        <p:spPr>
          <a:xfrm>
            <a:off x="4748741" y="2821632"/>
            <a:ext cx="1770592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70" hasCustomPrompt="1"/>
          </p:nvPr>
        </p:nvSpPr>
        <p:spPr>
          <a:xfrm>
            <a:off x="5053536" y="2358306"/>
            <a:ext cx="1475998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0" b="1" baseline="0">
                <a:solidFill>
                  <a:schemeClr val="bg1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s-ES_tradnl" dirty="0"/>
              <a:t>2000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71" hasCustomPrompt="1"/>
          </p:nvPr>
        </p:nvSpPr>
        <p:spPr>
          <a:xfrm>
            <a:off x="4748741" y="2636518"/>
            <a:ext cx="177059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4" name="Text Placeholder 2"/>
          <p:cNvSpPr>
            <a:spLocks noGrp="1"/>
          </p:cNvSpPr>
          <p:nvPr>
            <p:ph type="body" sz="quarter" idx="72" hasCustomPrompt="1"/>
          </p:nvPr>
        </p:nvSpPr>
        <p:spPr>
          <a:xfrm>
            <a:off x="6911446" y="2821632"/>
            <a:ext cx="1770592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73" hasCustomPrompt="1"/>
          </p:nvPr>
        </p:nvSpPr>
        <p:spPr>
          <a:xfrm>
            <a:off x="7216241" y="2358306"/>
            <a:ext cx="1475998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0" b="1" baseline="0">
                <a:solidFill>
                  <a:schemeClr val="bg1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s-ES_tradnl" dirty="0"/>
              <a:t>2000</a:t>
            </a:r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74" hasCustomPrompt="1"/>
          </p:nvPr>
        </p:nvSpPr>
        <p:spPr>
          <a:xfrm>
            <a:off x="6911446" y="2636518"/>
            <a:ext cx="177059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7" name="Text Placeholder 2"/>
          <p:cNvSpPr>
            <a:spLocks noGrp="1"/>
          </p:cNvSpPr>
          <p:nvPr>
            <p:ph type="body" sz="quarter" idx="75" hasCustomPrompt="1"/>
          </p:nvPr>
        </p:nvSpPr>
        <p:spPr>
          <a:xfrm>
            <a:off x="4748741" y="4008187"/>
            <a:ext cx="1770592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8" name="Text Placeholder 7"/>
          <p:cNvSpPr>
            <a:spLocks noGrp="1"/>
          </p:cNvSpPr>
          <p:nvPr>
            <p:ph type="body" sz="quarter" idx="76" hasCustomPrompt="1"/>
          </p:nvPr>
        </p:nvSpPr>
        <p:spPr>
          <a:xfrm>
            <a:off x="5053536" y="3560197"/>
            <a:ext cx="1475998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0" b="1" baseline="0">
                <a:solidFill>
                  <a:schemeClr val="bg1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s-ES_tradnl" dirty="0"/>
              <a:t>2000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77" hasCustomPrompt="1"/>
          </p:nvPr>
        </p:nvSpPr>
        <p:spPr>
          <a:xfrm>
            <a:off x="4748741" y="3823072"/>
            <a:ext cx="177059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0" name="Text Placeholder 2"/>
          <p:cNvSpPr>
            <a:spLocks noGrp="1"/>
          </p:cNvSpPr>
          <p:nvPr>
            <p:ph type="body" sz="quarter" idx="78" hasCustomPrompt="1"/>
          </p:nvPr>
        </p:nvSpPr>
        <p:spPr>
          <a:xfrm>
            <a:off x="6911446" y="4008187"/>
            <a:ext cx="1770592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31" name="Text Placeholder 7"/>
          <p:cNvSpPr>
            <a:spLocks noGrp="1"/>
          </p:cNvSpPr>
          <p:nvPr>
            <p:ph type="body" sz="quarter" idx="79" hasCustomPrompt="1"/>
          </p:nvPr>
        </p:nvSpPr>
        <p:spPr>
          <a:xfrm>
            <a:off x="7216241" y="3560197"/>
            <a:ext cx="1475998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0" b="1" baseline="0">
                <a:solidFill>
                  <a:schemeClr val="bg1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s-ES_tradnl" dirty="0"/>
              <a:t>2000</a:t>
            </a:r>
          </a:p>
        </p:txBody>
      </p:sp>
      <p:sp>
        <p:nvSpPr>
          <p:cNvPr id="32" name="Text Placeholder 7"/>
          <p:cNvSpPr>
            <a:spLocks noGrp="1"/>
          </p:cNvSpPr>
          <p:nvPr>
            <p:ph type="body" sz="quarter" idx="80" hasCustomPrompt="1"/>
          </p:nvPr>
        </p:nvSpPr>
        <p:spPr>
          <a:xfrm>
            <a:off x="6911446" y="3823072"/>
            <a:ext cx="177059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34" name="Rounded Rectangle 33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Rounded Rectangle 34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Rounded Rectangle 35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7" name="Oval 36"/>
          <p:cNvSpPr>
            <a:spLocks noChangeAspect="1"/>
          </p:cNvSpPr>
          <p:nvPr userDrawn="1"/>
        </p:nvSpPr>
        <p:spPr>
          <a:xfrm flipH="1">
            <a:off x="4748741" y="1176386"/>
            <a:ext cx="216000" cy="1944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Oval 37"/>
          <p:cNvSpPr>
            <a:spLocks noChangeAspect="1"/>
          </p:cNvSpPr>
          <p:nvPr userDrawn="1"/>
        </p:nvSpPr>
        <p:spPr>
          <a:xfrm flipH="1">
            <a:off x="6911446" y="1176386"/>
            <a:ext cx="216000" cy="194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val 38"/>
          <p:cNvSpPr>
            <a:spLocks noChangeAspect="1"/>
          </p:cNvSpPr>
          <p:nvPr userDrawn="1"/>
        </p:nvSpPr>
        <p:spPr>
          <a:xfrm flipH="1">
            <a:off x="4748741" y="2381164"/>
            <a:ext cx="216000" cy="1944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val 39"/>
          <p:cNvSpPr>
            <a:spLocks noChangeAspect="1"/>
          </p:cNvSpPr>
          <p:nvPr userDrawn="1"/>
        </p:nvSpPr>
        <p:spPr>
          <a:xfrm flipH="1">
            <a:off x="6911446" y="2381164"/>
            <a:ext cx="216000" cy="19440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val 40"/>
          <p:cNvSpPr>
            <a:spLocks noChangeAspect="1"/>
          </p:cNvSpPr>
          <p:nvPr userDrawn="1"/>
        </p:nvSpPr>
        <p:spPr>
          <a:xfrm flipH="1">
            <a:off x="4748741" y="3571626"/>
            <a:ext cx="216000" cy="19440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Oval 41"/>
          <p:cNvSpPr>
            <a:spLocks noChangeAspect="1"/>
          </p:cNvSpPr>
          <p:nvPr userDrawn="1"/>
        </p:nvSpPr>
        <p:spPr>
          <a:xfrm flipH="1">
            <a:off x="6911446" y="3571626"/>
            <a:ext cx="216000" cy="19440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65002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4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4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4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4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4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4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2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00"/>
                            </p:stCondLst>
                            <p:childTnLst>
                              <p:par>
                                <p:cTn id="1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000"/>
                            </p:stCondLst>
                            <p:childTnLst>
                              <p:par>
                                <p:cTn id="1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2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2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9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22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2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31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ight column with da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64" hasCustomPrompt="1"/>
          </p:nvPr>
        </p:nvSpPr>
        <p:spPr>
          <a:xfrm>
            <a:off x="452438" y="1609237"/>
            <a:ext cx="1770592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757233" y="1145910"/>
            <a:ext cx="1475998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2000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65" hasCustomPrompt="1"/>
          </p:nvPr>
        </p:nvSpPr>
        <p:spPr>
          <a:xfrm>
            <a:off x="452438" y="1424122"/>
            <a:ext cx="177059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66" hasCustomPrompt="1"/>
          </p:nvPr>
        </p:nvSpPr>
        <p:spPr>
          <a:xfrm>
            <a:off x="6911446" y="1609237"/>
            <a:ext cx="1770592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67" hasCustomPrompt="1"/>
          </p:nvPr>
        </p:nvSpPr>
        <p:spPr>
          <a:xfrm>
            <a:off x="7216241" y="1145910"/>
            <a:ext cx="1475998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2000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68" hasCustomPrompt="1"/>
          </p:nvPr>
        </p:nvSpPr>
        <p:spPr>
          <a:xfrm>
            <a:off x="6911446" y="1424122"/>
            <a:ext cx="177059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69" hasCustomPrompt="1"/>
          </p:nvPr>
        </p:nvSpPr>
        <p:spPr>
          <a:xfrm>
            <a:off x="452438" y="2821632"/>
            <a:ext cx="1770592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70" hasCustomPrompt="1"/>
          </p:nvPr>
        </p:nvSpPr>
        <p:spPr>
          <a:xfrm>
            <a:off x="757233" y="2358306"/>
            <a:ext cx="1475998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2000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71" hasCustomPrompt="1"/>
          </p:nvPr>
        </p:nvSpPr>
        <p:spPr>
          <a:xfrm>
            <a:off x="452438" y="2636518"/>
            <a:ext cx="177059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4" name="Text Placeholder 2"/>
          <p:cNvSpPr>
            <a:spLocks noGrp="1"/>
          </p:cNvSpPr>
          <p:nvPr>
            <p:ph type="body" sz="quarter" idx="72" hasCustomPrompt="1"/>
          </p:nvPr>
        </p:nvSpPr>
        <p:spPr>
          <a:xfrm>
            <a:off x="6911446" y="2821632"/>
            <a:ext cx="1770592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73" hasCustomPrompt="1"/>
          </p:nvPr>
        </p:nvSpPr>
        <p:spPr>
          <a:xfrm>
            <a:off x="7216241" y="2358306"/>
            <a:ext cx="1475998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2000</a:t>
            </a:r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74" hasCustomPrompt="1"/>
          </p:nvPr>
        </p:nvSpPr>
        <p:spPr>
          <a:xfrm>
            <a:off x="6911446" y="2636518"/>
            <a:ext cx="177059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7" name="Text Placeholder 2"/>
          <p:cNvSpPr>
            <a:spLocks noGrp="1"/>
          </p:cNvSpPr>
          <p:nvPr>
            <p:ph type="body" sz="quarter" idx="75" hasCustomPrompt="1"/>
          </p:nvPr>
        </p:nvSpPr>
        <p:spPr>
          <a:xfrm>
            <a:off x="452438" y="4008187"/>
            <a:ext cx="1770592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8" name="Text Placeholder 7"/>
          <p:cNvSpPr>
            <a:spLocks noGrp="1"/>
          </p:cNvSpPr>
          <p:nvPr>
            <p:ph type="body" sz="quarter" idx="76" hasCustomPrompt="1"/>
          </p:nvPr>
        </p:nvSpPr>
        <p:spPr>
          <a:xfrm>
            <a:off x="757233" y="3560197"/>
            <a:ext cx="1475998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2000</a:t>
            </a:r>
          </a:p>
        </p:txBody>
      </p:sp>
      <p:sp>
        <p:nvSpPr>
          <p:cNvPr id="29" name="Text Placeholder 7"/>
          <p:cNvSpPr>
            <a:spLocks noGrp="1"/>
          </p:cNvSpPr>
          <p:nvPr>
            <p:ph type="body" sz="quarter" idx="77" hasCustomPrompt="1"/>
          </p:nvPr>
        </p:nvSpPr>
        <p:spPr>
          <a:xfrm>
            <a:off x="452438" y="3823072"/>
            <a:ext cx="177059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34" name="Rounded Rectangle 33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Rounded Rectangle 34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Rounded Rectangle 35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" name="Group 2"/>
          <p:cNvGrpSpPr/>
          <p:nvPr userDrawn="1"/>
        </p:nvGrpSpPr>
        <p:grpSpPr>
          <a:xfrm>
            <a:off x="2911553" y="1176386"/>
            <a:ext cx="2964974" cy="3654756"/>
            <a:chOff x="-1393297" y="-1336778"/>
            <a:chExt cx="6142038" cy="8412162"/>
          </a:xfrm>
        </p:grpSpPr>
        <p:grpSp>
          <p:nvGrpSpPr>
            <p:cNvPr id="2" name="Group 1"/>
            <p:cNvGrpSpPr/>
            <p:nvPr userDrawn="1"/>
          </p:nvGrpSpPr>
          <p:grpSpPr>
            <a:xfrm>
              <a:off x="-1393297" y="-1336778"/>
              <a:ext cx="6142038" cy="8412162"/>
              <a:chOff x="-1393297" y="-1336778"/>
              <a:chExt cx="6142038" cy="8412162"/>
            </a:xfrm>
          </p:grpSpPr>
          <p:sp>
            <p:nvSpPr>
              <p:cNvPr id="43" name="AutoShape 1"/>
              <p:cNvSpPr/>
              <p:nvPr userDrawn="1"/>
            </p:nvSpPr>
            <p:spPr bwMode="auto">
              <a:xfrm>
                <a:off x="-1385359" y="3649559"/>
                <a:ext cx="6134100" cy="3425825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" y="0"/>
                    </a:moveTo>
                    <a:cubicBezTo>
                      <a:pt x="1" y="44"/>
                      <a:pt x="0" y="88"/>
                      <a:pt x="0" y="132"/>
                    </a:cubicBezTo>
                    <a:lnTo>
                      <a:pt x="0" y="2252"/>
                    </a:lnTo>
                    <a:cubicBezTo>
                      <a:pt x="0" y="12937"/>
                      <a:pt x="4834" y="21599"/>
                      <a:pt x="10799" y="21599"/>
                    </a:cubicBezTo>
                    <a:cubicBezTo>
                      <a:pt x="16763" y="21599"/>
                      <a:pt x="21599" y="12937"/>
                      <a:pt x="21599" y="2252"/>
                    </a:cubicBezTo>
                    <a:lnTo>
                      <a:pt x="21599" y="132"/>
                    </a:lnTo>
                    <a:cubicBezTo>
                      <a:pt x="21599" y="88"/>
                      <a:pt x="21598" y="44"/>
                      <a:pt x="21598" y="0"/>
                    </a:cubicBezTo>
                    <a:lnTo>
                      <a:pt x="18198" y="0"/>
                    </a:lnTo>
                    <a:lnTo>
                      <a:pt x="18198" y="2520"/>
                    </a:lnTo>
                    <a:cubicBezTo>
                      <a:pt x="18198" y="9811"/>
                      <a:pt x="14900" y="15722"/>
                      <a:pt x="10830" y="15722"/>
                    </a:cubicBezTo>
                    <a:cubicBezTo>
                      <a:pt x="6759" y="15722"/>
                      <a:pt x="3460" y="9811"/>
                      <a:pt x="3460" y="2520"/>
                    </a:cubicBezTo>
                    <a:lnTo>
                      <a:pt x="346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txBody>
              <a:bodyPr lIns="0" tIns="0" rIns="0" bIns="0" anchor="ctr"/>
              <a:lstStyle/>
              <a:p>
                <a:pPr marL="0" marR="0" lvl="0" indent="0" algn="l" defTabSz="3640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504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Gill Sans" charset="0"/>
                  <a:ea typeface="+mn-ea"/>
                  <a:cs typeface="Gill Sans" charset="0"/>
                  <a:sym typeface="Gill Sans" charset="0"/>
                </a:endParaRPr>
              </a:p>
            </p:txBody>
          </p:sp>
          <p:sp>
            <p:nvSpPr>
              <p:cNvPr id="44" name="AutoShape 17"/>
              <p:cNvSpPr/>
              <p:nvPr userDrawn="1"/>
            </p:nvSpPr>
            <p:spPr bwMode="auto">
              <a:xfrm>
                <a:off x="2408766" y="-789091"/>
                <a:ext cx="993775" cy="5443538"/>
              </a:xfrm>
              <a:prstGeom prst="roundRect">
                <a:avLst>
                  <a:gd name="adj" fmla="val 49824"/>
                </a:avLst>
              </a:prstGeom>
              <a:solidFill>
                <a:schemeClr val="accent4"/>
              </a:solidFill>
              <a:ln>
                <a:noFill/>
              </a:ln>
              <a:effectLst/>
            </p:spPr>
            <p:txBody>
              <a:bodyPr lIns="0" tIns="0" rIns="0" bIns="0" anchor="ctr"/>
              <a:lstStyle/>
              <a:p>
                <a:pPr marL="0" marR="0" lvl="0" indent="0" algn="l" defTabSz="3640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504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Gill Sans" charset="0"/>
                  <a:ea typeface="+mn-ea"/>
                  <a:cs typeface="Gill Sans" charset="0"/>
                  <a:sym typeface="Gill Sans" charset="0"/>
                </a:endParaRPr>
              </a:p>
            </p:txBody>
          </p:sp>
          <p:sp>
            <p:nvSpPr>
              <p:cNvPr id="46" name="AutoShape 20"/>
              <p:cNvSpPr/>
              <p:nvPr userDrawn="1"/>
            </p:nvSpPr>
            <p:spPr bwMode="auto">
              <a:xfrm>
                <a:off x="-161397" y="-654153"/>
                <a:ext cx="993775" cy="5308600"/>
              </a:xfrm>
              <a:prstGeom prst="roundRect">
                <a:avLst>
                  <a:gd name="adj" fmla="val 49824"/>
                </a:avLst>
              </a:prstGeom>
              <a:solidFill>
                <a:schemeClr val="accent2"/>
              </a:solidFill>
              <a:ln>
                <a:noFill/>
              </a:ln>
              <a:effectLst/>
            </p:spPr>
            <p:txBody>
              <a:bodyPr lIns="0" tIns="0" rIns="0" bIns="0" anchor="ctr"/>
              <a:lstStyle/>
              <a:p>
                <a:pPr marL="0" marR="0" lvl="0" indent="0" algn="l" defTabSz="3640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504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Gill Sans" charset="0"/>
                  <a:ea typeface="+mn-ea"/>
                  <a:cs typeface="Gill Sans" charset="0"/>
                  <a:sym typeface="Gill Sans" charset="0"/>
                </a:endParaRPr>
              </a:p>
            </p:txBody>
          </p:sp>
          <p:sp>
            <p:nvSpPr>
              <p:cNvPr id="48" name="AutoShape 24"/>
              <p:cNvSpPr/>
              <p:nvPr userDrawn="1"/>
            </p:nvSpPr>
            <p:spPr bwMode="auto">
              <a:xfrm>
                <a:off x="1070503" y="-1336778"/>
                <a:ext cx="993775" cy="6003925"/>
              </a:xfrm>
              <a:prstGeom prst="roundRect">
                <a:avLst>
                  <a:gd name="adj" fmla="val 49824"/>
                </a:avLst>
              </a:prstGeom>
              <a:solidFill>
                <a:schemeClr val="accent3"/>
              </a:solidFill>
              <a:ln>
                <a:noFill/>
              </a:ln>
              <a:effectLst/>
            </p:spPr>
            <p:txBody>
              <a:bodyPr lIns="0" tIns="0" rIns="0" bIns="0" anchor="ctr"/>
              <a:lstStyle/>
              <a:p>
                <a:pPr marL="0" marR="0" lvl="0" indent="0" algn="l" defTabSz="3640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504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Gill Sans" charset="0"/>
                  <a:ea typeface="+mn-ea"/>
                  <a:cs typeface="Gill Sans" charset="0"/>
                  <a:sym typeface="Gill Sans" charset="0"/>
                </a:endParaRPr>
              </a:p>
            </p:txBody>
          </p:sp>
          <p:sp>
            <p:nvSpPr>
              <p:cNvPr id="50" name="AutoShape 27"/>
              <p:cNvSpPr/>
              <p:nvPr userDrawn="1"/>
            </p:nvSpPr>
            <p:spPr bwMode="auto">
              <a:xfrm>
                <a:off x="-1393297" y="2030309"/>
                <a:ext cx="993775" cy="2624138"/>
              </a:xfrm>
              <a:prstGeom prst="roundRect">
                <a:avLst>
                  <a:gd name="adj" fmla="val 49824"/>
                </a:avLst>
              </a:prstGeom>
              <a:solidFill>
                <a:schemeClr val="accent1"/>
              </a:solidFill>
              <a:ln>
                <a:noFill/>
              </a:ln>
              <a:effectLst/>
            </p:spPr>
            <p:txBody>
              <a:bodyPr lIns="0" tIns="0" rIns="0" bIns="0" anchor="ctr"/>
              <a:lstStyle/>
              <a:p>
                <a:pPr marL="0" marR="0" lvl="0" indent="0" algn="l" defTabSz="3640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504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Gill Sans" charset="0"/>
                  <a:ea typeface="+mn-ea"/>
                  <a:cs typeface="Gill Sans" charset="0"/>
                  <a:sym typeface="Gill Sans" charset="0"/>
                </a:endParaRPr>
              </a:p>
            </p:txBody>
          </p:sp>
          <p:sp>
            <p:nvSpPr>
              <p:cNvPr id="52" name="AutoShape 30"/>
              <p:cNvSpPr/>
              <p:nvPr userDrawn="1"/>
            </p:nvSpPr>
            <p:spPr bwMode="auto">
              <a:xfrm>
                <a:off x="3772428" y="561872"/>
                <a:ext cx="968375" cy="4060825"/>
              </a:xfrm>
              <a:prstGeom prst="roundRect">
                <a:avLst>
                  <a:gd name="adj" fmla="val 48509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txBody>
              <a:bodyPr lIns="0" tIns="0" rIns="0" bIns="0" anchor="ctr"/>
              <a:lstStyle/>
              <a:p>
                <a:pPr marL="0" marR="0" lvl="0" indent="0" algn="l" defTabSz="3640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504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Gill Sans" charset="0"/>
                  <a:ea typeface="+mn-ea"/>
                  <a:cs typeface="Gill Sans" charset="0"/>
                  <a:sym typeface="Gill Sans" charset="0"/>
                </a:endParaRPr>
              </a:p>
            </p:txBody>
          </p:sp>
        </p:grpSp>
        <p:sp>
          <p:nvSpPr>
            <p:cNvPr id="45" name="AutoShape 18"/>
            <p:cNvSpPr/>
            <p:nvPr userDrawn="1"/>
          </p:nvSpPr>
          <p:spPr bwMode="auto">
            <a:xfrm>
              <a:off x="2415116" y="1404214"/>
              <a:ext cx="969962" cy="968375"/>
            </a:xfrm>
            <a:prstGeom prst="roundRect">
              <a:avLst>
                <a:gd name="adj" fmla="val 49819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127000" dist="25400" dir="5400000" algn="ctr" rotWithShape="0">
                <a:srgbClr val="00000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l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504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charset="0"/>
                <a:ea typeface="+mn-ea"/>
                <a:cs typeface="Gill Sans" charset="0"/>
                <a:sym typeface="Gill Sans" charset="0"/>
              </a:endParaRPr>
            </a:p>
          </p:txBody>
        </p:sp>
        <p:sp>
          <p:nvSpPr>
            <p:cNvPr id="47" name="AutoShape 21"/>
            <p:cNvSpPr/>
            <p:nvPr userDrawn="1"/>
          </p:nvSpPr>
          <p:spPr bwMode="auto">
            <a:xfrm>
              <a:off x="-159809" y="1404214"/>
              <a:ext cx="968375" cy="968375"/>
            </a:xfrm>
            <a:prstGeom prst="roundRect">
              <a:avLst>
                <a:gd name="adj" fmla="val 49819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127000" dist="25400" dir="5400000" algn="ctr" rotWithShape="0">
                <a:srgbClr val="00000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l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504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charset="0"/>
                <a:ea typeface="+mn-ea"/>
                <a:cs typeface="Gill Sans" charset="0"/>
                <a:sym typeface="Gill Sans" charset="0"/>
              </a:endParaRPr>
            </a:p>
          </p:txBody>
        </p:sp>
        <p:sp>
          <p:nvSpPr>
            <p:cNvPr id="49" name="AutoShape 25"/>
            <p:cNvSpPr/>
            <p:nvPr userDrawn="1"/>
          </p:nvSpPr>
          <p:spPr bwMode="auto">
            <a:xfrm>
              <a:off x="1072091" y="388214"/>
              <a:ext cx="968375" cy="968375"/>
            </a:xfrm>
            <a:prstGeom prst="roundRect">
              <a:avLst>
                <a:gd name="adj" fmla="val 49819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127000" dist="25400" dir="5400000" algn="ctr" rotWithShape="0">
                <a:srgbClr val="00000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l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504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charset="0"/>
                <a:ea typeface="+mn-ea"/>
                <a:cs typeface="Gill Sans" charset="0"/>
                <a:sym typeface="Gill Sans" charset="0"/>
              </a:endParaRPr>
            </a:p>
          </p:txBody>
        </p:sp>
        <p:sp>
          <p:nvSpPr>
            <p:cNvPr id="51" name="AutoShape 28"/>
            <p:cNvSpPr/>
            <p:nvPr userDrawn="1"/>
          </p:nvSpPr>
          <p:spPr bwMode="auto">
            <a:xfrm>
              <a:off x="-1379009" y="2420214"/>
              <a:ext cx="968375" cy="968375"/>
            </a:xfrm>
            <a:prstGeom prst="roundRect">
              <a:avLst>
                <a:gd name="adj" fmla="val 49819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127000" dist="25400" dir="5400000" algn="ctr" rotWithShape="0">
                <a:srgbClr val="00000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l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504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charset="0"/>
                <a:ea typeface="+mn-ea"/>
                <a:cs typeface="Gill Sans" charset="0"/>
                <a:sym typeface="Gill Sans" charset="0"/>
              </a:endParaRPr>
            </a:p>
          </p:txBody>
        </p:sp>
        <p:sp>
          <p:nvSpPr>
            <p:cNvPr id="53" name="AutoShape 31"/>
            <p:cNvSpPr/>
            <p:nvPr userDrawn="1"/>
          </p:nvSpPr>
          <p:spPr bwMode="auto">
            <a:xfrm>
              <a:off x="3772428" y="2401784"/>
              <a:ext cx="968375" cy="968375"/>
            </a:xfrm>
            <a:prstGeom prst="roundRect">
              <a:avLst>
                <a:gd name="adj" fmla="val 49819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127000" dist="25400" dir="5400000" algn="ctr" rotWithShape="0">
                <a:srgbClr val="00000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l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504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ill Sans" charset="0"/>
                <a:ea typeface="+mn-ea"/>
                <a:cs typeface="Gill Sans" charset="0"/>
                <a:sym typeface="Gill Sans" charset="0"/>
              </a:endParaRPr>
            </a:p>
          </p:txBody>
        </p:sp>
      </p:grpSp>
      <p:sp>
        <p:nvSpPr>
          <p:cNvPr id="54" name="Text Placeholder 7"/>
          <p:cNvSpPr>
            <a:spLocks noGrp="1" noChangeAspect="1"/>
          </p:cNvSpPr>
          <p:nvPr>
            <p:ph type="body" sz="quarter" idx="81" hasCustomPrompt="1"/>
          </p:nvPr>
        </p:nvSpPr>
        <p:spPr>
          <a:xfrm>
            <a:off x="2938371" y="2800646"/>
            <a:ext cx="417657" cy="42119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Lato Black"/>
                <a:cs typeface="Lato Black"/>
              </a:defRPr>
            </a:lvl1pPr>
          </a:lstStyle>
          <a:p>
            <a:pPr lvl="0"/>
            <a:r>
              <a:rPr lang="es-ES_tradnl" dirty="0"/>
              <a:t>01</a:t>
            </a:r>
          </a:p>
        </p:txBody>
      </p:sp>
      <p:sp>
        <p:nvSpPr>
          <p:cNvPr id="55" name="Text Placeholder 7"/>
          <p:cNvSpPr>
            <a:spLocks noGrp="1" noChangeAspect="1"/>
          </p:cNvSpPr>
          <p:nvPr>
            <p:ph type="body" sz="quarter" idx="47" hasCustomPrompt="1"/>
          </p:nvPr>
        </p:nvSpPr>
        <p:spPr>
          <a:xfrm>
            <a:off x="3522822" y="2369736"/>
            <a:ext cx="417657" cy="42119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Lato Black"/>
                <a:cs typeface="Lato Black"/>
              </a:defRPr>
            </a:lvl1pPr>
          </a:lstStyle>
          <a:p>
            <a:pPr lvl="0"/>
            <a:r>
              <a:rPr lang="es-ES_tradnl" dirty="0"/>
              <a:t>02</a:t>
            </a:r>
          </a:p>
        </p:txBody>
      </p:sp>
      <p:sp>
        <p:nvSpPr>
          <p:cNvPr id="56" name="Text Placeholder 7"/>
          <p:cNvSpPr>
            <a:spLocks noGrp="1" noChangeAspect="1"/>
          </p:cNvSpPr>
          <p:nvPr>
            <p:ph type="body" sz="quarter" idx="48" hasCustomPrompt="1"/>
          </p:nvPr>
        </p:nvSpPr>
        <p:spPr>
          <a:xfrm>
            <a:off x="4125362" y="1925829"/>
            <a:ext cx="417657" cy="42119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Lato Black"/>
                <a:cs typeface="Lato Black"/>
              </a:defRPr>
            </a:lvl1pPr>
          </a:lstStyle>
          <a:p>
            <a:pPr lvl="0"/>
            <a:r>
              <a:rPr lang="es-ES_tradnl" dirty="0"/>
              <a:t>03</a:t>
            </a:r>
          </a:p>
        </p:txBody>
      </p:sp>
      <p:sp>
        <p:nvSpPr>
          <p:cNvPr id="57" name="Text Placeholder 7"/>
          <p:cNvSpPr>
            <a:spLocks noGrp="1" noChangeAspect="1"/>
          </p:cNvSpPr>
          <p:nvPr>
            <p:ph type="body" sz="quarter" idx="49" hasCustomPrompt="1"/>
          </p:nvPr>
        </p:nvSpPr>
        <p:spPr>
          <a:xfrm>
            <a:off x="4770916" y="2353241"/>
            <a:ext cx="417657" cy="42119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Lato Black"/>
                <a:cs typeface="Lato Black"/>
              </a:defRPr>
            </a:lvl1pPr>
          </a:lstStyle>
          <a:p>
            <a:pPr lvl="0"/>
            <a:r>
              <a:rPr lang="es-ES_tradnl" dirty="0"/>
              <a:t>04</a:t>
            </a:r>
          </a:p>
        </p:txBody>
      </p:sp>
      <p:sp>
        <p:nvSpPr>
          <p:cNvPr id="58" name="Text Placeholder 7"/>
          <p:cNvSpPr>
            <a:spLocks noGrp="1" noChangeAspect="1"/>
          </p:cNvSpPr>
          <p:nvPr>
            <p:ph type="body" sz="quarter" idx="50" hasCustomPrompt="1"/>
          </p:nvPr>
        </p:nvSpPr>
        <p:spPr>
          <a:xfrm>
            <a:off x="5433827" y="2800168"/>
            <a:ext cx="417657" cy="42119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  <a:latin typeface="Lato Black"/>
                <a:cs typeface="Lato Black"/>
              </a:defRPr>
            </a:lvl1pPr>
          </a:lstStyle>
          <a:p>
            <a:pPr lvl="0"/>
            <a:r>
              <a:rPr lang="es-ES_tradnl" dirty="0"/>
              <a:t>05</a:t>
            </a:r>
          </a:p>
        </p:txBody>
      </p:sp>
      <p:sp>
        <p:nvSpPr>
          <p:cNvPr id="59" name="Text Placeholder 7"/>
          <p:cNvSpPr>
            <a:spLocks noGrp="1"/>
          </p:cNvSpPr>
          <p:nvPr>
            <p:ph type="body" sz="quarter" idx="82" hasCustomPrompt="1"/>
          </p:nvPr>
        </p:nvSpPr>
        <p:spPr>
          <a:xfrm>
            <a:off x="452441" y="1145910"/>
            <a:ext cx="304795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0" b="1" baseline="0">
                <a:solidFill>
                  <a:schemeClr val="accent1">
                    <a:lumMod val="60000"/>
                    <a:lumOff val="4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s-ES_tradnl" dirty="0"/>
              <a:t>01</a:t>
            </a:r>
          </a:p>
        </p:txBody>
      </p:sp>
      <p:sp>
        <p:nvSpPr>
          <p:cNvPr id="60" name="Text Placeholder 7"/>
          <p:cNvSpPr>
            <a:spLocks noGrp="1"/>
          </p:cNvSpPr>
          <p:nvPr>
            <p:ph type="body" sz="quarter" idx="83" hasCustomPrompt="1"/>
          </p:nvPr>
        </p:nvSpPr>
        <p:spPr>
          <a:xfrm>
            <a:off x="6911449" y="1145910"/>
            <a:ext cx="304795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0" b="1" baseline="0">
                <a:solidFill>
                  <a:schemeClr val="accent2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s-ES_tradnl" dirty="0"/>
              <a:t>02</a:t>
            </a:r>
          </a:p>
        </p:txBody>
      </p:sp>
      <p:sp>
        <p:nvSpPr>
          <p:cNvPr id="61" name="Text Placeholder 7"/>
          <p:cNvSpPr>
            <a:spLocks noGrp="1"/>
          </p:cNvSpPr>
          <p:nvPr>
            <p:ph type="body" sz="quarter" idx="84" hasCustomPrompt="1"/>
          </p:nvPr>
        </p:nvSpPr>
        <p:spPr>
          <a:xfrm>
            <a:off x="452441" y="2358306"/>
            <a:ext cx="304795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0" b="1" baseline="0">
                <a:solidFill>
                  <a:schemeClr val="accent3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s-ES_tradnl" dirty="0"/>
              <a:t>03</a:t>
            </a:r>
          </a:p>
        </p:txBody>
      </p:sp>
      <p:sp>
        <p:nvSpPr>
          <p:cNvPr id="62" name="Text Placeholder 7"/>
          <p:cNvSpPr>
            <a:spLocks noGrp="1"/>
          </p:cNvSpPr>
          <p:nvPr>
            <p:ph type="body" sz="quarter" idx="85" hasCustomPrompt="1"/>
          </p:nvPr>
        </p:nvSpPr>
        <p:spPr>
          <a:xfrm>
            <a:off x="6911449" y="2358306"/>
            <a:ext cx="304795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0" b="1" baseline="0">
                <a:solidFill>
                  <a:schemeClr val="accent4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s-ES_tradnl" dirty="0"/>
              <a:t>04</a:t>
            </a:r>
          </a:p>
        </p:txBody>
      </p:sp>
      <p:sp>
        <p:nvSpPr>
          <p:cNvPr id="63" name="Text Placeholder 7"/>
          <p:cNvSpPr>
            <a:spLocks noGrp="1"/>
          </p:cNvSpPr>
          <p:nvPr>
            <p:ph type="body" sz="quarter" idx="86" hasCustomPrompt="1"/>
          </p:nvPr>
        </p:nvSpPr>
        <p:spPr>
          <a:xfrm>
            <a:off x="452441" y="3560197"/>
            <a:ext cx="304795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20" b="1" baseline="0">
                <a:solidFill>
                  <a:schemeClr val="accent5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s-ES_tradnl" dirty="0"/>
              <a:t>05</a:t>
            </a:r>
          </a:p>
        </p:txBody>
      </p:sp>
    </p:spTree>
    <p:extLst>
      <p:ext uri="{BB962C8B-B14F-4D97-AF65-F5344CB8AC3E}">
        <p14:creationId xmlns="" xmlns:p14="http://schemas.microsoft.com/office/powerpoint/2010/main" val="40092007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4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4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4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4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4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4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4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4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4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4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4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4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4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4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4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4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4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4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4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4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4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4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4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4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4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4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4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4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4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4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4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4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4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500"/>
                            </p:stCondLst>
                            <p:childTnLst>
                              <p:par>
                                <p:cTn id="146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00"/>
                            </p:stCondLst>
                            <p:childTnLst>
                              <p:par>
                                <p:cTn id="152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500"/>
                            </p:stCondLst>
                            <p:childTnLst>
                              <p:par>
                                <p:cTn id="158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9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22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2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54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1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55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5" grpId="1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56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5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5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6" grpId="1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57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7" grpId="1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5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1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59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60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61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6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6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62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63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content Clea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64" hasCustomPrompt="1"/>
          </p:nvPr>
        </p:nvSpPr>
        <p:spPr>
          <a:xfrm>
            <a:off x="443974" y="4241409"/>
            <a:ext cx="8230129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metus.is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semper semper.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ligula </a:t>
            </a:r>
            <a:r>
              <a:rPr lang="en-US" dirty="0" err="1"/>
              <a:t>vestibulum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semper ex </a:t>
            </a:r>
            <a:r>
              <a:rPr lang="en-US" dirty="0" err="1"/>
              <a:t>suscipit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dolor ante.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427038" y="3900625"/>
            <a:ext cx="8247062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4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Put</a:t>
            </a:r>
            <a:r>
              <a:rPr lang="es-ES_tradnl" dirty="0"/>
              <a:t> </a:t>
            </a:r>
            <a:r>
              <a:rPr lang="es-ES_tradnl" dirty="0" err="1"/>
              <a:t>your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9" name="Rounded Rectangle 8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ounded Rectangle 9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Rounded Rectangle 10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Text Placeholder 7"/>
          <p:cNvSpPr>
            <a:spLocks noGrp="1"/>
          </p:cNvSpPr>
          <p:nvPr>
            <p:ph type="body" sz="quarter" idx="77" hasCustomPrompt="1"/>
          </p:nvPr>
        </p:nvSpPr>
        <p:spPr>
          <a:xfrm>
            <a:off x="643038" y="3206081"/>
            <a:ext cx="1799996" cy="16200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4" name="Oval 13"/>
          <p:cNvSpPr>
            <a:spLocks noChangeAspect="1"/>
          </p:cNvSpPr>
          <p:nvPr userDrawn="1"/>
        </p:nvSpPr>
        <p:spPr>
          <a:xfrm flipH="1">
            <a:off x="427038" y="3217309"/>
            <a:ext cx="180000" cy="1620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78" hasCustomPrompt="1"/>
          </p:nvPr>
        </p:nvSpPr>
        <p:spPr>
          <a:xfrm>
            <a:off x="643038" y="3480401"/>
            <a:ext cx="1799996" cy="16200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6" name="Oval 15"/>
          <p:cNvSpPr>
            <a:spLocks noChangeAspect="1"/>
          </p:cNvSpPr>
          <p:nvPr userDrawn="1"/>
        </p:nvSpPr>
        <p:spPr>
          <a:xfrm flipH="1">
            <a:off x="427038" y="3491629"/>
            <a:ext cx="180000" cy="162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79" hasCustomPrompt="1"/>
          </p:nvPr>
        </p:nvSpPr>
        <p:spPr>
          <a:xfrm>
            <a:off x="2722534" y="3206081"/>
            <a:ext cx="1799996" cy="16200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8" name="Oval 17"/>
          <p:cNvSpPr>
            <a:spLocks noChangeAspect="1"/>
          </p:cNvSpPr>
          <p:nvPr userDrawn="1"/>
        </p:nvSpPr>
        <p:spPr>
          <a:xfrm flipH="1">
            <a:off x="2506534" y="3217309"/>
            <a:ext cx="180000" cy="1620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80" hasCustomPrompt="1"/>
          </p:nvPr>
        </p:nvSpPr>
        <p:spPr>
          <a:xfrm>
            <a:off x="2722534" y="3480401"/>
            <a:ext cx="1799996" cy="16200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0" name="Oval 19"/>
          <p:cNvSpPr>
            <a:spLocks noChangeAspect="1"/>
          </p:cNvSpPr>
          <p:nvPr userDrawn="1"/>
        </p:nvSpPr>
        <p:spPr>
          <a:xfrm flipH="1">
            <a:off x="2506534" y="3491629"/>
            <a:ext cx="180000" cy="16200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81" hasCustomPrompt="1"/>
          </p:nvPr>
        </p:nvSpPr>
        <p:spPr>
          <a:xfrm>
            <a:off x="4738530" y="3206081"/>
            <a:ext cx="1799996" cy="16200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2" name="Oval 21"/>
          <p:cNvSpPr>
            <a:spLocks noChangeAspect="1"/>
          </p:cNvSpPr>
          <p:nvPr userDrawn="1"/>
        </p:nvSpPr>
        <p:spPr>
          <a:xfrm flipH="1">
            <a:off x="4522530" y="3217309"/>
            <a:ext cx="180000" cy="16200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82" hasCustomPrompt="1"/>
          </p:nvPr>
        </p:nvSpPr>
        <p:spPr>
          <a:xfrm>
            <a:off x="4738530" y="3480401"/>
            <a:ext cx="1799996" cy="16200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4" name="Oval 23"/>
          <p:cNvSpPr>
            <a:spLocks noChangeAspect="1"/>
          </p:cNvSpPr>
          <p:nvPr userDrawn="1"/>
        </p:nvSpPr>
        <p:spPr>
          <a:xfrm flipH="1">
            <a:off x="4522530" y="3491629"/>
            <a:ext cx="180000" cy="162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83" hasCustomPrompt="1"/>
          </p:nvPr>
        </p:nvSpPr>
        <p:spPr>
          <a:xfrm>
            <a:off x="6754526" y="3206081"/>
            <a:ext cx="1799996" cy="16200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6" name="Oval 25"/>
          <p:cNvSpPr>
            <a:spLocks noChangeAspect="1"/>
          </p:cNvSpPr>
          <p:nvPr userDrawn="1"/>
        </p:nvSpPr>
        <p:spPr>
          <a:xfrm flipH="1">
            <a:off x="6538526" y="3217309"/>
            <a:ext cx="180000" cy="1620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ext Placeholder 7"/>
          <p:cNvSpPr>
            <a:spLocks noGrp="1"/>
          </p:cNvSpPr>
          <p:nvPr>
            <p:ph type="body" sz="quarter" idx="84" hasCustomPrompt="1"/>
          </p:nvPr>
        </p:nvSpPr>
        <p:spPr>
          <a:xfrm>
            <a:off x="6754526" y="3480401"/>
            <a:ext cx="1799996" cy="16200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8" name="Oval 27"/>
          <p:cNvSpPr>
            <a:spLocks noChangeAspect="1"/>
          </p:cNvSpPr>
          <p:nvPr userDrawn="1"/>
        </p:nvSpPr>
        <p:spPr>
          <a:xfrm flipH="1">
            <a:off x="6538526" y="3491629"/>
            <a:ext cx="180000" cy="1620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37616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2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0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animBg="1"/>
      <p:bldP spid="1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animBg="1"/>
      <p:bldP spid="1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/>
      <p:bldP spid="1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  <p:bldP spid="2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animBg="1"/>
      <p:bldP spid="2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  <p:bldP spid="2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05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1pPr>
            <a:lvl2pPr marL="30861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17220" indent="0">
              <a:buNone/>
              <a:defRPr sz="1215">
                <a:solidFill>
                  <a:schemeClr val="tx1">
                    <a:tint val="75000"/>
                  </a:schemeClr>
                </a:solidFill>
              </a:defRPr>
            </a:lvl3pPr>
            <a:lvl4pPr marL="92583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4pPr>
            <a:lvl5pPr marL="123444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5pPr>
            <a:lvl6pPr marL="154305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6pPr>
            <a:lvl7pPr marL="185166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7pPr>
            <a:lvl8pPr marL="216027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8pPr>
            <a:lvl9pPr marL="246888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64046"/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2021/4/23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6404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64046"/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38982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dark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7" name="Rounded Rectangle 6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ounded Rectangle 7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ounded Rectangle 8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8291957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s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iluete-map.png"/>
          <p:cNvPicPr>
            <a:picLocks noChangeAspect="1"/>
          </p:cNvPicPr>
          <p:nvPr userDrawn="1"/>
        </p:nvPicPr>
        <p:blipFill>
          <a:blip r:embed="rId2" cstate="print">
            <a:alphaModFix amt="1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5160" y="620327"/>
            <a:ext cx="8229600" cy="4051916"/>
          </a:xfrm>
          <a:prstGeom prst="rect">
            <a:avLst/>
          </a:prstGeom>
        </p:spPr>
      </p:pic>
      <p:sp>
        <p:nvSpPr>
          <p:cNvPr id="6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7" name="Rounded Rectangle 6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ounded Rectangle 7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ounded Rectangle 8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2641547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Cle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tx1">
                    <a:lumMod val="75000"/>
                    <a:lumOff val="25000"/>
                  </a:schemeClr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5" name="Rounded Rectangle 4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Rounded Rectangle 6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Rounded Rectangle 8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9223686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content Cle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40" hasCustomPrompt="1"/>
          </p:nvPr>
        </p:nvSpPr>
        <p:spPr>
          <a:xfrm>
            <a:off x="452439" y="1100820"/>
            <a:ext cx="2948682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4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41" hasCustomPrompt="1"/>
          </p:nvPr>
        </p:nvSpPr>
        <p:spPr>
          <a:xfrm>
            <a:off x="452441" y="1462467"/>
            <a:ext cx="2948683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42" hasCustomPrompt="1"/>
          </p:nvPr>
        </p:nvSpPr>
        <p:spPr>
          <a:xfrm>
            <a:off x="467787" y="1710698"/>
            <a:ext cx="2932641" cy="1614210"/>
          </a:xfrm>
          <a:prstGeom prst="rect">
            <a:avLst/>
          </a:prstGeom>
        </p:spPr>
        <p:txBody>
          <a:bodyPr vert="horz" lIns="0" tIns="0" rIns="0" bIns="0"/>
          <a:lstStyle>
            <a:lvl1pPr marL="0" marR="0" indent="0" algn="just" defTabSz="364046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/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semper semper.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fus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ligula </a:t>
            </a:r>
            <a:r>
              <a:rPr lang="en-US" dirty="0" err="1"/>
              <a:t>vestibulum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semper ex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fringillascipit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dolor ante.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, in </a:t>
            </a:r>
            <a:r>
              <a:rPr lang="en-US" dirty="0" err="1"/>
              <a:t>ultricies</a:t>
            </a:r>
            <a:r>
              <a:rPr lang="en-US" dirty="0"/>
              <a:t> diam. 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64" hasCustomPrompt="1"/>
          </p:nvPr>
        </p:nvSpPr>
        <p:spPr>
          <a:xfrm>
            <a:off x="467786" y="4070931"/>
            <a:ext cx="2932641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467786" y="3577125"/>
            <a:ext cx="2932641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RESULT 1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65" hasCustomPrompt="1"/>
          </p:nvPr>
        </p:nvSpPr>
        <p:spPr>
          <a:xfrm>
            <a:off x="467786" y="3885817"/>
            <a:ext cx="2932641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13" name="Rounded Rectangle 12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ounded Rectangle 13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ounded Rectangle 14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8018398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4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4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0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Clea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64" hasCustomPrompt="1"/>
          </p:nvPr>
        </p:nvSpPr>
        <p:spPr>
          <a:xfrm>
            <a:off x="443974" y="4172829"/>
            <a:ext cx="8230129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metus.is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semper semper.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ligula </a:t>
            </a:r>
            <a:r>
              <a:rPr lang="en-US" dirty="0" err="1"/>
              <a:t>vestibulum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semper ex </a:t>
            </a:r>
            <a:r>
              <a:rPr lang="en-US" dirty="0" err="1"/>
              <a:t>suscipit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dolor ante.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427038" y="3832045"/>
            <a:ext cx="8247062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4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Put</a:t>
            </a:r>
            <a:r>
              <a:rPr lang="es-ES_tradnl" dirty="0"/>
              <a:t> </a:t>
            </a:r>
            <a:r>
              <a:rPr lang="es-ES_tradnl" dirty="0" err="1"/>
              <a:t>your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9" name="Rounded Rectangle 8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ounded Rectangle 9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Rounded Rectangle 10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5265981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da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64" hasCustomPrompt="1"/>
          </p:nvPr>
        </p:nvSpPr>
        <p:spPr>
          <a:xfrm>
            <a:off x="443972" y="4111870"/>
            <a:ext cx="3907896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metus.is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semper semper. 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427038" y="3498064"/>
            <a:ext cx="3924830" cy="340784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2015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65" hasCustomPrompt="1"/>
          </p:nvPr>
        </p:nvSpPr>
        <p:spPr>
          <a:xfrm>
            <a:off x="452438" y="3863517"/>
            <a:ext cx="389943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66" hasCustomPrompt="1"/>
          </p:nvPr>
        </p:nvSpPr>
        <p:spPr>
          <a:xfrm>
            <a:off x="4774142" y="4111870"/>
            <a:ext cx="3907896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metus.is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semper semper. 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67" hasCustomPrompt="1"/>
          </p:nvPr>
        </p:nvSpPr>
        <p:spPr>
          <a:xfrm>
            <a:off x="4757208" y="3498064"/>
            <a:ext cx="3924830" cy="340784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2016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68" hasCustomPrompt="1"/>
          </p:nvPr>
        </p:nvSpPr>
        <p:spPr>
          <a:xfrm>
            <a:off x="4782608" y="3863517"/>
            <a:ext cx="389943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tx1">
                    <a:lumMod val="50000"/>
                    <a:lumOff val="50000"/>
                  </a:schemeClr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17" name="Rounded Rectangle 16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ounded Rectangle 17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ounded Rectangle 18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8115687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4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 columns resul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64" hasCustomPrompt="1"/>
          </p:nvPr>
        </p:nvSpPr>
        <p:spPr>
          <a:xfrm>
            <a:off x="413811" y="3596652"/>
            <a:ext cx="1770592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413811" y="3102846"/>
            <a:ext cx="1770592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50%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65" hasCustomPrompt="1"/>
          </p:nvPr>
        </p:nvSpPr>
        <p:spPr>
          <a:xfrm>
            <a:off x="413811" y="3411538"/>
            <a:ext cx="177059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3" name="Text Placeholder 2"/>
          <p:cNvSpPr>
            <a:spLocks noGrp="1"/>
          </p:cNvSpPr>
          <p:nvPr>
            <p:ph type="body" sz="quarter" idx="66" hasCustomPrompt="1"/>
          </p:nvPr>
        </p:nvSpPr>
        <p:spPr>
          <a:xfrm>
            <a:off x="2513541" y="3596652"/>
            <a:ext cx="1770592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34" name="Text Placeholder 7"/>
          <p:cNvSpPr>
            <a:spLocks noGrp="1"/>
          </p:cNvSpPr>
          <p:nvPr>
            <p:ph type="body" sz="quarter" idx="67" hasCustomPrompt="1"/>
          </p:nvPr>
        </p:nvSpPr>
        <p:spPr>
          <a:xfrm>
            <a:off x="2513541" y="3102846"/>
            <a:ext cx="1770592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50%</a:t>
            </a:r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68" hasCustomPrompt="1"/>
          </p:nvPr>
        </p:nvSpPr>
        <p:spPr>
          <a:xfrm>
            <a:off x="2513541" y="3411538"/>
            <a:ext cx="177059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69" hasCustomPrompt="1"/>
          </p:nvPr>
        </p:nvSpPr>
        <p:spPr>
          <a:xfrm>
            <a:off x="4714870" y="3596652"/>
            <a:ext cx="1770592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70" hasCustomPrompt="1"/>
          </p:nvPr>
        </p:nvSpPr>
        <p:spPr>
          <a:xfrm>
            <a:off x="4714870" y="3102846"/>
            <a:ext cx="1770592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50%</a:t>
            </a:r>
          </a:p>
        </p:txBody>
      </p:sp>
      <p:sp>
        <p:nvSpPr>
          <p:cNvPr id="38" name="Text Placeholder 7"/>
          <p:cNvSpPr>
            <a:spLocks noGrp="1"/>
          </p:cNvSpPr>
          <p:nvPr>
            <p:ph type="body" sz="quarter" idx="71" hasCustomPrompt="1"/>
          </p:nvPr>
        </p:nvSpPr>
        <p:spPr>
          <a:xfrm>
            <a:off x="4714870" y="3411538"/>
            <a:ext cx="177059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9" name="Text Placeholder 2"/>
          <p:cNvSpPr>
            <a:spLocks noGrp="1"/>
          </p:cNvSpPr>
          <p:nvPr>
            <p:ph type="body" sz="quarter" idx="72" hasCustomPrompt="1"/>
          </p:nvPr>
        </p:nvSpPr>
        <p:spPr>
          <a:xfrm>
            <a:off x="6894513" y="3596652"/>
            <a:ext cx="1770592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40" name="Text Placeholder 7"/>
          <p:cNvSpPr>
            <a:spLocks noGrp="1"/>
          </p:cNvSpPr>
          <p:nvPr>
            <p:ph type="body" sz="quarter" idx="73" hasCustomPrompt="1"/>
          </p:nvPr>
        </p:nvSpPr>
        <p:spPr>
          <a:xfrm>
            <a:off x="6894513" y="3102846"/>
            <a:ext cx="1770592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50%</a:t>
            </a:r>
          </a:p>
        </p:txBody>
      </p:sp>
      <p:sp>
        <p:nvSpPr>
          <p:cNvPr id="41" name="Text Placeholder 7"/>
          <p:cNvSpPr>
            <a:spLocks noGrp="1"/>
          </p:cNvSpPr>
          <p:nvPr>
            <p:ph type="body" sz="quarter" idx="74" hasCustomPrompt="1"/>
          </p:nvPr>
        </p:nvSpPr>
        <p:spPr>
          <a:xfrm>
            <a:off x="6894513" y="3411538"/>
            <a:ext cx="1770592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19" name="Rounded Rectangle 18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ounded Rectangle 19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Rounded Rectangle 20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0648566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4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4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34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37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40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"/>
          <p:cNvSpPr>
            <a:spLocks noGrp="1"/>
          </p:cNvSpPr>
          <p:nvPr>
            <p:ph type="pic" sz="quarter" idx="48"/>
          </p:nvPr>
        </p:nvSpPr>
        <p:spPr>
          <a:xfrm>
            <a:off x="452438" y="1027216"/>
            <a:ext cx="8229600" cy="2630385"/>
          </a:xfrm>
          <a:custGeom>
            <a:avLst/>
            <a:gdLst/>
            <a:ahLst/>
            <a:cxnLst/>
            <a:rect l="l" t="t" r="r" b="b"/>
            <a:pathLst>
              <a:path w="8229600" h="2922650">
                <a:moveTo>
                  <a:pt x="1461325" y="0"/>
                </a:moveTo>
                <a:lnTo>
                  <a:pt x="6768275" y="0"/>
                </a:lnTo>
                <a:cubicBezTo>
                  <a:pt x="7575343" y="0"/>
                  <a:pt x="8229600" y="654257"/>
                  <a:pt x="8229600" y="1461325"/>
                </a:cubicBezTo>
                <a:cubicBezTo>
                  <a:pt x="8229600" y="2268393"/>
                  <a:pt x="7575343" y="2922650"/>
                  <a:pt x="6768275" y="2922650"/>
                </a:cubicBezTo>
                <a:lnTo>
                  <a:pt x="1461325" y="2922650"/>
                </a:lnTo>
                <a:cubicBezTo>
                  <a:pt x="654257" y="2922650"/>
                  <a:pt x="0" y="2268393"/>
                  <a:pt x="0" y="1461325"/>
                </a:cubicBezTo>
                <a:cubicBezTo>
                  <a:pt x="0" y="654257"/>
                  <a:pt x="654257" y="0"/>
                  <a:pt x="1461325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13" name="Rounded Rectangle 12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ounded Rectangle 13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ounded Rectangle 14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Text Placeholder 2"/>
          <p:cNvSpPr>
            <a:spLocks noGrp="1"/>
          </p:cNvSpPr>
          <p:nvPr>
            <p:ph type="body" sz="quarter" idx="75" hasCustomPrompt="1"/>
          </p:nvPr>
        </p:nvSpPr>
        <p:spPr>
          <a:xfrm>
            <a:off x="443974" y="4172829"/>
            <a:ext cx="8230129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metus.is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semper semper.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ligula </a:t>
            </a:r>
            <a:r>
              <a:rPr lang="en-US" dirty="0" err="1"/>
              <a:t>vestibulum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semper ex </a:t>
            </a:r>
            <a:r>
              <a:rPr lang="en-US" dirty="0" err="1"/>
              <a:t>suscipit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dolor ante.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76" hasCustomPrompt="1"/>
          </p:nvPr>
        </p:nvSpPr>
        <p:spPr>
          <a:xfrm>
            <a:off x="427038" y="3832045"/>
            <a:ext cx="8247062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4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Put</a:t>
            </a:r>
            <a:r>
              <a:rPr lang="es-ES_tradnl" dirty="0"/>
              <a:t> </a:t>
            </a:r>
            <a:r>
              <a:rPr lang="es-ES_tradnl" dirty="0" err="1"/>
              <a:t>your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</p:spTree>
    <p:extLst>
      <p:ext uri="{BB962C8B-B14F-4D97-AF65-F5344CB8AC3E}">
        <p14:creationId xmlns="" xmlns:p14="http://schemas.microsoft.com/office/powerpoint/2010/main" val="22832104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9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"/>
          <p:cNvSpPr>
            <a:spLocks noGrp="1"/>
          </p:cNvSpPr>
          <p:nvPr>
            <p:ph type="pic" sz="quarter" idx="48"/>
          </p:nvPr>
        </p:nvSpPr>
        <p:spPr>
          <a:xfrm>
            <a:off x="452438" y="1104905"/>
            <a:ext cx="3903662" cy="2585375"/>
          </a:xfrm>
          <a:custGeom>
            <a:avLst/>
            <a:gdLst/>
            <a:ahLst/>
            <a:cxnLst/>
            <a:rect l="l" t="t" r="r" b="b"/>
            <a:pathLst>
              <a:path w="3903662" h="2872639">
                <a:moveTo>
                  <a:pt x="522813" y="0"/>
                </a:moveTo>
                <a:lnTo>
                  <a:pt x="3380849" y="0"/>
                </a:lnTo>
                <a:cubicBezTo>
                  <a:pt x="3669591" y="0"/>
                  <a:pt x="3903662" y="234071"/>
                  <a:pt x="3903662" y="522813"/>
                </a:cubicBezTo>
                <a:lnTo>
                  <a:pt x="3903662" y="2872639"/>
                </a:lnTo>
                <a:lnTo>
                  <a:pt x="0" y="2872639"/>
                </a:lnTo>
                <a:lnTo>
                  <a:pt x="0" y="522813"/>
                </a:lnTo>
                <a:cubicBezTo>
                  <a:pt x="0" y="234071"/>
                  <a:pt x="234071" y="0"/>
                  <a:pt x="522813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17" name="Rounded Rectangle 16"/>
          <p:cNvSpPr/>
          <p:nvPr userDrawn="1"/>
        </p:nvSpPr>
        <p:spPr>
          <a:xfrm>
            <a:off x="452438" y="3690278"/>
            <a:ext cx="3903662" cy="982980"/>
          </a:xfrm>
          <a:custGeom>
            <a:avLst/>
            <a:gdLst/>
            <a:ahLst/>
            <a:cxnLst/>
            <a:rect l="l" t="t" r="r" b="b"/>
            <a:pathLst>
              <a:path w="3903662" h="1092200">
                <a:moveTo>
                  <a:pt x="0" y="0"/>
                </a:moveTo>
                <a:lnTo>
                  <a:pt x="3903662" y="0"/>
                </a:lnTo>
                <a:lnTo>
                  <a:pt x="3903662" y="595030"/>
                </a:lnTo>
                <a:cubicBezTo>
                  <a:pt x="3903662" y="869609"/>
                  <a:pt x="3681071" y="1092200"/>
                  <a:pt x="3406492" y="1092200"/>
                </a:cubicBezTo>
                <a:lnTo>
                  <a:pt x="497170" y="1092200"/>
                </a:lnTo>
                <a:cubicBezTo>
                  <a:pt x="222591" y="1092200"/>
                  <a:pt x="0" y="869609"/>
                  <a:pt x="0" y="59503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13" name="Rounded Rectangle 12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ounded Rectangle 13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ounded Rectangle 14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8" name="Text Placeholder 7"/>
          <p:cNvSpPr>
            <a:spLocks noGrp="1"/>
          </p:cNvSpPr>
          <p:nvPr>
            <p:ph type="body" sz="quarter" idx="65" hasCustomPrompt="1"/>
          </p:nvPr>
        </p:nvSpPr>
        <p:spPr>
          <a:xfrm>
            <a:off x="711200" y="3855163"/>
            <a:ext cx="3467100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9" name="Text Placeholder 2"/>
          <p:cNvSpPr>
            <a:spLocks noGrp="1"/>
          </p:cNvSpPr>
          <p:nvPr>
            <p:ph type="body" sz="quarter" idx="64" hasCustomPrompt="1"/>
          </p:nvPr>
        </p:nvSpPr>
        <p:spPr>
          <a:xfrm>
            <a:off x="711200" y="4076248"/>
            <a:ext cx="3467100" cy="45985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bg1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46" name="Picture Placeholder 2"/>
          <p:cNvSpPr>
            <a:spLocks noGrp="1"/>
          </p:cNvSpPr>
          <p:nvPr>
            <p:ph type="pic" sz="quarter" idx="66"/>
          </p:nvPr>
        </p:nvSpPr>
        <p:spPr>
          <a:xfrm>
            <a:off x="4778376" y="1104905"/>
            <a:ext cx="3903662" cy="2585375"/>
          </a:xfrm>
          <a:custGeom>
            <a:avLst/>
            <a:gdLst/>
            <a:ahLst/>
            <a:cxnLst/>
            <a:rect l="l" t="t" r="r" b="b"/>
            <a:pathLst>
              <a:path w="3903662" h="2872639">
                <a:moveTo>
                  <a:pt x="522813" y="0"/>
                </a:moveTo>
                <a:lnTo>
                  <a:pt x="3380849" y="0"/>
                </a:lnTo>
                <a:cubicBezTo>
                  <a:pt x="3669591" y="0"/>
                  <a:pt x="3903662" y="234071"/>
                  <a:pt x="3903662" y="522813"/>
                </a:cubicBezTo>
                <a:lnTo>
                  <a:pt x="3903662" y="2872639"/>
                </a:lnTo>
                <a:lnTo>
                  <a:pt x="0" y="2872639"/>
                </a:lnTo>
                <a:lnTo>
                  <a:pt x="0" y="522813"/>
                </a:lnTo>
                <a:cubicBezTo>
                  <a:pt x="0" y="234071"/>
                  <a:pt x="234071" y="0"/>
                  <a:pt x="522813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47" name="Rounded Rectangle 16"/>
          <p:cNvSpPr/>
          <p:nvPr userDrawn="1"/>
        </p:nvSpPr>
        <p:spPr>
          <a:xfrm>
            <a:off x="4778376" y="3690278"/>
            <a:ext cx="3903662" cy="982980"/>
          </a:xfrm>
          <a:custGeom>
            <a:avLst/>
            <a:gdLst/>
            <a:ahLst/>
            <a:cxnLst/>
            <a:rect l="l" t="t" r="r" b="b"/>
            <a:pathLst>
              <a:path w="3903662" h="1092200">
                <a:moveTo>
                  <a:pt x="0" y="0"/>
                </a:moveTo>
                <a:lnTo>
                  <a:pt x="3903662" y="0"/>
                </a:lnTo>
                <a:lnTo>
                  <a:pt x="3903662" y="595030"/>
                </a:lnTo>
                <a:cubicBezTo>
                  <a:pt x="3903662" y="869609"/>
                  <a:pt x="3681071" y="1092200"/>
                  <a:pt x="3406492" y="1092200"/>
                </a:cubicBezTo>
                <a:lnTo>
                  <a:pt x="497170" y="1092200"/>
                </a:lnTo>
                <a:cubicBezTo>
                  <a:pt x="222591" y="1092200"/>
                  <a:pt x="0" y="869609"/>
                  <a:pt x="0" y="59503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Text Placeholder 7"/>
          <p:cNvSpPr>
            <a:spLocks noGrp="1"/>
          </p:cNvSpPr>
          <p:nvPr>
            <p:ph type="body" sz="quarter" idx="67" hasCustomPrompt="1"/>
          </p:nvPr>
        </p:nvSpPr>
        <p:spPr>
          <a:xfrm>
            <a:off x="5037138" y="3855163"/>
            <a:ext cx="3467100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68" hasCustomPrompt="1"/>
          </p:nvPr>
        </p:nvSpPr>
        <p:spPr>
          <a:xfrm>
            <a:off x="5037138" y="4076248"/>
            <a:ext cx="3467100" cy="45985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bg1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30652232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3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7" grpId="0" animBg="1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/>
      <p:bldP spid="47" grpId="0" animBg="1"/>
      <p:bldP spid="4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 with resul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76" name="Text Placeholder 2"/>
          <p:cNvSpPr>
            <a:spLocks noGrp="1"/>
          </p:cNvSpPr>
          <p:nvPr>
            <p:ph type="body" sz="quarter" idx="64" hasCustomPrompt="1"/>
          </p:nvPr>
        </p:nvSpPr>
        <p:spPr>
          <a:xfrm>
            <a:off x="452438" y="3601883"/>
            <a:ext cx="2445202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23" name="Rounded Rectangle 22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ounded Rectangle 23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Rounded Rectangle 25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7" name="Picture Placeholder 2"/>
          <p:cNvSpPr>
            <a:spLocks noGrp="1"/>
          </p:cNvSpPr>
          <p:nvPr>
            <p:ph type="pic" sz="quarter" idx="48"/>
          </p:nvPr>
        </p:nvSpPr>
        <p:spPr>
          <a:xfrm>
            <a:off x="452438" y="1184914"/>
            <a:ext cx="2445202" cy="1581148"/>
          </a:xfrm>
          <a:custGeom>
            <a:avLst/>
            <a:gdLst/>
            <a:ahLst/>
            <a:cxnLst/>
            <a:rect l="l" t="t" r="r" b="b"/>
            <a:pathLst>
              <a:path w="2445202" h="1756831">
                <a:moveTo>
                  <a:pt x="327483" y="0"/>
                </a:moveTo>
                <a:lnTo>
                  <a:pt x="2117719" y="0"/>
                </a:lnTo>
                <a:cubicBezTo>
                  <a:pt x="2298583" y="0"/>
                  <a:pt x="2445202" y="146619"/>
                  <a:pt x="2445202" y="327483"/>
                </a:cubicBezTo>
                <a:lnTo>
                  <a:pt x="2445202" y="1756831"/>
                </a:lnTo>
                <a:lnTo>
                  <a:pt x="0" y="1756831"/>
                </a:lnTo>
                <a:lnTo>
                  <a:pt x="0" y="327483"/>
                </a:lnTo>
                <a:cubicBezTo>
                  <a:pt x="0" y="146619"/>
                  <a:pt x="146619" y="0"/>
                  <a:pt x="327483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29" name="Rounded Rectangle 28"/>
          <p:cNvSpPr/>
          <p:nvPr userDrawn="1"/>
        </p:nvSpPr>
        <p:spPr>
          <a:xfrm>
            <a:off x="452438" y="2777492"/>
            <a:ext cx="2445202" cy="582928"/>
          </a:xfrm>
          <a:custGeom>
            <a:avLst/>
            <a:gdLst/>
            <a:ahLst/>
            <a:cxnLst/>
            <a:rect l="l" t="t" r="r" b="b"/>
            <a:pathLst>
              <a:path w="2445202" h="647698">
                <a:moveTo>
                  <a:pt x="0" y="0"/>
                </a:moveTo>
                <a:lnTo>
                  <a:pt x="2445202" y="0"/>
                </a:lnTo>
                <a:lnTo>
                  <a:pt x="2445202" y="289024"/>
                </a:lnTo>
                <a:cubicBezTo>
                  <a:pt x="2445202" y="487114"/>
                  <a:pt x="2284618" y="647698"/>
                  <a:pt x="2086528" y="647698"/>
                </a:cubicBezTo>
                <a:lnTo>
                  <a:pt x="358674" y="647698"/>
                </a:lnTo>
                <a:cubicBezTo>
                  <a:pt x="160584" y="647698"/>
                  <a:pt x="0" y="487114"/>
                  <a:pt x="0" y="2890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Text Placeholder 7"/>
          <p:cNvSpPr>
            <a:spLocks noGrp="1"/>
          </p:cNvSpPr>
          <p:nvPr>
            <p:ph type="body" sz="quarter" idx="39" hasCustomPrompt="1"/>
          </p:nvPr>
        </p:nvSpPr>
        <p:spPr>
          <a:xfrm>
            <a:off x="651404" y="2846073"/>
            <a:ext cx="486306" cy="420511"/>
          </a:xfrm>
          <a:prstGeom prst="rect">
            <a:avLst/>
          </a:prstGeom>
        </p:spPr>
        <p:txBody>
          <a:bodyPr vert="horz" lIns="0" tIns="103884" rIns="0" bIns="103884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0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</a:t>
            </a:r>
            <a:endParaRPr lang="es-ES_tradnl" dirty="0"/>
          </a:p>
        </p:txBody>
      </p:sp>
      <p:sp>
        <p:nvSpPr>
          <p:cNvPr id="77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1175811" y="2833760"/>
            <a:ext cx="1694390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RESULT 1</a:t>
            </a:r>
          </a:p>
        </p:txBody>
      </p:sp>
      <p:sp>
        <p:nvSpPr>
          <p:cNvPr id="78" name="Text Placeholder 7"/>
          <p:cNvSpPr>
            <a:spLocks noGrp="1"/>
          </p:cNvSpPr>
          <p:nvPr>
            <p:ph type="body" sz="quarter" idx="65" hasCustomPrompt="1"/>
          </p:nvPr>
        </p:nvSpPr>
        <p:spPr>
          <a:xfrm>
            <a:off x="1175811" y="3114853"/>
            <a:ext cx="169439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2">
                    <a:lumMod val="50000"/>
                  </a:schemeClr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66" hasCustomPrompt="1"/>
          </p:nvPr>
        </p:nvSpPr>
        <p:spPr>
          <a:xfrm>
            <a:off x="3259138" y="3601883"/>
            <a:ext cx="2445202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32" name="Picture Placeholder 2"/>
          <p:cNvSpPr>
            <a:spLocks noGrp="1"/>
          </p:cNvSpPr>
          <p:nvPr>
            <p:ph type="pic" sz="quarter" idx="67"/>
          </p:nvPr>
        </p:nvSpPr>
        <p:spPr>
          <a:xfrm>
            <a:off x="3259138" y="1184914"/>
            <a:ext cx="2445202" cy="1581148"/>
          </a:xfrm>
          <a:custGeom>
            <a:avLst/>
            <a:gdLst/>
            <a:ahLst/>
            <a:cxnLst/>
            <a:rect l="l" t="t" r="r" b="b"/>
            <a:pathLst>
              <a:path w="2445202" h="1756831">
                <a:moveTo>
                  <a:pt x="327483" y="0"/>
                </a:moveTo>
                <a:lnTo>
                  <a:pt x="2117719" y="0"/>
                </a:lnTo>
                <a:cubicBezTo>
                  <a:pt x="2298583" y="0"/>
                  <a:pt x="2445202" y="146619"/>
                  <a:pt x="2445202" y="327483"/>
                </a:cubicBezTo>
                <a:lnTo>
                  <a:pt x="2445202" y="1756831"/>
                </a:lnTo>
                <a:lnTo>
                  <a:pt x="0" y="1756831"/>
                </a:lnTo>
                <a:lnTo>
                  <a:pt x="0" y="327483"/>
                </a:lnTo>
                <a:cubicBezTo>
                  <a:pt x="0" y="146619"/>
                  <a:pt x="146619" y="0"/>
                  <a:pt x="327483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33" name="Rounded Rectangle 28"/>
          <p:cNvSpPr/>
          <p:nvPr userDrawn="1"/>
        </p:nvSpPr>
        <p:spPr>
          <a:xfrm>
            <a:off x="3259138" y="2777492"/>
            <a:ext cx="2445202" cy="582928"/>
          </a:xfrm>
          <a:custGeom>
            <a:avLst/>
            <a:gdLst/>
            <a:ahLst/>
            <a:cxnLst/>
            <a:rect l="l" t="t" r="r" b="b"/>
            <a:pathLst>
              <a:path w="2445202" h="647698">
                <a:moveTo>
                  <a:pt x="0" y="0"/>
                </a:moveTo>
                <a:lnTo>
                  <a:pt x="2445202" y="0"/>
                </a:lnTo>
                <a:lnTo>
                  <a:pt x="2445202" y="289024"/>
                </a:lnTo>
                <a:cubicBezTo>
                  <a:pt x="2445202" y="487114"/>
                  <a:pt x="2284618" y="647698"/>
                  <a:pt x="2086528" y="647698"/>
                </a:cubicBezTo>
                <a:lnTo>
                  <a:pt x="358674" y="647698"/>
                </a:lnTo>
                <a:cubicBezTo>
                  <a:pt x="160584" y="647698"/>
                  <a:pt x="0" y="487114"/>
                  <a:pt x="0" y="2890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Text Placeholder 7"/>
          <p:cNvSpPr>
            <a:spLocks noGrp="1"/>
          </p:cNvSpPr>
          <p:nvPr>
            <p:ph type="body" sz="quarter" idx="68" hasCustomPrompt="1"/>
          </p:nvPr>
        </p:nvSpPr>
        <p:spPr>
          <a:xfrm>
            <a:off x="3458104" y="2846073"/>
            <a:ext cx="486306" cy="420511"/>
          </a:xfrm>
          <a:prstGeom prst="rect">
            <a:avLst/>
          </a:prstGeom>
        </p:spPr>
        <p:txBody>
          <a:bodyPr vert="horz" lIns="0" tIns="103884" rIns="0" bIns="103884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0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</a:t>
            </a:r>
            <a:endParaRPr lang="es-ES_tradnl" dirty="0"/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69" hasCustomPrompt="1"/>
          </p:nvPr>
        </p:nvSpPr>
        <p:spPr>
          <a:xfrm>
            <a:off x="3982511" y="2833760"/>
            <a:ext cx="1694390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RESULT 1</a:t>
            </a:r>
          </a:p>
        </p:txBody>
      </p:sp>
      <p:sp>
        <p:nvSpPr>
          <p:cNvPr id="36" name="Text Placeholder 7"/>
          <p:cNvSpPr>
            <a:spLocks noGrp="1"/>
          </p:cNvSpPr>
          <p:nvPr>
            <p:ph type="body" sz="quarter" idx="70" hasCustomPrompt="1"/>
          </p:nvPr>
        </p:nvSpPr>
        <p:spPr>
          <a:xfrm>
            <a:off x="3982511" y="3114853"/>
            <a:ext cx="169439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>
                    <a:lumMod val="50000"/>
                  </a:schemeClr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71" hasCustomPrompt="1"/>
          </p:nvPr>
        </p:nvSpPr>
        <p:spPr>
          <a:xfrm>
            <a:off x="6236836" y="3601883"/>
            <a:ext cx="2445202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38" name="Picture Placeholder 2"/>
          <p:cNvSpPr>
            <a:spLocks noGrp="1"/>
          </p:cNvSpPr>
          <p:nvPr>
            <p:ph type="pic" sz="quarter" idx="72"/>
          </p:nvPr>
        </p:nvSpPr>
        <p:spPr>
          <a:xfrm>
            <a:off x="6236836" y="1184914"/>
            <a:ext cx="2445202" cy="1581148"/>
          </a:xfrm>
          <a:custGeom>
            <a:avLst/>
            <a:gdLst/>
            <a:ahLst/>
            <a:cxnLst/>
            <a:rect l="l" t="t" r="r" b="b"/>
            <a:pathLst>
              <a:path w="2445202" h="1756831">
                <a:moveTo>
                  <a:pt x="327483" y="0"/>
                </a:moveTo>
                <a:lnTo>
                  <a:pt x="2117719" y="0"/>
                </a:lnTo>
                <a:cubicBezTo>
                  <a:pt x="2298583" y="0"/>
                  <a:pt x="2445202" y="146619"/>
                  <a:pt x="2445202" y="327483"/>
                </a:cubicBezTo>
                <a:lnTo>
                  <a:pt x="2445202" y="1756831"/>
                </a:lnTo>
                <a:lnTo>
                  <a:pt x="0" y="1756831"/>
                </a:lnTo>
                <a:lnTo>
                  <a:pt x="0" y="327483"/>
                </a:lnTo>
                <a:cubicBezTo>
                  <a:pt x="0" y="146619"/>
                  <a:pt x="146619" y="0"/>
                  <a:pt x="327483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39" name="Rounded Rectangle 28"/>
          <p:cNvSpPr/>
          <p:nvPr userDrawn="1"/>
        </p:nvSpPr>
        <p:spPr>
          <a:xfrm>
            <a:off x="6236836" y="2777492"/>
            <a:ext cx="2445202" cy="582928"/>
          </a:xfrm>
          <a:custGeom>
            <a:avLst/>
            <a:gdLst/>
            <a:ahLst/>
            <a:cxnLst/>
            <a:rect l="l" t="t" r="r" b="b"/>
            <a:pathLst>
              <a:path w="2445202" h="647698">
                <a:moveTo>
                  <a:pt x="0" y="0"/>
                </a:moveTo>
                <a:lnTo>
                  <a:pt x="2445202" y="0"/>
                </a:lnTo>
                <a:lnTo>
                  <a:pt x="2445202" y="289024"/>
                </a:lnTo>
                <a:cubicBezTo>
                  <a:pt x="2445202" y="487114"/>
                  <a:pt x="2284618" y="647698"/>
                  <a:pt x="2086528" y="647698"/>
                </a:cubicBezTo>
                <a:lnTo>
                  <a:pt x="358674" y="647698"/>
                </a:lnTo>
                <a:cubicBezTo>
                  <a:pt x="160584" y="647698"/>
                  <a:pt x="0" y="487114"/>
                  <a:pt x="0" y="2890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Text Placeholder 7"/>
          <p:cNvSpPr>
            <a:spLocks noGrp="1"/>
          </p:cNvSpPr>
          <p:nvPr>
            <p:ph type="body" sz="quarter" idx="73" hasCustomPrompt="1"/>
          </p:nvPr>
        </p:nvSpPr>
        <p:spPr>
          <a:xfrm>
            <a:off x="6435802" y="2846073"/>
            <a:ext cx="486306" cy="420511"/>
          </a:xfrm>
          <a:prstGeom prst="rect">
            <a:avLst/>
          </a:prstGeom>
        </p:spPr>
        <p:txBody>
          <a:bodyPr vert="horz" lIns="0" tIns="103884" rIns="0" bIns="103884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0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</a:t>
            </a:r>
            <a:endParaRPr lang="es-ES_tradnl" dirty="0"/>
          </a:p>
        </p:txBody>
      </p:sp>
      <p:sp>
        <p:nvSpPr>
          <p:cNvPr id="41" name="Text Placeholder 7"/>
          <p:cNvSpPr>
            <a:spLocks noGrp="1"/>
          </p:cNvSpPr>
          <p:nvPr>
            <p:ph type="body" sz="quarter" idx="74" hasCustomPrompt="1"/>
          </p:nvPr>
        </p:nvSpPr>
        <p:spPr>
          <a:xfrm>
            <a:off x="6960209" y="2833760"/>
            <a:ext cx="1694390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RESULT 1</a:t>
            </a:r>
          </a:p>
        </p:txBody>
      </p:sp>
      <p:sp>
        <p:nvSpPr>
          <p:cNvPr id="42" name="Text Placeholder 7"/>
          <p:cNvSpPr>
            <a:spLocks noGrp="1"/>
          </p:cNvSpPr>
          <p:nvPr>
            <p:ph type="body" sz="quarter" idx="75" hasCustomPrompt="1"/>
          </p:nvPr>
        </p:nvSpPr>
        <p:spPr>
          <a:xfrm>
            <a:off x="6960209" y="3114853"/>
            <a:ext cx="169439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4">
                    <a:lumMod val="50000"/>
                  </a:schemeClr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</p:spTree>
    <p:extLst>
      <p:ext uri="{BB962C8B-B14F-4D97-AF65-F5344CB8AC3E}">
        <p14:creationId xmlns="" xmlns:p14="http://schemas.microsoft.com/office/powerpoint/2010/main" val="23485874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4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900" decel="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4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4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500"/>
                            </p:stCondLst>
                            <p:childTnLst>
                              <p:par>
                                <p:cTn id="9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3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9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00"/>
                            </p:stCondLst>
                            <p:childTnLst>
                              <p:par>
                                <p:cTn id="10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9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/>
      <p:bldP spid="29" grpId="0" animBg="1"/>
      <p:bldP spid="79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7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7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7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77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7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7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7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/>
      <p:bldP spid="33" grpId="0" animBg="1"/>
      <p:bldP spid="34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3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35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/>
      <p:bldP spid="39" grpId="0" animBg="1"/>
      <p:bldP spid="40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4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41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64046"/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2021/4/23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6404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64046"/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03950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images with resul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76" name="Text Placeholder 2"/>
          <p:cNvSpPr>
            <a:spLocks noGrp="1"/>
          </p:cNvSpPr>
          <p:nvPr>
            <p:ph type="body" sz="quarter" idx="64" hasCustomPrompt="1"/>
          </p:nvPr>
        </p:nvSpPr>
        <p:spPr>
          <a:xfrm>
            <a:off x="452438" y="4081943"/>
            <a:ext cx="2643860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23" name="Rounded Rectangle 22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ounded Rectangle 23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Rounded Rectangle 25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9" name="Text Placeholder 7"/>
          <p:cNvSpPr>
            <a:spLocks noGrp="1"/>
          </p:cNvSpPr>
          <p:nvPr>
            <p:ph type="body" sz="quarter" idx="39" hasCustomPrompt="1"/>
          </p:nvPr>
        </p:nvSpPr>
        <p:spPr>
          <a:xfrm>
            <a:off x="651404" y="3611883"/>
            <a:ext cx="486306" cy="420511"/>
          </a:xfrm>
          <a:prstGeom prst="rect">
            <a:avLst/>
          </a:prstGeom>
        </p:spPr>
        <p:txBody>
          <a:bodyPr vert="horz" lIns="0" tIns="103884" rIns="0" bIns="103884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0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</a:t>
            </a:r>
            <a:endParaRPr lang="es-ES_tradnl" dirty="0"/>
          </a:p>
        </p:txBody>
      </p:sp>
      <p:sp>
        <p:nvSpPr>
          <p:cNvPr id="77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1175811" y="3599570"/>
            <a:ext cx="1694390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RESULT 1</a:t>
            </a:r>
          </a:p>
        </p:txBody>
      </p:sp>
      <p:sp>
        <p:nvSpPr>
          <p:cNvPr id="78" name="Text Placeholder 7"/>
          <p:cNvSpPr>
            <a:spLocks noGrp="1"/>
          </p:cNvSpPr>
          <p:nvPr>
            <p:ph type="body" sz="quarter" idx="65" hasCustomPrompt="1"/>
          </p:nvPr>
        </p:nvSpPr>
        <p:spPr>
          <a:xfrm>
            <a:off x="1175811" y="3880663"/>
            <a:ext cx="169439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66" hasCustomPrompt="1"/>
          </p:nvPr>
        </p:nvSpPr>
        <p:spPr>
          <a:xfrm>
            <a:off x="3259138" y="4081943"/>
            <a:ext cx="2643860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34" name="Text Placeholder 7"/>
          <p:cNvSpPr>
            <a:spLocks noGrp="1"/>
          </p:cNvSpPr>
          <p:nvPr>
            <p:ph type="body" sz="quarter" idx="68" hasCustomPrompt="1"/>
          </p:nvPr>
        </p:nvSpPr>
        <p:spPr>
          <a:xfrm>
            <a:off x="3458104" y="3611883"/>
            <a:ext cx="486306" cy="420511"/>
          </a:xfrm>
          <a:prstGeom prst="rect">
            <a:avLst/>
          </a:prstGeom>
        </p:spPr>
        <p:txBody>
          <a:bodyPr vert="horz" lIns="0" tIns="103884" rIns="0" bIns="103884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0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</a:t>
            </a:r>
            <a:endParaRPr lang="es-ES_tradnl" dirty="0"/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69" hasCustomPrompt="1"/>
          </p:nvPr>
        </p:nvSpPr>
        <p:spPr>
          <a:xfrm>
            <a:off x="3982511" y="3599570"/>
            <a:ext cx="1694390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RESULT 1</a:t>
            </a:r>
          </a:p>
        </p:txBody>
      </p:sp>
      <p:sp>
        <p:nvSpPr>
          <p:cNvPr id="36" name="Text Placeholder 7"/>
          <p:cNvSpPr>
            <a:spLocks noGrp="1"/>
          </p:cNvSpPr>
          <p:nvPr>
            <p:ph type="body" sz="quarter" idx="70" hasCustomPrompt="1"/>
          </p:nvPr>
        </p:nvSpPr>
        <p:spPr>
          <a:xfrm>
            <a:off x="3982511" y="3880663"/>
            <a:ext cx="169439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71" hasCustomPrompt="1"/>
          </p:nvPr>
        </p:nvSpPr>
        <p:spPr>
          <a:xfrm>
            <a:off x="6038178" y="4081943"/>
            <a:ext cx="2643860" cy="63104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40" name="Text Placeholder 7"/>
          <p:cNvSpPr>
            <a:spLocks noGrp="1"/>
          </p:cNvSpPr>
          <p:nvPr>
            <p:ph type="body" sz="quarter" idx="73" hasCustomPrompt="1"/>
          </p:nvPr>
        </p:nvSpPr>
        <p:spPr>
          <a:xfrm>
            <a:off x="6245302" y="3611883"/>
            <a:ext cx="486306" cy="420511"/>
          </a:xfrm>
          <a:prstGeom prst="rect">
            <a:avLst/>
          </a:prstGeom>
        </p:spPr>
        <p:txBody>
          <a:bodyPr vert="horz" lIns="0" tIns="103884" rIns="0" bIns="103884"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0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</a:t>
            </a:r>
            <a:endParaRPr lang="es-ES_tradnl" dirty="0"/>
          </a:p>
        </p:txBody>
      </p:sp>
      <p:sp>
        <p:nvSpPr>
          <p:cNvPr id="41" name="Text Placeholder 7"/>
          <p:cNvSpPr>
            <a:spLocks noGrp="1"/>
          </p:cNvSpPr>
          <p:nvPr>
            <p:ph type="body" sz="quarter" idx="74" hasCustomPrompt="1"/>
          </p:nvPr>
        </p:nvSpPr>
        <p:spPr>
          <a:xfrm>
            <a:off x="6769709" y="3599570"/>
            <a:ext cx="1694390" cy="2590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RESULT 1</a:t>
            </a:r>
          </a:p>
        </p:txBody>
      </p:sp>
      <p:sp>
        <p:nvSpPr>
          <p:cNvPr id="42" name="Text Placeholder 7"/>
          <p:cNvSpPr>
            <a:spLocks noGrp="1"/>
          </p:cNvSpPr>
          <p:nvPr>
            <p:ph type="body" sz="quarter" idx="75" hasCustomPrompt="1"/>
          </p:nvPr>
        </p:nvSpPr>
        <p:spPr>
          <a:xfrm>
            <a:off x="6769709" y="3880663"/>
            <a:ext cx="169439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8" name="Picture Placeholder 2"/>
          <p:cNvSpPr>
            <a:spLocks noGrp="1" noChangeAspect="1"/>
          </p:cNvSpPr>
          <p:nvPr>
            <p:ph type="pic" sz="quarter" idx="17"/>
          </p:nvPr>
        </p:nvSpPr>
        <p:spPr>
          <a:xfrm>
            <a:off x="452438" y="977613"/>
            <a:ext cx="2643860" cy="2379474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sz="quarter" idx="76"/>
          </p:nvPr>
        </p:nvSpPr>
        <p:spPr>
          <a:xfrm>
            <a:off x="3259138" y="977613"/>
            <a:ext cx="2643860" cy="2379474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43" name="Picture Placeholder 2"/>
          <p:cNvSpPr>
            <a:spLocks noGrp="1" noChangeAspect="1"/>
          </p:cNvSpPr>
          <p:nvPr>
            <p:ph type="pic" sz="quarter" idx="77"/>
          </p:nvPr>
        </p:nvSpPr>
        <p:spPr>
          <a:xfrm>
            <a:off x="6038178" y="977613"/>
            <a:ext cx="2643860" cy="2379474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441282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4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4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9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7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7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7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77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7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7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7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7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3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3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35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300" fill="hold"/>
                        <p:tgtEl>
                          <p:spTgt spid="4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300" fill="hold"/>
                        <p:tgtEl>
                          <p:spTgt spid="4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3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41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/>
      <p:bldP spid="30" grpId="0"/>
      <p:bldP spid="43" grpId="0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s with ca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"/>
          <p:cNvSpPr>
            <a:spLocks noGrp="1"/>
          </p:cNvSpPr>
          <p:nvPr>
            <p:ph type="pic" sz="quarter" idx="48"/>
          </p:nvPr>
        </p:nvSpPr>
        <p:spPr>
          <a:xfrm>
            <a:off x="541338" y="1045508"/>
            <a:ext cx="3725862" cy="1147621"/>
          </a:xfrm>
          <a:custGeom>
            <a:avLst/>
            <a:gdLst/>
            <a:ahLst/>
            <a:cxnLst/>
            <a:rect l="l" t="t" r="r" b="b"/>
            <a:pathLst>
              <a:path w="3725862" h="1275134">
                <a:moveTo>
                  <a:pt x="360890" y="0"/>
                </a:moveTo>
                <a:lnTo>
                  <a:pt x="3364972" y="0"/>
                </a:lnTo>
                <a:cubicBezTo>
                  <a:pt x="3564286" y="0"/>
                  <a:pt x="3725862" y="161576"/>
                  <a:pt x="3725862" y="360890"/>
                </a:cubicBezTo>
                <a:lnTo>
                  <a:pt x="3725862" y="1275134"/>
                </a:lnTo>
                <a:lnTo>
                  <a:pt x="0" y="1275134"/>
                </a:lnTo>
                <a:lnTo>
                  <a:pt x="0" y="360890"/>
                </a:lnTo>
                <a:cubicBezTo>
                  <a:pt x="0" y="161576"/>
                  <a:pt x="161576" y="0"/>
                  <a:pt x="36089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13" name="Rounded Rectangle 12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ounded Rectangle 13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ounded Rectangle 14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8" name="Rounded Rectangle 18"/>
          <p:cNvSpPr/>
          <p:nvPr userDrawn="1"/>
        </p:nvSpPr>
        <p:spPr>
          <a:xfrm>
            <a:off x="541338" y="2197417"/>
            <a:ext cx="3725862" cy="542924"/>
          </a:xfrm>
          <a:custGeom>
            <a:avLst/>
            <a:gdLst/>
            <a:ahLst/>
            <a:cxnLst/>
            <a:rect l="l" t="t" r="r" b="b"/>
            <a:pathLst>
              <a:path w="3725862" h="603249">
                <a:moveTo>
                  <a:pt x="0" y="0"/>
                </a:moveTo>
                <a:lnTo>
                  <a:pt x="3725862" y="0"/>
                </a:lnTo>
                <a:lnTo>
                  <a:pt x="3725862" y="280197"/>
                </a:lnTo>
                <a:cubicBezTo>
                  <a:pt x="3725862" y="458614"/>
                  <a:pt x="3581227" y="603249"/>
                  <a:pt x="3402810" y="603249"/>
                </a:cubicBezTo>
                <a:lnTo>
                  <a:pt x="323052" y="603249"/>
                </a:lnTo>
                <a:cubicBezTo>
                  <a:pt x="144635" y="603249"/>
                  <a:pt x="0" y="458614"/>
                  <a:pt x="0" y="28019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Text Placeholder 7"/>
          <p:cNvSpPr>
            <a:spLocks noGrp="1"/>
          </p:cNvSpPr>
          <p:nvPr>
            <p:ph type="body" sz="quarter" idx="65" hasCustomPrompt="1"/>
          </p:nvPr>
        </p:nvSpPr>
        <p:spPr>
          <a:xfrm>
            <a:off x="800100" y="2243533"/>
            <a:ext cx="3314700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2" name="Text Placeholder 2"/>
          <p:cNvSpPr>
            <a:spLocks noGrp="1"/>
          </p:cNvSpPr>
          <p:nvPr>
            <p:ph type="body" sz="quarter" idx="64" hasCustomPrompt="1"/>
          </p:nvPr>
        </p:nvSpPr>
        <p:spPr>
          <a:xfrm>
            <a:off x="800100" y="2464619"/>
            <a:ext cx="3314700" cy="230002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bg1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43" name="Picture Placeholder 2"/>
          <p:cNvSpPr>
            <a:spLocks noGrp="1"/>
          </p:cNvSpPr>
          <p:nvPr>
            <p:ph type="pic" sz="quarter" idx="66"/>
          </p:nvPr>
        </p:nvSpPr>
        <p:spPr>
          <a:xfrm>
            <a:off x="4956176" y="1045508"/>
            <a:ext cx="3725862" cy="1147621"/>
          </a:xfrm>
          <a:custGeom>
            <a:avLst/>
            <a:gdLst/>
            <a:ahLst/>
            <a:cxnLst/>
            <a:rect l="l" t="t" r="r" b="b"/>
            <a:pathLst>
              <a:path w="3725862" h="1275134">
                <a:moveTo>
                  <a:pt x="360890" y="0"/>
                </a:moveTo>
                <a:lnTo>
                  <a:pt x="3364972" y="0"/>
                </a:lnTo>
                <a:cubicBezTo>
                  <a:pt x="3564286" y="0"/>
                  <a:pt x="3725862" y="161576"/>
                  <a:pt x="3725862" y="360890"/>
                </a:cubicBezTo>
                <a:lnTo>
                  <a:pt x="3725862" y="1275134"/>
                </a:lnTo>
                <a:lnTo>
                  <a:pt x="0" y="1275134"/>
                </a:lnTo>
                <a:lnTo>
                  <a:pt x="0" y="360890"/>
                </a:lnTo>
                <a:cubicBezTo>
                  <a:pt x="0" y="161576"/>
                  <a:pt x="161576" y="0"/>
                  <a:pt x="36089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44" name="Rounded Rectangle 18"/>
          <p:cNvSpPr/>
          <p:nvPr userDrawn="1"/>
        </p:nvSpPr>
        <p:spPr>
          <a:xfrm>
            <a:off x="4956176" y="2197417"/>
            <a:ext cx="3725862" cy="542924"/>
          </a:xfrm>
          <a:custGeom>
            <a:avLst/>
            <a:gdLst/>
            <a:ahLst/>
            <a:cxnLst/>
            <a:rect l="l" t="t" r="r" b="b"/>
            <a:pathLst>
              <a:path w="3725862" h="603249">
                <a:moveTo>
                  <a:pt x="0" y="0"/>
                </a:moveTo>
                <a:lnTo>
                  <a:pt x="3725862" y="0"/>
                </a:lnTo>
                <a:lnTo>
                  <a:pt x="3725862" y="280197"/>
                </a:lnTo>
                <a:cubicBezTo>
                  <a:pt x="3725862" y="458614"/>
                  <a:pt x="3581227" y="603249"/>
                  <a:pt x="3402810" y="603249"/>
                </a:cubicBezTo>
                <a:lnTo>
                  <a:pt x="323052" y="603249"/>
                </a:lnTo>
                <a:cubicBezTo>
                  <a:pt x="144635" y="603249"/>
                  <a:pt x="0" y="458614"/>
                  <a:pt x="0" y="28019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Text Placeholder 7"/>
          <p:cNvSpPr>
            <a:spLocks noGrp="1"/>
          </p:cNvSpPr>
          <p:nvPr>
            <p:ph type="body" sz="quarter" idx="67" hasCustomPrompt="1"/>
          </p:nvPr>
        </p:nvSpPr>
        <p:spPr>
          <a:xfrm>
            <a:off x="5214938" y="2243533"/>
            <a:ext cx="3314700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50" name="Text Placeholder 2"/>
          <p:cNvSpPr>
            <a:spLocks noGrp="1"/>
          </p:cNvSpPr>
          <p:nvPr>
            <p:ph type="body" sz="quarter" idx="68" hasCustomPrompt="1"/>
          </p:nvPr>
        </p:nvSpPr>
        <p:spPr>
          <a:xfrm>
            <a:off x="5214938" y="2464619"/>
            <a:ext cx="3314700" cy="230002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bg1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51" name="Picture Placeholder 2"/>
          <p:cNvSpPr>
            <a:spLocks noGrp="1"/>
          </p:cNvSpPr>
          <p:nvPr>
            <p:ph type="pic" sz="quarter" idx="69"/>
          </p:nvPr>
        </p:nvSpPr>
        <p:spPr>
          <a:xfrm>
            <a:off x="541338" y="3045758"/>
            <a:ext cx="3725862" cy="1147621"/>
          </a:xfrm>
          <a:custGeom>
            <a:avLst/>
            <a:gdLst/>
            <a:ahLst/>
            <a:cxnLst/>
            <a:rect l="l" t="t" r="r" b="b"/>
            <a:pathLst>
              <a:path w="3725862" h="1275134">
                <a:moveTo>
                  <a:pt x="360890" y="0"/>
                </a:moveTo>
                <a:lnTo>
                  <a:pt x="3364972" y="0"/>
                </a:lnTo>
                <a:cubicBezTo>
                  <a:pt x="3564286" y="0"/>
                  <a:pt x="3725862" y="161576"/>
                  <a:pt x="3725862" y="360890"/>
                </a:cubicBezTo>
                <a:lnTo>
                  <a:pt x="3725862" y="1275134"/>
                </a:lnTo>
                <a:lnTo>
                  <a:pt x="0" y="1275134"/>
                </a:lnTo>
                <a:lnTo>
                  <a:pt x="0" y="360890"/>
                </a:lnTo>
                <a:cubicBezTo>
                  <a:pt x="0" y="161576"/>
                  <a:pt x="161576" y="0"/>
                  <a:pt x="36089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52" name="Rounded Rectangle 18"/>
          <p:cNvSpPr/>
          <p:nvPr userDrawn="1"/>
        </p:nvSpPr>
        <p:spPr>
          <a:xfrm>
            <a:off x="541338" y="4197667"/>
            <a:ext cx="3725862" cy="542924"/>
          </a:xfrm>
          <a:custGeom>
            <a:avLst/>
            <a:gdLst/>
            <a:ahLst/>
            <a:cxnLst/>
            <a:rect l="l" t="t" r="r" b="b"/>
            <a:pathLst>
              <a:path w="3725862" h="603249">
                <a:moveTo>
                  <a:pt x="0" y="0"/>
                </a:moveTo>
                <a:lnTo>
                  <a:pt x="3725862" y="0"/>
                </a:lnTo>
                <a:lnTo>
                  <a:pt x="3725862" y="280197"/>
                </a:lnTo>
                <a:cubicBezTo>
                  <a:pt x="3725862" y="458614"/>
                  <a:pt x="3581227" y="603249"/>
                  <a:pt x="3402810" y="603249"/>
                </a:cubicBezTo>
                <a:lnTo>
                  <a:pt x="323052" y="603249"/>
                </a:lnTo>
                <a:cubicBezTo>
                  <a:pt x="144635" y="603249"/>
                  <a:pt x="0" y="458614"/>
                  <a:pt x="0" y="28019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Text Placeholder 7"/>
          <p:cNvSpPr>
            <a:spLocks noGrp="1"/>
          </p:cNvSpPr>
          <p:nvPr>
            <p:ph type="body" sz="quarter" idx="70" hasCustomPrompt="1"/>
          </p:nvPr>
        </p:nvSpPr>
        <p:spPr>
          <a:xfrm>
            <a:off x="800100" y="4243783"/>
            <a:ext cx="3314700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54" name="Text Placeholder 2"/>
          <p:cNvSpPr>
            <a:spLocks noGrp="1"/>
          </p:cNvSpPr>
          <p:nvPr>
            <p:ph type="body" sz="quarter" idx="71" hasCustomPrompt="1"/>
          </p:nvPr>
        </p:nvSpPr>
        <p:spPr>
          <a:xfrm>
            <a:off x="800100" y="4464869"/>
            <a:ext cx="3314700" cy="230002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bg1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55" name="Picture Placeholder 2"/>
          <p:cNvSpPr>
            <a:spLocks noGrp="1"/>
          </p:cNvSpPr>
          <p:nvPr>
            <p:ph type="pic" sz="quarter" idx="72"/>
          </p:nvPr>
        </p:nvSpPr>
        <p:spPr>
          <a:xfrm>
            <a:off x="4956176" y="3045758"/>
            <a:ext cx="3725862" cy="1147621"/>
          </a:xfrm>
          <a:custGeom>
            <a:avLst/>
            <a:gdLst/>
            <a:ahLst/>
            <a:cxnLst/>
            <a:rect l="l" t="t" r="r" b="b"/>
            <a:pathLst>
              <a:path w="3725862" h="1275134">
                <a:moveTo>
                  <a:pt x="360890" y="0"/>
                </a:moveTo>
                <a:lnTo>
                  <a:pt x="3364972" y="0"/>
                </a:lnTo>
                <a:cubicBezTo>
                  <a:pt x="3564286" y="0"/>
                  <a:pt x="3725862" y="161576"/>
                  <a:pt x="3725862" y="360890"/>
                </a:cubicBezTo>
                <a:lnTo>
                  <a:pt x="3725862" y="1275134"/>
                </a:lnTo>
                <a:lnTo>
                  <a:pt x="0" y="1275134"/>
                </a:lnTo>
                <a:lnTo>
                  <a:pt x="0" y="360890"/>
                </a:lnTo>
                <a:cubicBezTo>
                  <a:pt x="0" y="161576"/>
                  <a:pt x="161576" y="0"/>
                  <a:pt x="36089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56" name="Rounded Rectangle 18"/>
          <p:cNvSpPr/>
          <p:nvPr userDrawn="1"/>
        </p:nvSpPr>
        <p:spPr>
          <a:xfrm>
            <a:off x="4956176" y="4197667"/>
            <a:ext cx="3725862" cy="542924"/>
          </a:xfrm>
          <a:custGeom>
            <a:avLst/>
            <a:gdLst/>
            <a:ahLst/>
            <a:cxnLst/>
            <a:rect l="l" t="t" r="r" b="b"/>
            <a:pathLst>
              <a:path w="3725862" h="603249">
                <a:moveTo>
                  <a:pt x="0" y="0"/>
                </a:moveTo>
                <a:lnTo>
                  <a:pt x="3725862" y="0"/>
                </a:lnTo>
                <a:lnTo>
                  <a:pt x="3725862" y="280197"/>
                </a:lnTo>
                <a:cubicBezTo>
                  <a:pt x="3725862" y="458614"/>
                  <a:pt x="3581227" y="603249"/>
                  <a:pt x="3402810" y="603249"/>
                </a:cubicBezTo>
                <a:lnTo>
                  <a:pt x="323052" y="603249"/>
                </a:lnTo>
                <a:cubicBezTo>
                  <a:pt x="144635" y="603249"/>
                  <a:pt x="0" y="458614"/>
                  <a:pt x="0" y="28019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Text Placeholder 7"/>
          <p:cNvSpPr>
            <a:spLocks noGrp="1"/>
          </p:cNvSpPr>
          <p:nvPr>
            <p:ph type="body" sz="quarter" idx="73" hasCustomPrompt="1"/>
          </p:nvPr>
        </p:nvSpPr>
        <p:spPr>
          <a:xfrm>
            <a:off x="5214938" y="4243783"/>
            <a:ext cx="3314700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58" name="Text Placeholder 2"/>
          <p:cNvSpPr>
            <a:spLocks noGrp="1"/>
          </p:cNvSpPr>
          <p:nvPr>
            <p:ph type="body" sz="quarter" idx="74" hasCustomPrompt="1"/>
          </p:nvPr>
        </p:nvSpPr>
        <p:spPr>
          <a:xfrm>
            <a:off x="5214938" y="4464869"/>
            <a:ext cx="3314700" cy="230002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bg1"/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20364690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5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7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4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4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4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4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/>
      <p:bldP spid="44" grpId="0" animBg="1"/>
      <p:bldP spid="4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/>
      <p:bldP spid="52" grpId="0" animBg="1"/>
      <p:bldP spid="5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/>
      <p:bldP spid="56" grpId="0" animBg="1"/>
      <p:bldP spid="5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ircle imag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13" name="Rounded Rectangle 12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ounded Rectangle 13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ounded Rectangle 14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1" name="Text Placeholder 7"/>
          <p:cNvSpPr>
            <a:spLocks noGrp="1"/>
          </p:cNvSpPr>
          <p:nvPr>
            <p:ph type="body" sz="quarter" idx="65" hasCustomPrompt="1"/>
          </p:nvPr>
        </p:nvSpPr>
        <p:spPr>
          <a:xfrm>
            <a:off x="452441" y="3200544"/>
            <a:ext cx="1872863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2" name="Text Placeholder 2"/>
          <p:cNvSpPr>
            <a:spLocks noGrp="1"/>
          </p:cNvSpPr>
          <p:nvPr>
            <p:ph type="body" sz="quarter" idx="64" hasCustomPrompt="1"/>
          </p:nvPr>
        </p:nvSpPr>
        <p:spPr>
          <a:xfrm>
            <a:off x="452441" y="3421630"/>
            <a:ext cx="1872863" cy="1138941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5" name="Picture Placeholder 2"/>
          <p:cNvSpPr>
            <a:spLocks noGrp="1" noChangeAspect="1"/>
          </p:cNvSpPr>
          <p:nvPr>
            <p:ph type="pic" sz="quarter" idx="17"/>
          </p:nvPr>
        </p:nvSpPr>
        <p:spPr>
          <a:xfrm>
            <a:off x="452441" y="1408269"/>
            <a:ext cx="1872863" cy="1685577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35" name="Text Placeholder 7"/>
          <p:cNvSpPr>
            <a:spLocks noGrp="1"/>
          </p:cNvSpPr>
          <p:nvPr>
            <p:ph type="body" sz="quarter" idx="66" hasCustomPrompt="1"/>
          </p:nvPr>
        </p:nvSpPr>
        <p:spPr>
          <a:xfrm>
            <a:off x="2586039" y="3200544"/>
            <a:ext cx="1872863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67" hasCustomPrompt="1"/>
          </p:nvPr>
        </p:nvSpPr>
        <p:spPr>
          <a:xfrm>
            <a:off x="2586039" y="3421630"/>
            <a:ext cx="1872863" cy="1138941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37" name="Picture Placeholder 2"/>
          <p:cNvSpPr>
            <a:spLocks noGrp="1" noChangeAspect="1"/>
          </p:cNvSpPr>
          <p:nvPr>
            <p:ph type="pic" sz="quarter" idx="68"/>
          </p:nvPr>
        </p:nvSpPr>
        <p:spPr>
          <a:xfrm>
            <a:off x="2586039" y="1408269"/>
            <a:ext cx="1872863" cy="1685577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39" name="Text Placeholder 7"/>
          <p:cNvSpPr>
            <a:spLocks noGrp="1"/>
          </p:cNvSpPr>
          <p:nvPr>
            <p:ph type="body" sz="quarter" idx="69" hasCustomPrompt="1"/>
          </p:nvPr>
        </p:nvSpPr>
        <p:spPr>
          <a:xfrm>
            <a:off x="4668841" y="3200544"/>
            <a:ext cx="1872863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0" name="Text Placeholder 2"/>
          <p:cNvSpPr>
            <a:spLocks noGrp="1"/>
          </p:cNvSpPr>
          <p:nvPr>
            <p:ph type="body" sz="quarter" idx="70" hasCustomPrompt="1"/>
          </p:nvPr>
        </p:nvSpPr>
        <p:spPr>
          <a:xfrm>
            <a:off x="4668841" y="3421630"/>
            <a:ext cx="1872863" cy="1138941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46" name="Picture Placeholder 2"/>
          <p:cNvSpPr>
            <a:spLocks noGrp="1" noChangeAspect="1"/>
          </p:cNvSpPr>
          <p:nvPr>
            <p:ph type="pic" sz="quarter" idx="71"/>
          </p:nvPr>
        </p:nvSpPr>
        <p:spPr>
          <a:xfrm>
            <a:off x="4668841" y="1408269"/>
            <a:ext cx="1872863" cy="1685577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47" name="Text Placeholder 7"/>
          <p:cNvSpPr>
            <a:spLocks noGrp="1"/>
          </p:cNvSpPr>
          <p:nvPr>
            <p:ph type="body" sz="quarter" idx="72" hasCustomPrompt="1"/>
          </p:nvPr>
        </p:nvSpPr>
        <p:spPr>
          <a:xfrm>
            <a:off x="6809178" y="3200544"/>
            <a:ext cx="1872863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8" name="Text Placeholder 2"/>
          <p:cNvSpPr>
            <a:spLocks noGrp="1"/>
          </p:cNvSpPr>
          <p:nvPr>
            <p:ph type="body" sz="quarter" idx="73" hasCustomPrompt="1"/>
          </p:nvPr>
        </p:nvSpPr>
        <p:spPr>
          <a:xfrm>
            <a:off x="6809178" y="3421630"/>
            <a:ext cx="1872863" cy="1138941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49" name="Picture Placeholder 2"/>
          <p:cNvSpPr>
            <a:spLocks noGrp="1" noChangeAspect="1"/>
          </p:cNvSpPr>
          <p:nvPr>
            <p:ph type="pic" sz="quarter" idx="74"/>
          </p:nvPr>
        </p:nvSpPr>
        <p:spPr>
          <a:xfrm>
            <a:off x="6809178" y="1408269"/>
            <a:ext cx="1872863" cy="1685577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133402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  <p:bldP spid="3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/>
      <p:bldP spid="3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/>
      <p:bldP spid="4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ircle images with ca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13" name="Rounded Rectangle 12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ounded Rectangle 13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ounded Rectangle 14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1" name="Text Placeholder 7"/>
          <p:cNvSpPr>
            <a:spLocks noGrp="1"/>
          </p:cNvSpPr>
          <p:nvPr>
            <p:ph type="body" sz="quarter" idx="65" hasCustomPrompt="1"/>
          </p:nvPr>
        </p:nvSpPr>
        <p:spPr>
          <a:xfrm>
            <a:off x="2128838" y="1360457"/>
            <a:ext cx="2239962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2" name="Text Placeholder 2"/>
          <p:cNvSpPr>
            <a:spLocks noGrp="1"/>
          </p:cNvSpPr>
          <p:nvPr>
            <p:ph type="body" sz="quarter" idx="64" hasCustomPrompt="1"/>
          </p:nvPr>
        </p:nvSpPr>
        <p:spPr>
          <a:xfrm>
            <a:off x="2128838" y="1581542"/>
            <a:ext cx="2239962" cy="1138941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5" name="Picture Placeholder 2"/>
          <p:cNvSpPr>
            <a:spLocks noGrp="1" noChangeAspect="1"/>
          </p:cNvSpPr>
          <p:nvPr>
            <p:ph type="pic" sz="quarter" idx="17"/>
          </p:nvPr>
        </p:nvSpPr>
        <p:spPr>
          <a:xfrm>
            <a:off x="452439" y="1351119"/>
            <a:ext cx="1521358" cy="1369222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66" hasCustomPrompt="1"/>
          </p:nvPr>
        </p:nvSpPr>
        <p:spPr>
          <a:xfrm>
            <a:off x="6442076" y="1360457"/>
            <a:ext cx="2239962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4" name="Text Placeholder 2"/>
          <p:cNvSpPr>
            <a:spLocks noGrp="1"/>
          </p:cNvSpPr>
          <p:nvPr>
            <p:ph type="body" sz="quarter" idx="67" hasCustomPrompt="1"/>
          </p:nvPr>
        </p:nvSpPr>
        <p:spPr>
          <a:xfrm>
            <a:off x="6442076" y="1581542"/>
            <a:ext cx="2239962" cy="1138941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sz="quarter" idx="68"/>
          </p:nvPr>
        </p:nvSpPr>
        <p:spPr>
          <a:xfrm>
            <a:off x="4765677" y="1351119"/>
            <a:ext cx="1521358" cy="1369222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27" name="Text Placeholder 7"/>
          <p:cNvSpPr>
            <a:spLocks noGrp="1"/>
          </p:cNvSpPr>
          <p:nvPr>
            <p:ph type="body" sz="quarter" idx="69" hasCustomPrompt="1"/>
          </p:nvPr>
        </p:nvSpPr>
        <p:spPr>
          <a:xfrm>
            <a:off x="2128838" y="2994947"/>
            <a:ext cx="2239962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70" hasCustomPrompt="1"/>
          </p:nvPr>
        </p:nvSpPr>
        <p:spPr>
          <a:xfrm>
            <a:off x="2128838" y="3216032"/>
            <a:ext cx="2239962" cy="1138941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sz="quarter" idx="71"/>
          </p:nvPr>
        </p:nvSpPr>
        <p:spPr>
          <a:xfrm>
            <a:off x="452439" y="2985609"/>
            <a:ext cx="1521358" cy="1369222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30" name="Text Placeholder 7"/>
          <p:cNvSpPr>
            <a:spLocks noGrp="1"/>
          </p:cNvSpPr>
          <p:nvPr>
            <p:ph type="body" sz="quarter" idx="72" hasCustomPrompt="1"/>
          </p:nvPr>
        </p:nvSpPr>
        <p:spPr>
          <a:xfrm>
            <a:off x="6442076" y="2994947"/>
            <a:ext cx="2239962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73" hasCustomPrompt="1"/>
          </p:nvPr>
        </p:nvSpPr>
        <p:spPr>
          <a:xfrm>
            <a:off x="6442076" y="3216032"/>
            <a:ext cx="2239962" cy="1138941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32" name="Picture Placeholder 2"/>
          <p:cNvSpPr>
            <a:spLocks noGrp="1" noChangeAspect="1"/>
          </p:cNvSpPr>
          <p:nvPr>
            <p:ph type="pic" sz="quarter" idx="74"/>
          </p:nvPr>
        </p:nvSpPr>
        <p:spPr>
          <a:xfrm>
            <a:off x="4765677" y="2985609"/>
            <a:ext cx="1521358" cy="1369222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701436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  <p:bldP spid="2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/>
      <p:bldP spid="2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/>
      <p:bldP spid="3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circle imag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13" name="Rounded Rectangle 12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ounded Rectangle 13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ounded Rectangle 14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1" name="Text Placeholder 7"/>
          <p:cNvSpPr>
            <a:spLocks noGrp="1"/>
          </p:cNvSpPr>
          <p:nvPr>
            <p:ph type="body" sz="quarter" idx="65" hasCustomPrompt="1"/>
          </p:nvPr>
        </p:nvSpPr>
        <p:spPr>
          <a:xfrm>
            <a:off x="452439" y="2537836"/>
            <a:ext cx="1528762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5" name="Picture Placeholder 2"/>
          <p:cNvSpPr>
            <a:spLocks noGrp="1" noChangeAspect="1"/>
          </p:cNvSpPr>
          <p:nvPr>
            <p:ph type="pic" sz="quarter" idx="17"/>
          </p:nvPr>
        </p:nvSpPr>
        <p:spPr>
          <a:xfrm>
            <a:off x="431804" y="1031079"/>
            <a:ext cx="1583999" cy="1425599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36" name="Text Placeholder 7"/>
          <p:cNvSpPr>
            <a:spLocks noGrp="1"/>
          </p:cNvSpPr>
          <p:nvPr>
            <p:ph type="body" sz="quarter" idx="66" hasCustomPrompt="1"/>
          </p:nvPr>
        </p:nvSpPr>
        <p:spPr>
          <a:xfrm>
            <a:off x="2713039" y="2537836"/>
            <a:ext cx="1528762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sz="quarter" idx="68"/>
          </p:nvPr>
        </p:nvSpPr>
        <p:spPr>
          <a:xfrm>
            <a:off x="2692404" y="1031079"/>
            <a:ext cx="1583999" cy="1425599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39" name="Text Placeholder 7"/>
          <p:cNvSpPr>
            <a:spLocks noGrp="1"/>
          </p:cNvSpPr>
          <p:nvPr>
            <p:ph type="body" sz="quarter" idx="69" hasCustomPrompt="1"/>
          </p:nvPr>
        </p:nvSpPr>
        <p:spPr>
          <a:xfrm>
            <a:off x="4910139" y="2537836"/>
            <a:ext cx="1528762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3" name="Picture Placeholder 2"/>
          <p:cNvSpPr>
            <a:spLocks noGrp="1" noChangeAspect="1"/>
          </p:cNvSpPr>
          <p:nvPr>
            <p:ph type="pic" sz="quarter" idx="71"/>
          </p:nvPr>
        </p:nvSpPr>
        <p:spPr>
          <a:xfrm>
            <a:off x="4889504" y="1031079"/>
            <a:ext cx="1583999" cy="1425599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44" name="Text Placeholder 7"/>
          <p:cNvSpPr>
            <a:spLocks noGrp="1"/>
          </p:cNvSpPr>
          <p:nvPr>
            <p:ph type="body" sz="quarter" idx="72" hasCustomPrompt="1"/>
          </p:nvPr>
        </p:nvSpPr>
        <p:spPr>
          <a:xfrm>
            <a:off x="7153276" y="2537836"/>
            <a:ext cx="1528762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46" name="Picture Placeholder 2"/>
          <p:cNvSpPr>
            <a:spLocks noGrp="1" noChangeAspect="1"/>
          </p:cNvSpPr>
          <p:nvPr>
            <p:ph type="pic" sz="quarter" idx="74"/>
          </p:nvPr>
        </p:nvSpPr>
        <p:spPr>
          <a:xfrm>
            <a:off x="7132641" y="1031079"/>
            <a:ext cx="1583999" cy="1425599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59" name="Text Placeholder 7"/>
          <p:cNvSpPr>
            <a:spLocks noGrp="1"/>
          </p:cNvSpPr>
          <p:nvPr>
            <p:ph type="body" sz="quarter" idx="75" hasCustomPrompt="1"/>
          </p:nvPr>
        </p:nvSpPr>
        <p:spPr>
          <a:xfrm>
            <a:off x="452439" y="4503796"/>
            <a:ext cx="1528762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0" name="Picture Placeholder 2"/>
          <p:cNvSpPr>
            <a:spLocks noGrp="1" noChangeAspect="1"/>
          </p:cNvSpPr>
          <p:nvPr>
            <p:ph type="pic" sz="quarter" idx="76"/>
          </p:nvPr>
        </p:nvSpPr>
        <p:spPr>
          <a:xfrm>
            <a:off x="393704" y="2997039"/>
            <a:ext cx="1583999" cy="1425599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61" name="Text Placeholder 7"/>
          <p:cNvSpPr>
            <a:spLocks noGrp="1"/>
          </p:cNvSpPr>
          <p:nvPr>
            <p:ph type="body" sz="quarter" idx="77" hasCustomPrompt="1"/>
          </p:nvPr>
        </p:nvSpPr>
        <p:spPr>
          <a:xfrm>
            <a:off x="2713039" y="4503796"/>
            <a:ext cx="1528762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2" name="Picture Placeholder 2"/>
          <p:cNvSpPr>
            <a:spLocks noGrp="1" noChangeAspect="1"/>
          </p:cNvSpPr>
          <p:nvPr>
            <p:ph type="pic" sz="quarter" idx="78"/>
          </p:nvPr>
        </p:nvSpPr>
        <p:spPr>
          <a:xfrm>
            <a:off x="2654304" y="2997039"/>
            <a:ext cx="1583999" cy="1425599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63" name="Text Placeholder 7"/>
          <p:cNvSpPr>
            <a:spLocks noGrp="1"/>
          </p:cNvSpPr>
          <p:nvPr>
            <p:ph type="body" sz="quarter" idx="79" hasCustomPrompt="1"/>
          </p:nvPr>
        </p:nvSpPr>
        <p:spPr>
          <a:xfrm>
            <a:off x="4910139" y="4503796"/>
            <a:ext cx="1528762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4" name="Picture Placeholder 2"/>
          <p:cNvSpPr>
            <a:spLocks noGrp="1" noChangeAspect="1"/>
          </p:cNvSpPr>
          <p:nvPr>
            <p:ph type="pic" sz="quarter" idx="80"/>
          </p:nvPr>
        </p:nvSpPr>
        <p:spPr>
          <a:xfrm>
            <a:off x="4851404" y="2997039"/>
            <a:ext cx="1583999" cy="1425599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65" name="Text Placeholder 7"/>
          <p:cNvSpPr>
            <a:spLocks noGrp="1"/>
          </p:cNvSpPr>
          <p:nvPr>
            <p:ph type="body" sz="quarter" idx="81" hasCustomPrompt="1"/>
          </p:nvPr>
        </p:nvSpPr>
        <p:spPr>
          <a:xfrm>
            <a:off x="7153276" y="4503796"/>
            <a:ext cx="1528762" cy="194399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" b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6" name="Picture Placeholder 2"/>
          <p:cNvSpPr>
            <a:spLocks noGrp="1" noChangeAspect="1"/>
          </p:cNvSpPr>
          <p:nvPr>
            <p:ph type="pic" sz="quarter" idx="82"/>
          </p:nvPr>
        </p:nvSpPr>
        <p:spPr>
          <a:xfrm>
            <a:off x="7094541" y="2997039"/>
            <a:ext cx="1583999" cy="1425599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177903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000"/>
                            </p:stCondLst>
                            <p:childTnLst>
                              <p:par>
                                <p:cTn id="101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/>
      <p:bldP spid="3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/>
      <p:bldP spid="3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/>
      <p:bldP spid="44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/>
      <p:bldP spid="59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0" grpId="0"/>
      <p:bldP spid="6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2" grpId="0"/>
      <p:bldP spid="6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0"/>
      <p:bldP spid="6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6" grpId="0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images with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48"/>
          </p:nvPr>
        </p:nvSpPr>
        <p:spPr>
          <a:xfrm>
            <a:off x="474664" y="1017270"/>
            <a:ext cx="1455736" cy="2437444"/>
          </a:xfrm>
          <a:custGeom>
            <a:avLst/>
            <a:gdLst/>
            <a:ahLst/>
            <a:cxnLst/>
            <a:rect l="l" t="t" r="r" b="b"/>
            <a:pathLst>
              <a:path w="1455736" h="2708271">
                <a:moveTo>
                  <a:pt x="268845" y="0"/>
                </a:moveTo>
                <a:lnTo>
                  <a:pt x="1186891" y="0"/>
                </a:lnTo>
                <a:cubicBezTo>
                  <a:pt x="1335370" y="0"/>
                  <a:pt x="1455736" y="120366"/>
                  <a:pt x="1455736" y="268845"/>
                </a:cubicBezTo>
                <a:lnTo>
                  <a:pt x="1455736" y="2642626"/>
                </a:lnTo>
                <a:cubicBezTo>
                  <a:pt x="1455736" y="2661186"/>
                  <a:pt x="1453855" y="2679307"/>
                  <a:pt x="1450274" y="2696808"/>
                </a:cubicBezTo>
                <a:lnTo>
                  <a:pt x="1446716" y="2708271"/>
                </a:lnTo>
                <a:lnTo>
                  <a:pt x="9020" y="2708271"/>
                </a:lnTo>
                <a:lnTo>
                  <a:pt x="5462" y="2696808"/>
                </a:lnTo>
                <a:cubicBezTo>
                  <a:pt x="1881" y="2679307"/>
                  <a:pt x="0" y="2661186"/>
                  <a:pt x="0" y="2642626"/>
                </a:cubicBezTo>
                <a:lnTo>
                  <a:pt x="0" y="268845"/>
                </a:lnTo>
                <a:cubicBezTo>
                  <a:pt x="0" y="120366"/>
                  <a:pt x="120366" y="0"/>
                  <a:pt x="268845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17" name="Rounded Rectangle 16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ounded Rectangle 17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Rounded Rectangle 18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1" name="Rounded Rectangle 30"/>
          <p:cNvSpPr/>
          <p:nvPr userDrawn="1"/>
        </p:nvSpPr>
        <p:spPr>
          <a:xfrm>
            <a:off x="466835" y="3454714"/>
            <a:ext cx="1453930" cy="182880"/>
          </a:xfrm>
          <a:custGeom>
            <a:avLst/>
            <a:gdLst/>
            <a:ahLst/>
            <a:cxnLst/>
            <a:rect l="l" t="t" r="r" b="b"/>
            <a:pathLst>
              <a:path w="1453930" h="203200">
                <a:moveTo>
                  <a:pt x="0" y="0"/>
                </a:moveTo>
                <a:lnTo>
                  <a:pt x="1453930" y="0"/>
                </a:lnTo>
                <a:lnTo>
                  <a:pt x="1442258" y="37601"/>
                </a:lnTo>
                <a:cubicBezTo>
                  <a:pt x="1401097" y="134917"/>
                  <a:pt x="1304736" y="203200"/>
                  <a:pt x="1192427" y="203200"/>
                </a:cubicBezTo>
                <a:lnTo>
                  <a:pt x="261503" y="203200"/>
                </a:lnTo>
                <a:cubicBezTo>
                  <a:pt x="149194" y="203200"/>
                  <a:pt x="52834" y="134917"/>
                  <a:pt x="11672" y="376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Picture Placeholder 2"/>
          <p:cNvSpPr>
            <a:spLocks noGrp="1"/>
          </p:cNvSpPr>
          <p:nvPr>
            <p:ph type="pic" sz="quarter" idx="65"/>
          </p:nvPr>
        </p:nvSpPr>
        <p:spPr>
          <a:xfrm>
            <a:off x="2100264" y="1017270"/>
            <a:ext cx="1455736" cy="2437444"/>
          </a:xfrm>
          <a:custGeom>
            <a:avLst/>
            <a:gdLst/>
            <a:ahLst/>
            <a:cxnLst/>
            <a:rect l="l" t="t" r="r" b="b"/>
            <a:pathLst>
              <a:path w="1455736" h="2708271">
                <a:moveTo>
                  <a:pt x="268845" y="0"/>
                </a:moveTo>
                <a:lnTo>
                  <a:pt x="1186891" y="0"/>
                </a:lnTo>
                <a:cubicBezTo>
                  <a:pt x="1335370" y="0"/>
                  <a:pt x="1455736" y="120366"/>
                  <a:pt x="1455736" y="268845"/>
                </a:cubicBezTo>
                <a:lnTo>
                  <a:pt x="1455736" y="2642626"/>
                </a:lnTo>
                <a:cubicBezTo>
                  <a:pt x="1455736" y="2661186"/>
                  <a:pt x="1453855" y="2679307"/>
                  <a:pt x="1450274" y="2696808"/>
                </a:cubicBezTo>
                <a:lnTo>
                  <a:pt x="1446716" y="2708271"/>
                </a:lnTo>
                <a:lnTo>
                  <a:pt x="9020" y="2708271"/>
                </a:lnTo>
                <a:lnTo>
                  <a:pt x="5462" y="2696808"/>
                </a:lnTo>
                <a:cubicBezTo>
                  <a:pt x="1881" y="2679307"/>
                  <a:pt x="0" y="2661186"/>
                  <a:pt x="0" y="2642626"/>
                </a:cubicBezTo>
                <a:lnTo>
                  <a:pt x="0" y="268845"/>
                </a:lnTo>
                <a:cubicBezTo>
                  <a:pt x="0" y="120366"/>
                  <a:pt x="120366" y="0"/>
                  <a:pt x="268845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37" name="Rounded Rectangle 30"/>
          <p:cNvSpPr/>
          <p:nvPr userDrawn="1"/>
        </p:nvSpPr>
        <p:spPr>
          <a:xfrm>
            <a:off x="2092435" y="3454714"/>
            <a:ext cx="1453930" cy="182880"/>
          </a:xfrm>
          <a:custGeom>
            <a:avLst/>
            <a:gdLst/>
            <a:ahLst/>
            <a:cxnLst/>
            <a:rect l="l" t="t" r="r" b="b"/>
            <a:pathLst>
              <a:path w="1453930" h="203200">
                <a:moveTo>
                  <a:pt x="0" y="0"/>
                </a:moveTo>
                <a:lnTo>
                  <a:pt x="1453930" y="0"/>
                </a:lnTo>
                <a:lnTo>
                  <a:pt x="1442258" y="37601"/>
                </a:lnTo>
                <a:cubicBezTo>
                  <a:pt x="1401097" y="134917"/>
                  <a:pt x="1304736" y="203200"/>
                  <a:pt x="1192427" y="203200"/>
                </a:cubicBezTo>
                <a:lnTo>
                  <a:pt x="261503" y="203200"/>
                </a:lnTo>
                <a:cubicBezTo>
                  <a:pt x="149194" y="203200"/>
                  <a:pt x="52834" y="134917"/>
                  <a:pt x="11672" y="376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Picture Placeholder 2"/>
          <p:cNvSpPr>
            <a:spLocks noGrp="1"/>
          </p:cNvSpPr>
          <p:nvPr>
            <p:ph type="pic" sz="quarter" idx="66"/>
          </p:nvPr>
        </p:nvSpPr>
        <p:spPr>
          <a:xfrm>
            <a:off x="3798999" y="1017270"/>
            <a:ext cx="1455736" cy="2437444"/>
          </a:xfrm>
          <a:custGeom>
            <a:avLst/>
            <a:gdLst/>
            <a:ahLst/>
            <a:cxnLst/>
            <a:rect l="l" t="t" r="r" b="b"/>
            <a:pathLst>
              <a:path w="1455736" h="2708271">
                <a:moveTo>
                  <a:pt x="268845" y="0"/>
                </a:moveTo>
                <a:lnTo>
                  <a:pt x="1186891" y="0"/>
                </a:lnTo>
                <a:cubicBezTo>
                  <a:pt x="1335370" y="0"/>
                  <a:pt x="1455736" y="120366"/>
                  <a:pt x="1455736" y="268845"/>
                </a:cubicBezTo>
                <a:lnTo>
                  <a:pt x="1455736" y="2642626"/>
                </a:lnTo>
                <a:cubicBezTo>
                  <a:pt x="1455736" y="2661186"/>
                  <a:pt x="1453855" y="2679307"/>
                  <a:pt x="1450274" y="2696808"/>
                </a:cubicBezTo>
                <a:lnTo>
                  <a:pt x="1446716" y="2708271"/>
                </a:lnTo>
                <a:lnTo>
                  <a:pt x="9020" y="2708271"/>
                </a:lnTo>
                <a:lnTo>
                  <a:pt x="5462" y="2696808"/>
                </a:lnTo>
                <a:cubicBezTo>
                  <a:pt x="1881" y="2679307"/>
                  <a:pt x="0" y="2661186"/>
                  <a:pt x="0" y="2642626"/>
                </a:cubicBezTo>
                <a:lnTo>
                  <a:pt x="0" y="268845"/>
                </a:lnTo>
                <a:cubicBezTo>
                  <a:pt x="0" y="120366"/>
                  <a:pt x="120366" y="0"/>
                  <a:pt x="268845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39" name="Rounded Rectangle 30"/>
          <p:cNvSpPr/>
          <p:nvPr userDrawn="1"/>
        </p:nvSpPr>
        <p:spPr>
          <a:xfrm>
            <a:off x="3791170" y="3454714"/>
            <a:ext cx="1453930" cy="182880"/>
          </a:xfrm>
          <a:custGeom>
            <a:avLst/>
            <a:gdLst/>
            <a:ahLst/>
            <a:cxnLst/>
            <a:rect l="l" t="t" r="r" b="b"/>
            <a:pathLst>
              <a:path w="1453930" h="203200">
                <a:moveTo>
                  <a:pt x="0" y="0"/>
                </a:moveTo>
                <a:lnTo>
                  <a:pt x="1453930" y="0"/>
                </a:lnTo>
                <a:lnTo>
                  <a:pt x="1442258" y="37601"/>
                </a:lnTo>
                <a:cubicBezTo>
                  <a:pt x="1401097" y="134917"/>
                  <a:pt x="1304736" y="203200"/>
                  <a:pt x="1192427" y="203200"/>
                </a:cubicBezTo>
                <a:lnTo>
                  <a:pt x="261503" y="203200"/>
                </a:lnTo>
                <a:cubicBezTo>
                  <a:pt x="149194" y="203200"/>
                  <a:pt x="52834" y="134917"/>
                  <a:pt x="11672" y="376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Picture Placeholder 2"/>
          <p:cNvSpPr>
            <a:spLocks noGrp="1"/>
          </p:cNvSpPr>
          <p:nvPr>
            <p:ph type="pic" sz="quarter" idx="67"/>
          </p:nvPr>
        </p:nvSpPr>
        <p:spPr>
          <a:xfrm>
            <a:off x="5513499" y="1017270"/>
            <a:ext cx="1455736" cy="2437444"/>
          </a:xfrm>
          <a:custGeom>
            <a:avLst/>
            <a:gdLst/>
            <a:ahLst/>
            <a:cxnLst/>
            <a:rect l="l" t="t" r="r" b="b"/>
            <a:pathLst>
              <a:path w="1455736" h="2708271">
                <a:moveTo>
                  <a:pt x="268845" y="0"/>
                </a:moveTo>
                <a:lnTo>
                  <a:pt x="1186891" y="0"/>
                </a:lnTo>
                <a:cubicBezTo>
                  <a:pt x="1335370" y="0"/>
                  <a:pt x="1455736" y="120366"/>
                  <a:pt x="1455736" y="268845"/>
                </a:cubicBezTo>
                <a:lnTo>
                  <a:pt x="1455736" y="2642626"/>
                </a:lnTo>
                <a:cubicBezTo>
                  <a:pt x="1455736" y="2661186"/>
                  <a:pt x="1453855" y="2679307"/>
                  <a:pt x="1450274" y="2696808"/>
                </a:cubicBezTo>
                <a:lnTo>
                  <a:pt x="1446716" y="2708271"/>
                </a:lnTo>
                <a:lnTo>
                  <a:pt x="9020" y="2708271"/>
                </a:lnTo>
                <a:lnTo>
                  <a:pt x="5462" y="2696808"/>
                </a:lnTo>
                <a:cubicBezTo>
                  <a:pt x="1881" y="2679307"/>
                  <a:pt x="0" y="2661186"/>
                  <a:pt x="0" y="2642626"/>
                </a:cubicBezTo>
                <a:lnTo>
                  <a:pt x="0" y="268845"/>
                </a:lnTo>
                <a:cubicBezTo>
                  <a:pt x="0" y="120366"/>
                  <a:pt x="120366" y="0"/>
                  <a:pt x="268845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41" name="Rounded Rectangle 30"/>
          <p:cNvSpPr/>
          <p:nvPr userDrawn="1"/>
        </p:nvSpPr>
        <p:spPr>
          <a:xfrm>
            <a:off x="5505670" y="3454714"/>
            <a:ext cx="1453930" cy="182880"/>
          </a:xfrm>
          <a:custGeom>
            <a:avLst/>
            <a:gdLst/>
            <a:ahLst/>
            <a:cxnLst/>
            <a:rect l="l" t="t" r="r" b="b"/>
            <a:pathLst>
              <a:path w="1453930" h="203200">
                <a:moveTo>
                  <a:pt x="0" y="0"/>
                </a:moveTo>
                <a:lnTo>
                  <a:pt x="1453930" y="0"/>
                </a:lnTo>
                <a:lnTo>
                  <a:pt x="1442258" y="37601"/>
                </a:lnTo>
                <a:cubicBezTo>
                  <a:pt x="1401097" y="134917"/>
                  <a:pt x="1304736" y="203200"/>
                  <a:pt x="1192427" y="203200"/>
                </a:cubicBezTo>
                <a:lnTo>
                  <a:pt x="261503" y="203200"/>
                </a:lnTo>
                <a:cubicBezTo>
                  <a:pt x="149194" y="203200"/>
                  <a:pt x="52834" y="134917"/>
                  <a:pt x="11672" y="376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Picture Placeholder 2"/>
          <p:cNvSpPr>
            <a:spLocks noGrp="1"/>
          </p:cNvSpPr>
          <p:nvPr>
            <p:ph type="pic" sz="quarter" idx="68"/>
          </p:nvPr>
        </p:nvSpPr>
        <p:spPr>
          <a:xfrm>
            <a:off x="7218364" y="1017270"/>
            <a:ext cx="1455736" cy="2437444"/>
          </a:xfrm>
          <a:custGeom>
            <a:avLst/>
            <a:gdLst/>
            <a:ahLst/>
            <a:cxnLst/>
            <a:rect l="l" t="t" r="r" b="b"/>
            <a:pathLst>
              <a:path w="1455736" h="2708271">
                <a:moveTo>
                  <a:pt x="268845" y="0"/>
                </a:moveTo>
                <a:lnTo>
                  <a:pt x="1186891" y="0"/>
                </a:lnTo>
                <a:cubicBezTo>
                  <a:pt x="1335370" y="0"/>
                  <a:pt x="1455736" y="120366"/>
                  <a:pt x="1455736" y="268845"/>
                </a:cubicBezTo>
                <a:lnTo>
                  <a:pt x="1455736" y="2642626"/>
                </a:lnTo>
                <a:cubicBezTo>
                  <a:pt x="1455736" y="2661186"/>
                  <a:pt x="1453855" y="2679307"/>
                  <a:pt x="1450274" y="2696808"/>
                </a:cubicBezTo>
                <a:lnTo>
                  <a:pt x="1446716" y="2708271"/>
                </a:lnTo>
                <a:lnTo>
                  <a:pt x="9020" y="2708271"/>
                </a:lnTo>
                <a:lnTo>
                  <a:pt x="5462" y="2696808"/>
                </a:lnTo>
                <a:cubicBezTo>
                  <a:pt x="1881" y="2679307"/>
                  <a:pt x="0" y="2661186"/>
                  <a:pt x="0" y="2642626"/>
                </a:cubicBezTo>
                <a:lnTo>
                  <a:pt x="0" y="268845"/>
                </a:lnTo>
                <a:cubicBezTo>
                  <a:pt x="0" y="120366"/>
                  <a:pt x="120366" y="0"/>
                  <a:pt x="268845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43" name="Rounded Rectangle 30"/>
          <p:cNvSpPr/>
          <p:nvPr userDrawn="1"/>
        </p:nvSpPr>
        <p:spPr>
          <a:xfrm>
            <a:off x="7210535" y="3454714"/>
            <a:ext cx="1453930" cy="182880"/>
          </a:xfrm>
          <a:custGeom>
            <a:avLst/>
            <a:gdLst/>
            <a:ahLst/>
            <a:cxnLst/>
            <a:rect l="l" t="t" r="r" b="b"/>
            <a:pathLst>
              <a:path w="1453930" h="203200">
                <a:moveTo>
                  <a:pt x="0" y="0"/>
                </a:moveTo>
                <a:lnTo>
                  <a:pt x="1453930" y="0"/>
                </a:lnTo>
                <a:lnTo>
                  <a:pt x="1442258" y="37601"/>
                </a:lnTo>
                <a:cubicBezTo>
                  <a:pt x="1401097" y="134917"/>
                  <a:pt x="1304736" y="203200"/>
                  <a:pt x="1192427" y="203200"/>
                </a:cubicBezTo>
                <a:lnTo>
                  <a:pt x="261503" y="203200"/>
                </a:lnTo>
                <a:cubicBezTo>
                  <a:pt x="149194" y="203200"/>
                  <a:pt x="52834" y="134917"/>
                  <a:pt x="11672" y="376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Text Placeholder 2"/>
          <p:cNvSpPr>
            <a:spLocks noGrp="1"/>
          </p:cNvSpPr>
          <p:nvPr>
            <p:ph type="body" sz="quarter" idx="64" hasCustomPrompt="1"/>
          </p:nvPr>
        </p:nvSpPr>
        <p:spPr>
          <a:xfrm>
            <a:off x="443974" y="4172829"/>
            <a:ext cx="8230129" cy="58497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metus.is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semper semper.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ligula </a:t>
            </a:r>
            <a:r>
              <a:rPr lang="en-US" dirty="0" err="1"/>
              <a:t>vestibulum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semper ex </a:t>
            </a:r>
            <a:r>
              <a:rPr lang="en-US" dirty="0" err="1"/>
              <a:t>suscipit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dolor ante.</a:t>
            </a:r>
          </a:p>
        </p:txBody>
      </p:sp>
      <p:sp>
        <p:nvSpPr>
          <p:cNvPr id="45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427038" y="3832045"/>
            <a:ext cx="8247062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40" b="1" baseline="0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Put</a:t>
            </a:r>
            <a:r>
              <a:rPr lang="es-ES_tradnl" dirty="0"/>
              <a:t> </a:t>
            </a:r>
            <a:r>
              <a:rPr lang="es-ES_tradnl" dirty="0" err="1"/>
              <a:t>your</a:t>
            </a:r>
            <a:r>
              <a:rPr lang="es-ES_tradnl" dirty="0"/>
              <a:t> </a:t>
            </a:r>
            <a:r>
              <a:rPr lang="es-ES_tradnl" dirty="0" err="1"/>
              <a:t>title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</p:spTree>
    <p:extLst>
      <p:ext uri="{BB962C8B-B14F-4D97-AF65-F5344CB8AC3E}">
        <p14:creationId xmlns="" xmlns:p14="http://schemas.microsoft.com/office/powerpoint/2010/main" val="30294482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2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3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5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4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4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/>
      <p:bldP spid="31" grpId="0" animBg="1"/>
      <p:bldP spid="36" grpId="0"/>
      <p:bldP spid="37" grpId="0" animBg="1"/>
      <p:bldP spid="38" grpId="0"/>
      <p:bldP spid="39" grpId="0" animBg="1"/>
      <p:bldP spid="40" grpId="0"/>
      <p:bldP spid="41" grpId="0" animBg="1"/>
      <p:bldP spid="42" grpId="0"/>
      <p:bldP spid="43" grpId="0" animBg="1"/>
      <p:bldP spid="4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45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52438" y="1045724"/>
            <a:ext cx="8229600" cy="3431028"/>
          </a:xfrm>
          <a:prstGeom prst="rect">
            <a:avLst/>
          </a:prstGeom>
        </p:spPr>
        <p:txBody>
          <a:bodyPr vert="horz" lIns="95057" tIns="47529" rIns="95057" bIns="47529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semper semper.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ligula </a:t>
            </a:r>
            <a:r>
              <a:rPr lang="en-US" dirty="0" err="1"/>
              <a:t>vestibulum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semper ex </a:t>
            </a:r>
            <a:r>
              <a:rPr lang="en-US" dirty="0" err="1"/>
              <a:t>suscipit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dolor ante.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, in </a:t>
            </a:r>
            <a:r>
              <a:rPr lang="en-US" dirty="0" err="1"/>
              <a:t>ultricies</a:t>
            </a:r>
            <a:r>
              <a:rPr lang="en-US" dirty="0"/>
              <a:t> diam.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 et. </a:t>
            </a:r>
            <a:r>
              <a:rPr lang="en-US" dirty="0" err="1"/>
              <a:t>Proin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nisi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non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porta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,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,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ligula.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a </a:t>
            </a:r>
            <a:r>
              <a:rPr lang="en-US" dirty="0" err="1"/>
              <a:t>est</a:t>
            </a:r>
            <a:r>
              <a:rPr lang="en-US" dirty="0"/>
              <a:t> at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ex.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maximus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pPr lvl="0"/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,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in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in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id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Nam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lacus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, a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,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ac,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dui.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,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, magna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in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ac.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tincidunt</a:t>
            </a:r>
            <a:r>
              <a:rPr lang="en-US" dirty="0"/>
              <a:t> et </a:t>
            </a:r>
            <a:r>
              <a:rPr lang="en-US" dirty="0" err="1"/>
              <a:t>suscipit</a:t>
            </a:r>
            <a:r>
              <a:rPr lang="en-US" dirty="0"/>
              <a:t> id, </a:t>
            </a:r>
            <a:r>
              <a:rPr lang="en-US" dirty="0" err="1"/>
              <a:t>rutrum</a:t>
            </a:r>
            <a:r>
              <a:rPr lang="en-US" dirty="0"/>
              <a:t> at </a:t>
            </a:r>
            <a:r>
              <a:rPr lang="en-US" dirty="0" err="1"/>
              <a:t>odio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dui, </a:t>
            </a:r>
            <a:r>
              <a:rPr lang="en-US" dirty="0" err="1"/>
              <a:t>vel</a:t>
            </a:r>
            <a:r>
              <a:rPr lang="en-US" dirty="0"/>
              <a:t> tempus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in </a:t>
            </a:r>
            <a:r>
              <a:rPr lang="en-US" dirty="0" err="1"/>
              <a:t>sapien</a:t>
            </a:r>
            <a:r>
              <a:rPr lang="en-US" dirty="0"/>
              <a:t> at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convallis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et in </a:t>
            </a:r>
            <a:r>
              <a:rPr lang="en-US" dirty="0" err="1"/>
              <a:t>felis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, </a:t>
            </a:r>
            <a:r>
              <a:rPr lang="en-US" dirty="0" err="1"/>
              <a:t>odio</a:t>
            </a:r>
            <a:r>
              <a:rPr lang="en-US" dirty="0"/>
              <a:t> non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,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in </a:t>
            </a:r>
            <a:r>
              <a:rPr lang="en-US" dirty="0" err="1"/>
              <a:t>lorem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quam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pPr lvl="0"/>
            <a:r>
              <a:rPr lang="en-US" dirty="0" err="1"/>
              <a:t>Donec</a:t>
            </a:r>
            <a:r>
              <a:rPr lang="en-US" dirty="0"/>
              <a:t> ligula </a:t>
            </a:r>
            <a:r>
              <a:rPr lang="en-US" dirty="0" err="1"/>
              <a:t>diam</a:t>
            </a:r>
            <a:r>
              <a:rPr lang="en-US" dirty="0"/>
              <a:t>, </a:t>
            </a:r>
            <a:r>
              <a:rPr lang="en-US" dirty="0" err="1"/>
              <a:t>tincidunt</a:t>
            </a:r>
            <a:r>
              <a:rPr lang="en-US" dirty="0"/>
              <a:t> id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,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,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vitae.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,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,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libero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non ante ac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in </a:t>
            </a:r>
            <a:r>
              <a:rPr lang="en-US" dirty="0" err="1"/>
              <a:t>metus</a:t>
            </a:r>
            <a:r>
              <a:rPr lang="en-US" dirty="0"/>
              <a:t>. </a:t>
            </a:r>
            <a:r>
              <a:rPr lang="en-US" dirty="0" err="1"/>
              <a:t>Interdum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ante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ultrices</a:t>
            </a:r>
            <a:r>
              <a:rPr lang="en-US" dirty="0"/>
              <a:t> lacus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at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dolor </a:t>
            </a:r>
            <a:r>
              <a:rPr lang="en-US" dirty="0" err="1"/>
              <a:t>sapien</a:t>
            </a:r>
            <a:r>
              <a:rPr lang="en-US" dirty="0"/>
              <a:t>, </a:t>
            </a:r>
            <a:r>
              <a:rPr lang="en-US" dirty="0" err="1"/>
              <a:t>hendrerit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a </a:t>
            </a:r>
            <a:r>
              <a:rPr lang="en-US" dirty="0" err="1"/>
              <a:t>aliquam</a:t>
            </a:r>
            <a:r>
              <a:rPr lang="en-US" dirty="0"/>
              <a:t> magna.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in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. </a:t>
            </a:r>
            <a:r>
              <a:rPr lang="en-US" dirty="0" err="1"/>
              <a:t>Proin</a:t>
            </a:r>
            <a:r>
              <a:rPr lang="en-US" dirty="0"/>
              <a:t> </a:t>
            </a:r>
            <a:r>
              <a:rPr lang="en-US" dirty="0" err="1"/>
              <a:t>sollicitudin</a:t>
            </a:r>
            <a:r>
              <a:rPr lang="en-US" dirty="0"/>
              <a:t> ante id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vestibulum</a:t>
            </a:r>
            <a:r>
              <a:rPr lang="en-US" dirty="0"/>
              <a:t> non </a:t>
            </a:r>
            <a:r>
              <a:rPr lang="en-US" dirty="0" err="1"/>
              <a:t>metus</a:t>
            </a:r>
            <a:r>
              <a:rPr lang="en-US" dirty="0"/>
              <a:t> vitae </a:t>
            </a:r>
            <a:r>
              <a:rPr lang="en-US" dirty="0" err="1"/>
              <a:t>rutrum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pharetra</a:t>
            </a:r>
            <a:r>
              <a:rPr lang="en-US" dirty="0"/>
              <a:t> non.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 sem.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9" name="Rounded Rectangle 8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ounded Rectangle 9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Rounded Rectangle 10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976453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52438" y="1026673"/>
            <a:ext cx="8229600" cy="3667248"/>
          </a:xfrm>
          <a:prstGeom prst="rect">
            <a:avLst/>
          </a:prstGeom>
        </p:spPr>
        <p:txBody>
          <a:bodyPr vert="horz" lIns="95057" tIns="47529" rIns="95057" bIns="47529" numCol="2" spcCol="280728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semper semper.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ligula </a:t>
            </a:r>
            <a:r>
              <a:rPr lang="en-US" dirty="0" err="1"/>
              <a:t>vestibulum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semper ex </a:t>
            </a:r>
            <a:r>
              <a:rPr lang="en-US" dirty="0" err="1"/>
              <a:t>suscipit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dolor ante.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, in </a:t>
            </a:r>
            <a:r>
              <a:rPr lang="en-US" dirty="0" err="1"/>
              <a:t>ultricies</a:t>
            </a:r>
            <a:r>
              <a:rPr lang="en-US" dirty="0"/>
              <a:t> diam.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 et. </a:t>
            </a:r>
            <a:r>
              <a:rPr lang="en-US" dirty="0" err="1"/>
              <a:t>Proin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nisi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non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porta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,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,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ligula.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a </a:t>
            </a:r>
            <a:r>
              <a:rPr lang="en-US" dirty="0" err="1"/>
              <a:t>est</a:t>
            </a:r>
            <a:r>
              <a:rPr lang="en-US" dirty="0"/>
              <a:t> at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ex.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maximus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pPr lvl="0"/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,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in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in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id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Nam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lacus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, a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,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ac,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dui.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,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, magna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in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ac.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tincidunt</a:t>
            </a:r>
            <a:r>
              <a:rPr lang="en-US" dirty="0"/>
              <a:t> et </a:t>
            </a:r>
            <a:r>
              <a:rPr lang="en-US" dirty="0" err="1"/>
              <a:t>suscipit</a:t>
            </a:r>
            <a:r>
              <a:rPr lang="en-US" dirty="0"/>
              <a:t> id, </a:t>
            </a:r>
            <a:r>
              <a:rPr lang="en-US" dirty="0" err="1"/>
              <a:t>rutrum</a:t>
            </a:r>
            <a:r>
              <a:rPr lang="en-US" dirty="0"/>
              <a:t> at </a:t>
            </a:r>
            <a:r>
              <a:rPr lang="en-US" dirty="0" err="1"/>
              <a:t>odio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dui, </a:t>
            </a:r>
            <a:r>
              <a:rPr lang="en-US" dirty="0" err="1"/>
              <a:t>vel</a:t>
            </a:r>
            <a:r>
              <a:rPr lang="en-US" dirty="0"/>
              <a:t> tempus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in </a:t>
            </a:r>
            <a:r>
              <a:rPr lang="en-US" dirty="0" err="1"/>
              <a:t>sapien</a:t>
            </a:r>
            <a:r>
              <a:rPr lang="en-US" dirty="0"/>
              <a:t> at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convallis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et in </a:t>
            </a:r>
            <a:r>
              <a:rPr lang="en-US" dirty="0" err="1"/>
              <a:t>felis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, </a:t>
            </a:r>
            <a:r>
              <a:rPr lang="en-US" dirty="0" err="1"/>
              <a:t>odio</a:t>
            </a:r>
            <a:r>
              <a:rPr lang="en-US" dirty="0"/>
              <a:t> non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,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in </a:t>
            </a:r>
            <a:r>
              <a:rPr lang="en-US" dirty="0" err="1"/>
              <a:t>lorem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quam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pPr lvl="0"/>
            <a:r>
              <a:rPr lang="en-US" dirty="0" err="1"/>
              <a:t>Donec</a:t>
            </a:r>
            <a:r>
              <a:rPr lang="en-US" dirty="0"/>
              <a:t> ligula </a:t>
            </a:r>
            <a:r>
              <a:rPr lang="en-US" dirty="0" err="1"/>
              <a:t>diam</a:t>
            </a:r>
            <a:r>
              <a:rPr lang="en-US" dirty="0"/>
              <a:t>, </a:t>
            </a:r>
            <a:r>
              <a:rPr lang="en-US" dirty="0" err="1"/>
              <a:t>tincidunt</a:t>
            </a:r>
            <a:r>
              <a:rPr lang="en-US" dirty="0"/>
              <a:t> id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,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,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vitae.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,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,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libero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non ante ac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in </a:t>
            </a:r>
            <a:r>
              <a:rPr lang="en-US" dirty="0" err="1"/>
              <a:t>metus</a:t>
            </a:r>
            <a:r>
              <a:rPr lang="en-US" dirty="0"/>
              <a:t>. </a:t>
            </a:r>
            <a:r>
              <a:rPr lang="en-US" dirty="0" err="1"/>
              <a:t>Interdum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ante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ultrices</a:t>
            </a:r>
            <a:r>
              <a:rPr lang="en-US" dirty="0"/>
              <a:t> lacus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at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dolor </a:t>
            </a:r>
            <a:r>
              <a:rPr lang="en-US" dirty="0" err="1"/>
              <a:t>sapien</a:t>
            </a:r>
            <a:r>
              <a:rPr lang="en-US" dirty="0"/>
              <a:t>, </a:t>
            </a:r>
            <a:r>
              <a:rPr lang="en-US" dirty="0" err="1"/>
              <a:t>hendrerit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a </a:t>
            </a:r>
            <a:r>
              <a:rPr lang="en-US" dirty="0" err="1"/>
              <a:t>aliquam</a:t>
            </a:r>
            <a:r>
              <a:rPr lang="en-US" dirty="0"/>
              <a:t> magna.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in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. </a:t>
            </a:r>
            <a:r>
              <a:rPr lang="en-US" dirty="0" err="1"/>
              <a:t>Proin</a:t>
            </a:r>
            <a:r>
              <a:rPr lang="en-US" dirty="0"/>
              <a:t> </a:t>
            </a:r>
            <a:r>
              <a:rPr lang="en-US" dirty="0" err="1"/>
              <a:t>sollicitudin</a:t>
            </a:r>
            <a:r>
              <a:rPr lang="en-US" dirty="0"/>
              <a:t> ante id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vestibulum</a:t>
            </a:r>
            <a:r>
              <a:rPr lang="en-US" dirty="0"/>
              <a:t> non </a:t>
            </a:r>
            <a:r>
              <a:rPr lang="en-US" dirty="0" err="1"/>
              <a:t>metus</a:t>
            </a:r>
            <a:r>
              <a:rPr lang="en-US" dirty="0"/>
              <a:t> vitae </a:t>
            </a:r>
            <a:r>
              <a:rPr lang="en-US" dirty="0" err="1"/>
              <a:t>rutrum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pharetra</a:t>
            </a:r>
            <a:r>
              <a:rPr lang="en-US" dirty="0"/>
              <a:t> non.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 sem.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9" name="Rounded Rectangle 8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ounded Rectangle 9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Rounded Rectangle 10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6109876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52438" y="243436"/>
            <a:ext cx="8229600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50" b="1">
                <a:solidFill>
                  <a:schemeClr val="bg1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Text </a:t>
            </a:r>
            <a:r>
              <a:rPr lang="es-ES_tradnl" dirty="0" err="1"/>
              <a:t>slide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52438" y="620327"/>
            <a:ext cx="8229600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8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52438" y="1055248"/>
            <a:ext cx="8229600" cy="3684393"/>
          </a:xfrm>
          <a:prstGeom prst="rect">
            <a:avLst/>
          </a:prstGeom>
        </p:spPr>
        <p:txBody>
          <a:bodyPr vert="horz" lIns="95057" tIns="47529" rIns="95057" bIns="47529" numCol="3" spcCol="280728"/>
          <a:lstStyle>
            <a:lvl1pPr marL="0" indent="0" algn="just">
              <a:lnSpc>
                <a:spcPct val="130000"/>
              </a:lnSpc>
              <a:buNone/>
              <a:defRPr sz="81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et in </a:t>
            </a:r>
            <a:r>
              <a:rPr lang="en-US" dirty="0" err="1"/>
              <a:t>metus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semper semper.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ligula </a:t>
            </a:r>
            <a:r>
              <a:rPr lang="en-US" dirty="0" err="1"/>
              <a:t>vestibulum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semper ex </a:t>
            </a:r>
            <a:r>
              <a:rPr lang="en-US" dirty="0" err="1"/>
              <a:t>suscipit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dolor ante.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, in </a:t>
            </a:r>
            <a:r>
              <a:rPr lang="en-US" dirty="0" err="1"/>
              <a:t>ultricies</a:t>
            </a:r>
            <a:r>
              <a:rPr lang="en-US" dirty="0"/>
              <a:t> diam.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 et. </a:t>
            </a:r>
            <a:r>
              <a:rPr lang="en-US" dirty="0" err="1"/>
              <a:t>Proin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nisi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non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porta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,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,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ligula.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a </a:t>
            </a:r>
            <a:r>
              <a:rPr lang="en-US" dirty="0" err="1"/>
              <a:t>est</a:t>
            </a:r>
            <a:r>
              <a:rPr lang="en-US" dirty="0"/>
              <a:t> at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ex.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maximus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interdum</a:t>
            </a:r>
            <a:r>
              <a:rPr lang="en-US" dirty="0"/>
              <a:t>.</a:t>
            </a:r>
          </a:p>
          <a:p>
            <a:pPr lvl="0"/>
            <a:endParaRPr lang="en-US" dirty="0"/>
          </a:p>
          <a:p>
            <a:pPr lvl="0"/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,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in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in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id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. Nam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lacus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, a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,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ac,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dui.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,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, magna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in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ac.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tincidunt</a:t>
            </a:r>
            <a:r>
              <a:rPr lang="en-US" dirty="0"/>
              <a:t> et </a:t>
            </a:r>
            <a:r>
              <a:rPr lang="en-US" dirty="0" err="1"/>
              <a:t>suscipit</a:t>
            </a:r>
            <a:r>
              <a:rPr lang="en-US" dirty="0"/>
              <a:t> id, </a:t>
            </a:r>
            <a:r>
              <a:rPr lang="en-US" dirty="0" err="1"/>
              <a:t>rutrum</a:t>
            </a:r>
            <a:r>
              <a:rPr lang="en-US" dirty="0"/>
              <a:t> at </a:t>
            </a:r>
            <a:r>
              <a:rPr lang="en-US" dirty="0" err="1"/>
              <a:t>odio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cursus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accumsan</a:t>
            </a:r>
            <a:r>
              <a:rPr lang="en-US" dirty="0"/>
              <a:t> dui, </a:t>
            </a:r>
            <a:r>
              <a:rPr lang="en-US" dirty="0" err="1"/>
              <a:t>vel</a:t>
            </a:r>
            <a:r>
              <a:rPr lang="en-US" dirty="0"/>
              <a:t> tempus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in </a:t>
            </a:r>
            <a:r>
              <a:rPr lang="en-US" dirty="0" err="1"/>
              <a:t>sapien</a:t>
            </a:r>
            <a:r>
              <a:rPr lang="en-US" dirty="0"/>
              <a:t> at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convallis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et in </a:t>
            </a:r>
            <a:r>
              <a:rPr lang="en-US" dirty="0" err="1"/>
              <a:t>felis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, </a:t>
            </a:r>
            <a:r>
              <a:rPr lang="en-US" dirty="0" err="1"/>
              <a:t>odio</a:t>
            </a:r>
            <a:r>
              <a:rPr lang="en-US" dirty="0"/>
              <a:t> non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,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in </a:t>
            </a:r>
            <a:r>
              <a:rPr lang="en-US" dirty="0" err="1"/>
              <a:t>lorem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quam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Donec</a:t>
            </a:r>
            <a:r>
              <a:rPr lang="en-US" dirty="0"/>
              <a:t> ligula </a:t>
            </a:r>
            <a:r>
              <a:rPr lang="en-US" dirty="0" err="1"/>
              <a:t>diam</a:t>
            </a:r>
            <a:r>
              <a:rPr lang="en-US" dirty="0"/>
              <a:t>, </a:t>
            </a:r>
            <a:r>
              <a:rPr lang="en-US" dirty="0" err="1"/>
              <a:t>tincidunt</a:t>
            </a:r>
            <a:r>
              <a:rPr lang="en-US" dirty="0"/>
              <a:t> id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, </a:t>
            </a:r>
            <a:r>
              <a:rPr lang="en-US" dirty="0" err="1"/>
              <a:t>accumsan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,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vitae.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,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,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libero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non ante ac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in </a:t>
            </a:r>
            <a:r>
              <a:rPr lang="en-US" dirty="0" err="1"/>
              <a:t>metus</a:t>
            </a:r>
            <a:r>
              <a:rPr lang="en-US" dirty="0"/>
              <a:t>. </a:t>
            </a:r>
            <a:r>
              <a:rPr lang="en-US" dirty="0" err="1"/>
              <a:t>Interdum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ante </a:t>
            </a:r>
            <a:r>
              <a:rPr lang="en-US" dirty="0" err="1"/>
              <a:t>ipsum</a:t>
            </a:r>
            <a:r>
              <a:rPr lang="en-US" dirty="0"/>
              <a:t>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ultrices</a:t>
            </a:r>
            <a:r>
              <a:rPr lang="en-US" dirty="0"/>
              <a:t> lacus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at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dolor </a:t>
            </a:r>
            <a:r>
              <a:rPr lang="en-US" dirty="0" err="1"/>
              <a:t>sapien</a:t>
            </a:r>
            <a:r>
              <a:rPr lang="en-US" dirty="0"/>
              <a:t>, </a:t>
            </a:r>
            <a:r>
              <a:rPr lang="en-US" dirty="0" err="1"/>
              <a:t>hendrerit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a </a:t>
            </a:r>
            <a:r>
              <a:rPr lang="en-US" dirty="0" err="1"/>
              <a:t>aliquam</a:t>
            </a:r>
            <a:r>
              <a:rPr lang="en-US" dirty="0"/>
              <a:t> magna.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in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. </a:t>
            </a:r>
            <a:r>
              <a:rPr lang="en-US" dirty="0" err="1"/>
              <a:t>Proin</a:t>
            </a:r>
            <a:r>
              <a:rPr lang="en-US" dirty="0"/>
              <a:t> </a:t>
            </a:r>
            <a:r>
              <a:rPr lang="en-US" dirty="0" err="1"/>
              <a:t>sollicitudin</a:t>
            </a:r>
            <a:r>
              <a:rPr lang="en-US" dirty="0"/>
              <a:t> ante id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vestibulum</a:t>
            </a:r>
            <a:r>
              <a:rPr lang="en-US" dirty="0"/>
              <a:t> non </a:t>
            </a:r>
            <a:r>
              <a:rPr lang="en-US" dirty="0" err="1"/>
              <a:t>metus</a:t>
            </a:r>
            <a:r>
              <a:rPr lang="en-US" dirty="0"/>
              <a:t> vitae </a:t>
            </a:r>
            <a:r>
              <a:rPr lang="en-US" dirty="0" err="1"/>
              <a:t>rutrum</a:t>
            </a:r>
            <a:r>
              <a:rPr lang="en-US" dirty="0"/>
              <a:t>. </a:t>
            </a:r>
            <a:r>
              <a:rPr lang="en-US" dirty="0" err="1"/>
              <a:t>Cras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pharetra</a:t>
            </a:r>
            <a:r>
              <a:rPr lang="en-US" dirty="0"/>
              <a:t> non.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 sem.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75982" y="289155"/>
            <a:ext cx="287999" cy="256629"/>
            <a:chOff x="5270500" y="1460500"/>
            <a:chExt cx="1701800" cy="2705100"/>
          </a:xfrm>
        </p:grpSpPr>
        <p:sp>
          <p:nvSpPr>
            <p:cNvPr id="7" name="Rounded Rectangle 6"/>
            <p:cNvSpPr/>
            <p:nvPr userDrawn="1"/>
          </p:nvSpPr>
          <p:spPr>
            <a:xfrm>
              <a:off x="52705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ounded Rectangle 9"/>
            <p:cNvSpPr/>
            <p:nvPr userDrawn="1"/>
          </p:nvSpPr>
          <p:spPr>
            <a:xfrm>
              <a:off x="58928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Rounded Rectangle 10"/>
            <p:cNvSpPr/>
            <p:nvPr userDrawn="1"/>
          </p:nvSpPr>
          <p:spPr>
            <a:xfrm>
              <a:off x="6515100" y="1460500"/>
              <a:ext cx="457200" cy="27051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640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4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3412029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/>
          <p:cNvSpPr>
            <a:spLocks noGrp="1"/>
          </p:cNvSpPr>
          <p:nvPr>
            <p:ph type="pic" sz="quarter" idx="48"/>
          </p:nvPr>
        </p:nvSpPr>
        <p:spPr>
          <a:xfrm>
            <a:off x="3451210" y="-923904"/>
            <a:ext cx="7976165" cy="5276343"/>
          </a:xfrm>
          <a:custGeom>
            <a:avLst/>
            <a:gdLst/>
            <a:ahLst/>
            <a:cxnLst/>
            <a:rect l="l" t="t" r="r" b="b"/>
            <a:pathLst>
              <a:path w="7976165" h="5862603">
                <a:moveTo>
                  <a:pt x="7653935" y="2067213"/>
                </a:moveTo>
                <a:cubicBezTo>
                  <a:pt x="7770559" y="2067213"/>
                  <a:pt x="7887183" y="2111704"/>
                  <a:pt x="7976165" y="2200685"/>
                </a:cubicBezTo>
                <a:cubicBezTo>
                  <a:pt x="8154128" y="2378648"/>
                  <a:pt x="8154128" y="2667183"/>
                  <a:pt x="7976165" y="2845147"/>
                </a:cubicBezTo>
                <a:lnTo>
                  <a:pt x="5069879" y="5751433"/>
                </a:lnTo>
                <a:cubicBezTo>
                  <a:pt x="4891915" y="5929396"/>
                  <a:pt x="4603380" y="5929396"/>
                  <a:pt x="4425417" y="5751433"/>
                </a:cubicBezTo>
                <a:cubicBezTo>
                  <a:pt x="4247454" y="5573470"/>
                  <a:pt x="4247454" y="5284935"/>
                  <a:pt x="4425417" y="5106972"/>
                </a:cubicBezTo>
                <a:lnTo>
                  <a:pt x="7331703" y="2200685"/>
                </a:lnTo>
                <a:cubicBezTo>
                  <a:pt x="7420685" y="2111704"/>
                  <a:pt x="7537310" y="2067213"/>
                  <a:pt x="7653935" y="2067213"/>
                </a:cubicBezTo>
                <a:close/>
                <a:moveTo>
                  <a:pt x="6544741" y="1630098"/>
                </a:moveTo>
                <a:cubicBezTo>
                  <a:pt x="6661367" y="1630098"/>
                  <a:pt x="6777990" y="1674589"/>
                  <a:pt x="6866973" y="1763570"/>
                </a:cubicBezTo>
                <a:cubicBezTo>
                  <a:pt x="7044936" y="1941533"/>
                  <a:pt x="7044936" y="2230068"/>
                  <a:pt x="6866973" y="2408032"/>
                </a:cubicBezTo>
                <a:lnTo>
                  <a:pt x="3495076" y="5779929"/>
                </a:lnTo>
                <a:cubicBezTo>
                  <a:pt x="3317112" y="5957892"/>
                  <a:pt x="3028578" y="5957892"/>
                  <a:pt x="2850614" y="5779929"/>
                </a:cubicBezTo>
                <a:cubicBezTo>
                  <a:pt x="2672651" y="5601966"/>
                  <a:pt x="2672651" y="5313431"/>
                  <a:pt x="2850614" y="5135467"/>
                </a:cubicBezTo>
                <a:lnTo>
                  <a:pt x="6222511" y="1763571"/>
                </a:lnTo>
                <a:cubicBezTo>
                  <a:pt x="6311493" y="1674589"/>
                  <a:pt x="6428118" y="1630098"/>
                  <a:pt x="6544741" y="1630098"/>
                </a:cubicBezTo>
                <a:close/>
                <a:moveTo>
                  <a:pt x="6609833" y="11903"/>
                </a:moveTo>
                <a:cubicBezTo>
                  <a:pt x="6726458" y="11903"/>
                  <a:pt x="6843082" y="56394"/>
                  <a:pt x="6932064" y="145375"/>
                </a:cubicBezTo>
                <a:cubicBezTo>
                  <a:pt x="7110027" y="323338"/>
                  <a:pt x="7110027" y="611873"/>
                  <a:pt x="6932064" y="789837"/>
                </a:cubicBezTo>
                <a:lnTo>
                  <a:pt x="1992770" y="5729131"/>
                </a:lnTo>
                <a:cubicBezTo>
                  <a:pt x="1814807" y="5907094"/>
                  <a:pt x="1526272" y="5907094"/>
                  <a:pt x="1348308" y="5729130"/>
                </a:cubicBezTo>
                <a:cubicBezTo>
                  <a:pt x="1170346" y="5551168"/>
                  <a:pt x="1170346" y="5262633"/>
                  <a:pt x="1348309" y="5084670"/>
                </a:cubicBezTo>
                <a:lnTo>
                  <a:pt x="6287603" y="145375"/>
                </a:lnTo>
                <a:cubicBezTo>
                  <a:pt x="6376584" y="56394"/>
                  <a:pt x="6493209" y="11903"/>
                  <a:pt x="6609833" y="11903"/>
                </a:cubicBezTo>
                <a:close/>
                <a:moveTo>
                  <a:pt x="5515050" y="0"/>
                </a:moveTo>
                <a:cubicBezTo>
                  <a:pt x="5581109" y="1"/>
                  <a:pt x="5647168" y="25201"/>
                  <a:pt x="5697568" y="75602"/>
                </a:cubicBezTo>
                <a:cubicBezTo>
                  <a:pt x="5798370" y="176403"/>
                  <a:pt x="5798370" y="339835"/>
                  <a:pt x="5697568" y="440637"/>
                </a:cubicBezTo>
                <a:lnTo>
                  <a:pt x="365035" y="5773170"/>
                </a:lnTo>
                <a:cubicBezTo>
                  <a:pt x="264233" y="5873972"/>
                  <a:pt x="100801" y="5873972"/>
                  <a:pt x="0" y="5773170"/>
                </a:cubicBezTo>
                <a:cubicBezTo>
                  <a:pt x="-100802" y="5672369"/>
                  <a:pt x="-100802" y="5508937"/>
                  <a:pt x="0" y="5408135"/>
                </a:cubicBezTo>
                <a:lnTo>
                  <a:pt x="5332533" y="75602"/>
                </a:lnTo>
                <a:cubicBezTo>
                  <a:pt x="5382934" y="25200"/>
                  <a:pt x="5448992" y="0"/>
                  <a:pt x="551505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19" name="Rounded Rectangle 18"/>
          <p:cNvSpPr/>
          <p:nvPr userDrawn="1"/>
        </p:nvSpPr>
        <p:spPr>
          <a:xfrm rot="18900000">
            <a:off x="4345241" y="222203"/>
            <a:ext cx="4720725" cy="49036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29230" y="1468972"/>
            <a:ext cx="3383973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50" b="1">
                <a:solidFill>
                  <a:schemeClr val="bg1"/>
                </a:solidFill>
                <a:latin typeface="Lato Hairline"/>
                <a:cs typeface="Lato Hairline"/>
              </a:defRPr>
            </a:lvl1pPr>
          </a:lstStyle>
          <a:p>
            <a:pPr lvl="0"/>
            <a:r>
              <a:rPr lang="es-ES_tradnl" dirty="0"/>
              <a:t>TITLE HERE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29230" y="1906820"/>
            <a:ext cx="3383973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5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Break </a:t>
            </a:r>
            <a:r>
              <a:rPr lang="es-ES_tradnl" dirty="0" err="1"/>
              <a:t>Section</a:t>
            </a:r>
            <a:r>
              <a:rPr lang="es-ES_tradnl" dirty="0"/>
              <a:t> </a:t>
            </a:r>
            <a:r>
              <a:rPr lang="es-ES_tradnl" dirty="0" err="1"/>
              <a:t>Subtitle</a:t>
            </a:r>
            <a:endParaRPr lang="es-ES_tradnl" dirty="0"/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644576" y="2231252"/>
            <a:ext cx="3366029" cy="1152651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108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6211318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  <p:bldP spid="2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20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</p:spPr>
        <p:txBody>
          <a:bodyPr anchor="ctr" anchorCtr="0"/>
          <a:lstStyle>
            <a:lvl1pPr marL="0" indent="0">
              <a:buNone/>
              <a:defRPr sz="1890"/>
            </a:lvl1pPr>
            <a:lvl2pPr marL="308610" indent="0">
              <a:buNone/>
              <a:defRPr sz="1620"/>
            </a:lvl2pPr>
            <a:lvl3pPr marL="617220" indent="0">
              <a:buNone/>
              <a:defRPr sz="1350"/>
            </a:lvl3pPr>
            <a:lvl4pPr marL="925830" indent="0">
              <a:buNone/>
              <a:defRPr sz="1215"/>
            </a:lvl4pPr>
            <a:lvl5pPr marL="1234440" indent="0">
              <a:buNone/>
              <a:defRPr sz="1215"/>
            </a:lvl5pPr>
            <a:lvl6pPr marL="1543050" indent="0">
              <a:buNone/>
              <a:defRPr sz="1215"/>
            </a:lvl6pPr>
            <a:lvl7pPr marL="1851660" indent="0">
              <a:buNone/>
              <a:defRPr sz="1215"/>
            </a:lvl7pPr>
            <a:lvl8pPr marL="2160270" indent="0">
              <a:buNone/>
              <a:defRPr sz="1215"/>
            </a:lvl8pPr>
            <a:lvl9pPr marL="2468880" indent="0">
              <a:buNone/>
              <a:defRPr sz="121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</p:spPr>
        <p:txBody>
          <a:bodyPr anchor="ctr" anchorCtr="0"/>
          <a:lstStyle>
            <a:lvl1pPr marL="0" indent="0">
              <a:buNone/>
              <a:defRPr sz="1890"/>
            </a:lvl1pPr>
            <a:lvl2pPr marL="308610" indent="0">
              <a:buNone/>
              <a:defRPr sz="1620"/>
            </a:lvl2pPr>
            <a:lvl3pPr marL="617220" indent="0">
              <a:buNone/>
              <a:defRPr sz="1350"/>
            </a:lvl3pPr>
            <a:lvl4pPr marL="925830" indent="0">
              <a:buNone/>
              <a:defRPr sz="1215"/>
            </a:lvl4pPr>
            <a:lvl5pPr marL="1234440" indent="0">
              <a:buNone/>
              <a:defRPr sz="1215"/>
            </a:lvl5pPr>
            <a:lvl6pPr marL="1543050" indent="0">
              <a:buNone/>
              <a:defRPr sz="1215"/>
            </a:lvl6pPr>
            <a:lvl7pPr marL="1851660" indent="0">
              <a:buNone/>
              <a:defRPr sz="1215"/>
            </a:lvl7pPr>
            <a:lvl8pPr marL="2160270" indent="0">
              <a:buNone/>
              <a:defRPr sz="1215"/>
            </a:lvl8pPr>
            <a:lvl9pPr marL="2468880" indent="0">
              <a:buNone/>
              <a:defRPr sz="121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64046"/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2021/4/23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6404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64046"/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72420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ree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48"/>
          </p:nvPr>
        </p:nvSpPr>
        <p:spPr>
          <a:xfrm>
            <a:off x="-2478175" y="422789"/>
            <a:ext cx="6932065" cy="5632227"/>
          </a:xfrm>
          <a:custGeom>
            <a:avLst/>
            <a:gdLst/>
            <a:ahLst/>
            <a:cxnLst/>
            <a:rect l="l" t="t" r="r" b="b"/>
            <a:pathLst>
              <a:path w="6932065" h="6258030">
                <a:moveTo>
                  <a:pt x="6544742" y="2108199"/>
                </a:moveTo>
                <a:cubicBezTo>
                  <a:pt x="6661367" y="2108199"/>
                  <a:pt x="6777992" y="2152691"/>
                  <a:pt x="6866974" y="2241671"/>
                </a:cubicBezTo>
                <a:cubicBezTo>
                  <a:pt x="7044937" y="2419635"/>
                  <a:pt x="7044937" y="2708170"/>
                  <a:pt x="6866974" y="2886133"/>
                </a:cubicBezTo>
                <a:lnTo>
                  <a:pt x="3495076" y="6258030"/>
                </a:lnTo>
                <a:cubicBezTo>
                  <a:pt x="3317113" y="6435994"/>
                  <a:pt x="3028578" y="6435994"/>
                  <a:pt x="2850615" y="6258030"/>
                </a:cubicBezTo>
                <a:cubicBezTo>
                  <a:pt x="2672652" y="6080067"/>
                  <a:pt x="2672652" y="5791532"/>
                  <a:pt x="2850615" y="5613569"/>
                </a:cubicBezTo>
                <a:lnTo>
                  <a:pt x="6222513" y="2241671"/>
                </a:lnTo>
                <a:cubicBezTo>
                  <a:pt x="6311494" y="2152690"/>
                  <a:pt x="6428118" y="2108199"/>
                  <a:pt x="6544742" y="2108199"/>
                </a:cubicBezTo>
                <a:close/>
                <a:moveTo>
                  <a:pt x="6609834" y="490004"/>
                </a:moveTo>
                <a:cubicBezTo>
                  <a:pt x="6726459" y="490004"/>
                  <a:pt x="6843084" y="534495"/>
                  <a:pt x="6932065" y="623477"/>
                </a:cubicBezTo>
                <a:cubicBezTo>
                  <a:pt x="7110028" y="801440"/>
                  <a:pt x="7110028" y="1089975"/>
                  <a:pt x="6932065" y="1267938"/>
                </a:cubicBezTo>
                <a:lnTo>
                  <a:pt x="1992770" y="6207232"/>
                </a:lnTo>
                <a:cubicBezTo>
                  <a:pt x="1814808" y="6385196"/>
                  <a:pt x="1526273" y="6385196"/>
                  <a:pt x="1348309" y="6207232"/>
                </a:cubicBezTo>
                <a:cubicBezTo>
                  <a:pt x="1170346" y="6029269"/>
                  <a:pt x="1170346" y="5740734"/>
                  <a:pt x="1348309" y="5562771"/>
                </a:cubicBezTo>
                <a:lnTo>
                  <a:pt x="6287604" y="623477"/>
                </a:lnTo>
                <a:cubicBezTo>
                  <a:pt x="6376585" y="534495"/>
                  <a:pt x="6493210" y="490004"/>
                  <a:pt x="6609834" y="490004"/>
                </a:cubicBezTo>
                <a:close/>
                <a:moveTo>
                  <a:pt x="5515052" y="478102"/>
                </a:moveTo>
                <a:cubicBezTo>
                  <a:pt x="5581110" y="478102"/>
                  <a:pt x="5647169" y="503302"/>
                  <a:pt x="5697569" y="553703"/>
                </a:cubicBezTo>
                <a:cubicBezTo>
                  <a:pt x="5798371" y="654505"/>
                  <a:pt x="5798371" y="817936"/>
                  <a:pt x="5697569" y="918738"/>
                </a:cubicBezTo>
                <a:lnTo>
                  <a:pt x="365036" y="6251272"/>
                </a:lnTo>
                <a:cubicBezTo>
                  <a:pt x="264234" y="6352073"/>
                  <a:pt x="100802" y="6352073"/>
                  <a:pt x="0" y="6251272"/>
                </a:cubicBezTo>
                <a:cubicBezTo>
                  <a:pt x="-100801" y="6150469"/>
                  <a:pt x="-100801" y="5987038"/>
                  <a:pt x="0" y="5886236"/>
                </a:cubicBezTo>
                <a:lnTo>
                  <a:pt x="5332534" y="553702"/>
                </a:lnTo>
                <a:cubicBezTo>
                  <a:pt x="5382935" y="503302"/>
                  <a:pt x="5448993" y="478101"/>
                  <a:pt x="5515052" y="478102"/>
                </a:cubicBezTo>
                <a:close/>
                <a:moveTo>
                  <a:pt x="4500043" y="0"/>
                </a:moveTo>
                <a:cubicBezTo>
                  <a:pt x="4616667" y="0"/>
                  <a:pt x="4733292" y="44491"/>
                  <a:pt x="4822273" y="133473"/>
                </a:cubicBezTo>
                <a:cubicBezTo>
                  <a:pt x="5000237" y="311436"/>
                  <a:pt x="5000237" y="599971"/>
                  <a:pt x="4822273" y="777934"/>
                </a:cubicBezTo>
                <a:lnTo>
                  <a:pt x="1450376" y="4149832"/>
                </a:lnTo>
                <a:cubicBezTo>
                  <a:pt x="1272413" y="4327795"/>
                  <a:pt x="983878" y="4327795"/>
                  <a:pt x="805915" y="4149832"/>
                </a:cubicBezTo>
                <a:cubicBezTo>
                  <a:pt x="627951" y="3971869"/>
                  <a:pt x="627951" y="3683333"/>
                  <a:pt x="805915" y="3505370"/>
                </a:cubicBezTo>
                <a:lnTo>
                  <a:pt x="4177812" y="133473"/>
                </a:lnTo>
                <a:cubicBezTo>
                  <a:pt x="4266794" y="44491"/>
                  <a:pt x="4383418" y="0"/>
                  <a:pt x="4500043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8" name="Rounded Rectangle 7"/>
          <p:cNvSpPr/>
          <p:nvPr userDrawn="1"/>
        </p:nvSpPr>
        <p:spPr>
          <a:xfrm rot="18900000">
            <a:off x="103440" y="5091382"/>
            <a:ext cx="4720725" cy="49036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086930" y="1907417"/>
            <a:ext cx="3383973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50" b="1">
                <a:solidFill>
                  <a:schemeClr val="bg1"/>
                </a:solidFill>
                <a:latin typeface="Lato Hairline"/>
                <a:cs typeface="Lato Hairline"/>
              </a:defRPr>
            </a:lvl1pPr>
          </a:lstStyle>
          <a:p>
            <a:pPr lvl="0"/>
            <a:r>
              <a:rPr lang="es-ES_tradnl" dirty="0"/>
              <a:t>TITLE HERE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5086930" y="2345265"/>
            <a:ext cx="3383973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5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Break </a:t>
            </a:r>
            <a:r>
              <a:rPr lang="es-ES_tradnl" dirty="0" err="1"/>
              <a:t>Section</a:t>
            </a:r>
            <a:r>
              <a:rPr lang="es-ES_tradnl" dirty="0"/>
              <a:t> </a:t>
            </a:r>
            <a:r>
              <a:rPr lang="es-ES_tradnl" dirty="0" err="1"/>
              <a:t>Subtitle</a:t>
            </a:r>
            <a:endParaRPr lang="es-ES_tradnl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5102276" y="2669697"/>
            <a:ext cx="3366029" cy="1152651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108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8352730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0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hree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48"/>
          </p:nvPr>
        </p:nvSpPr>
        <p:spPr>
          <a:xfrm>
            <a:off x="-1208175" y="-1281677"/>
            <a:ext cx="6932065" cy="5632227"/>
          </a:xfrm>
          <a:custGeom>
            <a:avLst/>
            <a:gdLst/>
            <a:ahLst/>
            <a:cxnLst/>
            <a:rect l="l" t="t" r="r" b="b"/>
            <a:pathLst>
              <a:path w="6932065" h="6258030">
                <a:moveTo>
                  <a:pt x="6544742" y="2108199"/>
                </a:moveTo>
                <a:cubicBezTo>
                  <a:pt x="6661367" y="2108199"/>
                  <a:pt x="6777992" y="2152691"/>
                  <a:pt x="6866974" y="2241671"/>
                </a:cubicBezTo>
                <a:cubicBezTo>
                  <a:pt x="7044937" y="2419635"/>
                  <a:pt x="7044937" y="2708170"/>
                  <a:pt x="6866974" y="2886133"/>
                </a:cubicBezTo>
                <a:lnTo>
                  <a:pt x="3495076" y="6258030"/>
                </a:lnTo>
                <a:cubicBezTo>
                  <a:pt x="3317113" y="6435994"/>
                  <a:pt x="3028578" y="6435994"/>
                  <a:pt x="2850615" y="6258030"/>
                </a:cubicBezTo>
                <a:cubicBezTo>
                  <a:pt x="2672652" y="6080067"/>
                  <a:pt x="2672652" y="5791532"/>
                  <a:pt x="2850615" y="5613569"/>
                </a:cubicBezTo>
                <a:lnTo>
                  <a:pt x="6222513" y="2241671"/>
                </a:lnTo>
                <a:cubicBezTo>
                  <a:pt x="6311494" y="2152690"/>
                  <a:pt x="6428118" y="2108199"/>
                  <a:pt x="6544742" y="2108199"/>
                </a:cubicBezTo>
                <a:close/>
                <a:moveTo>
                  <a:pt x="6609834" y="490004"/>
                </a:moveTo>
                <a:cubicBezTo>
                  <a:pt x="6726459" y="490004"/>
                  <a:pt x="6843084" y="534495"/>
                  <a:pt x="6932065" y="623477"/>
                </a:cubicBezTo>
                <a:cubicBezTo>
                  <a:pt x="7110028" y="801440"/>
                  <a:pt x="7110028" y="1089975"/>
                  <a:pt x="6932065" y="1267938"/>
                </a:cubicBezTo>
                <a:lnTo>
                  <a:pt x="1992770" y="6207232"/>
                </a:lnTo>
                <a:cubicBezTo>
                  <a:pt x="1814808" y="6385196"/>
                  <a:pt x="1526273" y="6385196"/>
                  <a:pt x="1348309" y="6207232"/>
                </a:cubicBezTo>
                <a:cubicBezTo>
                  <a:pt x="1170346" y="6029269"/>
                  <a:pt x="1170346" y="5740734"/>
                  <a:pt x="1348309" y="5562771"/>
                </a:cubicBezTo>
                <a:lnTo>
                  <a:pt x="6287604" y="623477"/>
                </a:lnTo>
                <a:cubicBezTo>
                  <a:pt x="6376585" y="534495"/>
                  <a:pt x="6493210" y="490004"/>
                  <a:pt x="6609834" y="490004"/>
                </a:cubicBezTo>
                <a:close/>
                <a:moveTo>
                  <a:pt x="5515052" y="478102"/>
                </a:moveTo>
                <a:cubicBezTo>
                  <a:pt x="5581110" y="478102"/>
                  <a:pt x="5647169" y="503302"/>
                  <a:pt x="5697569" y="553703"/>
                </a:cubicBezTo>
                <a:cubicBezTo>
                  <a:pt x="5798371" y="654505"/>
                  <a:pt x="5798371" y="817936"/>
                  <a:pt x="5697569" y="918738"/>
                </a:cubicBezTo>
                <a:lnTo>
                  <a:pt x="365036" y="6251272"/>
                </a:lnTo>
                <a:cubicBezTo>
                  <a:pt x="264234" y="6352073"/>
                  <a:pt x="100802" y="6352073"/>
                  <a:pt x="0" y="6251272"/>
                </a:cubicBezTo>
                <a:cubicBezTo>
                  <a:pt x="-100801" y="6150469"/>
                  <a:pt x="-100801" y="5987038"/>
                  <a:pt x="0" y="5886236"/>
                </a:cubicBezTo>
                <a:lnTo>
                  <a:pt x="5332534" y="553702"/>
                </a:lnTo>
                <a:cubicBezTo>
                  <a:pt x="5382935" y="503302"/>
                  <a:pt x="5448993" y="478101"/>
                  <a:pt x="5515052" y="478102"/>
                </a:cubicBezTo>
                <a:close/>
                <a:moveTo>
                  <a:pt x="4500043" y="0"/>
                </a:moveTo>
                <a:cubicBezTo>
                  <a:pt x="4616667" y="0"/>
                  <a:pt x="4733292" y="44491"/>
                  <a:pt x="4822273" y="133473"/>
                </a:cubicBezTo>
                <a:cubicBezTo>
                  <a:pt x="5000237" y="311436"/>
                  <a:pt x="5000237" y="599971"/>
                  <a:pt x="4822273" y="777934"/>
                </a:cubicBezTo>
                <a:lnTo>
                  <a:pt x="1450376" y="4149832"/>
                </a:lnTo>
                <a:cubicBezTo>
                  <a:pt x="1272413" y="4327795"/>
                  <a:pt x="983878" y="4327795"/>
                  <a:pt x="805915" y="4149832"/>
                </a:cubicBezTo>
                <a:cubicBezTo>
                  <a:pt x="627951" y="3971869"/>
                  <a:pt x="627951" y="3683333"/>
                  <a:pt x="805915" y="3505370"/>
                </a:cubicBezTo>
                <a:lnTo>
                  <a:pt x="4177812" y="133473"/>
                </a:lnTo>
                <a:cubicBezTo>
                  <a:pt x="4266794" y="44491"/>
                  <a:pt x="4383418" y="0"/>
                  <a:pt x="4500043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81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 dirty="0"/>
          </a:p>
        </p:txBody>
      </p:sp>
      <p:sp>
        <p:nvSpPr>
          <p:cNvPr id="8" name="Rounded Rectangle 7"/>
          <p:cNvSpPr/>
          <p:nvPr userDrawn="1"/>
        </p:nvSpPr>
        <p:spPr>
          <a:xfrm rot="18900000">
            <a:off x="751139" y="4000818"/>
            <a:ext cx="4720725" cy="49036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353630" y="2435621"/>
            <a:ext cx="3383973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50" b="1">
                <a:solidFill>
                  <a:schemeClr val="bg1"/>
                </a:solidFill>
                <a:latin typeface="Lato Hairline"/>
                <a:cs typeface="Lato Hairline"/>
              </a:defRPr>
            </a:lvl1pPr>
          </a:lstStyle>
          <a:p>
            <a:pPr lvl="0"/>
            <a:r>
              <a:rPr lang="es-ES_tradnl" dirty="0"/>
              <a:t>TITLE HERE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5353630" y="2873470"/>
            <a:ext cx="3383973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50" b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Break </a:t>
            </a:r>
            <a:r>
              <a:rPr lang="es-ES_tradnl" dirty="0" err="1"/>
              <a:t>Section</a:t>
            </a:r>
            <a:r>
              <a:rPr lang="es-ES_tradnl" dirty="0"/>
              <a:t> </a:t>
            </a:r>
            <a:r>
              <a:rPr lang="es-ES_tradnl" dirty="0" err="1"/>
              <a:t>Subtitle</a:t>
            </a:r>
            <a:endParaRPr lang="es-ES_tradnl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5368976" y="3197901"/>
            <a:ext cx="3366029" cy="1152651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108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3928202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 nodePh="1">
                                  <p:stCondLst>
                                    <p:cond delay="8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10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ree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 userDrawn="1"/>
        </p:nvSpPr>
        <p:spPr>
          <a:xfrm rot="18900000">
            <a:off x="600579" y="2336753"/>
            <a:ext cx="4720725" cy="49036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ounded Rectangle 13"/>
          <p:cNvSpPr/>
          <p:nvPr userDrawn="1"/>
        </p:nvSpPr>
        <p:spPr>
          <a:xfrm rot="18900000">
            <a:off x="1692740" y="2785739"/>
            <a:ext cx="3395586" cy="49036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ounded Rectangle 16"/>
          <p:cNvSpPr/>
          <p:nvPr userDrawn="1"/>
        </p:nvSpPr>
        <p:spPr>
          <a:xfrm rot="18900000" flipV="1">
            <a:off x="-219554" y="2436136"/>
            <a:ext cx="4816944" cy="27775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ounded Rectangle 5"/>
          <p:cNvSpPr/>
          <p:nvPr userDrawn="1"/>
        </p:nvSpPr>
        <p:spPr>
          <a:xfrm rot="18900000">
            <a:off x="470386" y="1651458"/>
            <a:ext cx="3395586" cy="49036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640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 Placeholder 7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086930" y="1907417"/>
            <a:ext cx="3383973" cy="323835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150" b="1">
                <a:solidFill>
                  <a:schemeClr val="bg1"/>
                </a:solidFill>
                <a:latin typeface="Lato Hairline"/>
                <a:cs typeface="Lato Hairline"/>
              </a:defRPr>
            </a:lvl1pPr>
          </a:lstStyle>
          <a:p>
            <a:pPr lvl="0"/>
            <a:r>
              <a:rPr lang="es-ES_tradnl" dirty="0"/>
              <a:t>TITLE HERE</a:t>
            </a:r>
          </a:p>
        </p:txBody>
      </p:sp>
      <p:sp>
        <p:nvSpPr>
          <p:cNvPr id="8" name="Text Placeholder 7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086930" y="2345265"/>
            <a:ext cx="3383973" cy="171338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50" b="0" baseline="0">
                <a:solidFill>
                  <a:schemeClr val="accent3"/>
                </a:solidFill>
                <a:latin typeface="Lato Light"/>
                <a:cs typeface="Lato Light"/>
              </a:defRPr>
            </a:lvl1pPr>
          </a:lstStyle>
          <a:p>
            <a:pPr lvl="0"/>
            <a:r>
              <a:rPr lang="es-ES_tradnl" dirty="0"/>
              <a:t>Break </a:t>
            </a:r>
            <a:r>
              <a:rPr lang="es-ES_tradnl" dirty="0" err="1"/>
              <a:t>Section</a:t>
            </a:r>
            <a:r>
              <a:rPr lang="es-ES_tradnl" dirty="0"/>
              <a:t> </a:t>
            </a:r>
            <a:r>
              <a:rPr lang="es-ES_tradnl" dirty="0" err="1"/>
              <a:t>Subtitle</a:t>
            </a:r>
            <a:endParaRPr lang="es-ES_tradnl" dirty="0"/>
          </a:p>
        </p:txBody>
      </p:sp>
      <p:sp>
        <p:nvSpPr>
          <p:cNvPr id="9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102276" y="2669697"/>
            <a:ext cx="3366029" cy="1152651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lnSpc>
                <a:spcPct val="130000"/>
              </a:lnSpc>
              <a:buNone/>
              <a:defRPr sz="108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vitae, </a:t>
            </a:r>
            <a:r>
              <a:rPr lang="en-US" dirty="0" err="1"/>
              <a:t>euismod</a:t>
            </a:r>
            <a:r>
              <a:rPr lang="en-US" dirty="0"/>
              <a:t> non </a:t>
            </a:r>
            <a:r>
              <a:rPr lang="en-US" dirty="0" err="1"/>
              <a:t>purus</a:t>
            </a:r>
            <a:r>
              <a:rPr lang="en-US" dirty="0"/>
              <a:t>. Maecenas </a:t>
            </a:r>
            <a:r>
              <a:rPr lang="en-US" dirty="0" err="1"/>
              <a:t>ut</a:t>
            </a:r>
            <a:r>
              <a:rPr lang="en-US" dirty="0"/>
              <a:t> lacus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0239938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6" grpId="0" animBg="1"/>
      <p:bldP spid="7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4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4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4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64046"/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2021/4/23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6404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64046"/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01519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64046"/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2021/4/23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6404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64046"/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22982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216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7"/>
          </a:xfrm>
        </p:spPr>
        <p:txBody>
          <a:bodyPr/>
          <a:lstStyle>
            <a:lvl1pPr marL="0" indent="0">
              <a:buNone/>
              <a:defRPr sz="2160"/>
            </a:lvl1pPr>
            <a:lvl2pPr marL="308610" indent="0">
              <a:buNone/>
              <a:defRPr sz="1890"/>
            </a:lvl2pPr>
            <a:lvl3pPr marL="617220" indent="0">
              <a:buNone/>
              <a:defRPr sz="1620"/>
            </a:lvl3pPr>
            <a:lvl4pPr marL="925830" indent="0">
              <a:buNone/>
              <a:defRPr sz="1350"/>
            </a:lvl4pPr>
            <a:lvl5pPr marL="1234440" indent="0">
              <a:buNone/>
              <a:defRPr sz="1350"/>
            </a:lvl5pPr>
            <a:lvl6pPr marL="1543050" indent="0">
              <a:buNone/>
              <a:defRPr sz="1350"/>
            </a:lvl6pPr>
            <a:lvl7pPr marL="1851660" indent="0">
              <a:buNone/>
              <a:defRPr sz="1350"/>
            </a:lvl7pPr>
            <a:lvl8pPr marL="2160270" indent="0">
              <a:buNone/>
              <a:defRPr sz="1350"/>
            </a:lvl8pPr>
            <a:lvl9pPr marL="2468880" indent="0">
              <a:buNone/>
              <a:defRPr sz="135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</p:spPr>
        <p:txBody>
          <a:bodyPr/>
          <a:lstStyle>
            <a:lvl1pPr marL="0" indent="0">
              <a:buNone/>
              <a:defRPr sz="1350"/>
            </a:lvl1pPr>
            <a:lvl2pPr marL="308610" indent="0">
              <a:buNone/>
              <a:defRPr sz="1215"/>
            </a:lvl2pPr>
            <a:lvl3pPr marL="617220" indent="0">
              <a:buNone/>
              <a:defRPr sz="1080"/>
            </a:lvl3pPr>
            <a:lvl4pPr marL="925830" indent="0">
              <a:buNone/>
              <a:defRPr sz="945"/>
            </a:lvl4pPr>
            <a:lvl5pPr marL="1234440" indent="0">
              <a:buNone/>
              <a:defRPr sz="945"/>
            </a:lvl5pPr>
            <a:lvl6pPr marL="1543050" indent="0">
              <a:buNone/>
              <a:defRPr sz="945"/>
            </a:lvl6pPr>
            <a:lvl7pPr marL="1851660" indent="0">
              <a:buNone/>
              <a:defRPr sz="945"/>
            </a:lvl7pPr>
            <a:lvl8pPr marL="2160270" indent="0">
              <a:buNone/>
              <a:defRPr sz="945"/>
            </a:lvl8pPr>
            <a:lvl9pPr marL="2468880" indent="0">
              <a:buNone/>
              <a:defRPr sz="94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64046"/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2021/4/23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6404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64046"/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63484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64046"/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2021/4/23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6404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64046"/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10009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hf hdr="0" ft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64046"/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2021/4/23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64046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64046"/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364046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2167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  <p:sldLayoutId id="2147483698" r:id="rId23"/>
    <p:sldLayoutId id="2147483699" r:id="rId24"/>
    <p:sldLayoutId id="2147483700" r:id="rId25"/>
    <p:sldLayoutId id="2147483701" r:id="rId26"/>
    <p:sldLayoutId id="2147483702" r:id="rId27"/>
    <p:sldLayoutId id="2147483703" r:id="rId28"/>
    <p:sldLayoutId id="2147483704" r:id="rId29"/>
    <p:sldLayoutId id="2147483705" r:id="rId30"/>
    <p:sldLayoutId id="2147483706" r:id="rId31"/>
    <p:sldLayoutId id="2147483707" r:id="rId32"/>
    <p:sldLayoutId id="2147483708" r:id="rId33"/>
    <p:sldLayoutId id="2147483709" r:id="rId34"/>
    <p:sldLayoutId id="2147483710" r:id="rId35"/>
    <p:sldLayoutId id="2147483711" r:id="rId36"/>
    <p:sldLayoutId id="2147483712" r:id="rId37"/>
    <p:sldLayoutId id="2147483713" r:id="rId38"/>
    <p:sldLayoutId id="2147483714" r:id="rId39"/>
    <p:sldLayoutId id="2147483715" r:id="rId40"/>
    <p:sldLayoutId id="2147483716" r:id="rId41"/>
    <p:sldLayoutId id="2147483717" r:id="rId42"/>
    <p:sldLayoutId id="2147483718" r:id="rId43"/>
    <p:sldLayoutId id="2147483719" r:id="rId44"/>
    <p:sldLayoutId id="2147483720" r:id="rId45"/>
    <p:sldLayoutId id="2147483721" r:id="rId46"/>
    <p:sldLayoutId id="2147483722" r:id="rId47"/>
    <p:sldLayoutId id="2147483723" r:id="rId48"/>
    <p:sldLayoutId id="2147483724" r:id="rId49"/>
    <p:sldLayoutId id="2147483725" r:id="rId50"/>
    <p:sldLayoutId id="2147483726" r:id="rId51"/>
    <p:sldLayoutId id="2147483727" r:id="rId52"/>
  </p:sldLayoutIdLst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hf hdr="0" ftr="0" dt="0"/>
  <p:txStyles>
    <p:titleStyle>
      <a:lvl1pPr algn="l" defTabSz="617220" rtl="0" eaLnBrk="1" latinLnBrk="0" hangingPunct="1">
        <a:lnSpc>
          <a:spcPct val="90000"/>
        </a:lnSpc>
        <a:spcBef>
          <a:spcPct val="0"/>
        </a:spcBef>
        <a:buNone/>
        <a:defRPr sz="29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4305" indent="-154305" algn="l" defTabSz="617220" rtl="0" eaLnBrk="1" latinLnBrk="0" hangingPunct="1">
        <a:lnSpc>
          <a:spcPct val="90000"/>
        </a:lnSpc>
        <a:spcBef>
          <a:spcPts val="67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6291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77152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4pPr>
      <a:lvl5pPr marL="138874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5pPr>
      <a:lvl6pPr marL="169735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6pPr>
      <a:lvl7pPr marL="200596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7pPr>
      <a:lvl8pPr marL="231457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8pPr>
      <a:lvl9pPr marL="2623185" indent="-154305" algn="l" defTabSz="617220" rtl="0" eaLnBrk="1" latinLnBrk="0" hangingPunct="1">
        <a:lnSpc>
          <a:spcPct val="90000"/>
        </a:lnSpc>
        <a:spcBef>
          <a:spcPts val="338"/>
        </a:spcBef>
        <a:buFont typeface="Arial" panose="020B0604020202020204" pitchFamily="34" charset="0"/>
        <a:buChar char="•"/>
        <a:defRPr sz="12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1pPr>
      <a:lvl2pPr marL="30861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2pPr>
      <a:lvl3pPr marL="61722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3pPr>
      <a:lvl4pPr marL="92583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5pPr>
      <a:lvl6pPr marL="154305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6pPr>
      <a:lvl7pPr marL="185166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7pPr>
      <a:lvl8pPr marL="216027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2454984" y="1801173"/>
            <a:ext cx="40982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4049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</a:t>
            </a:r>
            <a:r>
              <a:rPr lang="en-US" altLang="zh-CN" sz="5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ER </a:t>
            </a:r>
            <a:r>
              <a:rPr lang="zh-CN" altLang="en-US" sz="5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模型</a:t>
            </a:r>
            <a:endParaRPr lang="zh-CN" altLang="en-US" sz="54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292662" y="3546544"/>
            <a:ext cx="2901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dirty="0" smtClean="0">
                <a:latin typeface="华文楷体" pitchFamily="2" charset="-122"/>
                <a:ea typeface="华文楷体" pitchFamily="2" charset="-122"/>
                <a:cs typeface="Arial" panose="020B0604020202020204" pitchFamily="34" charset="0"/>
                <a:sym typeface="+mn-lt"/>
              </a:rPr>
              <a:t>计科院：迟爱宁</a:t>
            </a:r>
            <a:endParaRPr lang="zh-CN" altLang="en-US" sz="2800" dirty="0">
              <a:latin typeface="华文楷体" pitchFamily="2" charset="-122"/>
              <a:ea typeface="华文楷体" pitchFamily="2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268109" y="3510067"/>
            <a:ext cx="1165948" cy="1157738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64993" tIns="32497" rIns="64993" bIns="32497" numCol="1" anchor="t" anchorCtr="0" compatLnSpc="1">
            <a:prstTxWarp prst="textNoShape">
              <a:avLst/>
            </a:prstTxWarp>
          </a:bodyPr>
          <a:lstStyle/>
          <a:p>
            <a:endParaRPr lang="zh-CN" altLang="en-US" sz="1279">
              <a:solidFill>
                <a:srgbClr val="E60000"/>
              </a:solidFill>
              <a:cs typeface="+mn-ea"/>
              <a:sym typeface="+mn-lt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8071303" y="650265"/>
            <a:ext cx="496760" cy="49676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64993" tIns="32497" rIns="64993" bIns="32497" numCol="1" anchor="t" anchorCtr="0" compatLnSpc="1">
            <a:prstTxWarp prst="textNoShape">
              <a:avLst/>
            </a:prstTxWarp>
          </a:bodyPr>
          <a:lstStyle/>
          <a:p>
            <a:endParaRPr lang="zh-CN" altLang="en-US" sz="1279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9408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8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标题 1"/>
          <p:cNvSpPr txBox="1">
            <a:spLocks/>
          </p:cNvSpPr>
          <p:nvPr/>
        </p:nvSpPr>
        <p:spPr>
          <a:xfrm>
            <a:off x="457200" y="205978"/>
            <a:ext cx="8229600" cy="583574"/>
          </a:xfrm>
          <a:prstGeom prst="rect">
            <a:avLst/>
          </a:prstGeom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algn="l" defTabSz="6172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7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en-US" altLang="zh-CN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模型概述</a:t>
            </a:r>
            <a:endParaRPr lang="zh-CN" altLang="en-US" sz="3200" dirty="0">
              <a:ln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cxnSp>
        <p:nvCxnSpPr>
          <p:cNvPr id="72" name="直接连接符 71"/>
          <p:cNvCxnSpPr/>
          <p:nvPr/>
        </p:nvCxnSpPr>
        <p:spPr>
          <a:xfrm>
            <a:off x="467544" y="794065"/>
            <a:ext cx="8136904" cy="0"/>
          </a:xfrm>
          <a:prstGeom prst="line">
            <a:avLst/>
          </a:prstGeom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Freeform 6"/>
          <p:cNvSpPr>
            <a:spLocks/>
          </p:cNvSpPr>
          <p:nvPr/>
        </p:nvSpPr>
        <p:spPr bwMode="auto">
          <a:xfrm>
            <a:off x="360963" y="302887"/>
            <a:ext cx="539562" cy="342442"/>
          </a:xfrm>
          <a:custGeom>
            <a:avLst/>
            <a:gdLst>
              <a:gd name="T0" fmla="*/ 4479 w 4516"/>
              <a:gd name="T1" fmla="*/ 2074 h 3947"/>
              <a:gd name="T2" fmla="*/ 3967 w 4516"/>
              <a:gd name="T3" fmla="*/ 2960 h 3947"/>
              <a:gd name="T4" fmla="*/ 3455 w 4516"/>
              <a:gd name="T5" fmla="*/ 3847 h 3947"/>
              <a:gd name="T6" fmla="*/ 3282 w 4516"/>
              <a:gd name="T7" fmla="*/ 3947 h 3947"/>
              <a:gd name="T8" fmla="*/ 2258 w 4516"/>
              <a:gd name="T9" fmla="*/ 3947 h 3947"/>
              <a:gd name="T10" fmla="*/ 1234 w 4516"/>
              <a:gd name="T11" fmla="*/ 3947 h 3947"/>
              <a:gd name="T12" fmla="*/ 1061 w 4516"/>
              <a:gd name="T13" fmla="*/ 3847 h 3947"/>
              <a:gd name="T14" fmla="*/ 549 w 4516"/>
              <a:gd name="T15" fmla="*/ 2960 h 3947"/>
              <a:gd name="T16" fmla="*/ 37 w 4516"/>
              <a:gd name="T17" fmla="*/ 2074 h 3947"/>
              <a:gd name="T18" fmla="*/ 37 w 4516"/>
              <a:gd name="T19" fmla="*/ 1874 h 3947"/>
              <a:gd name="T20" fmla="*/ 549 w 4516"/>
              <a:gd name="T21" fmla="*/ 987 h 3947"/>
              <a:gd name="T22" fmla="*/ 1061 w 4516"/>
              <a:gd name="T23" fmla="*/ 100 h 3947"/>
              <a:gd name="T24" fmla="*/ 1234 w 4516"/>
              <a:gd name="T25" fmla="*/ 0 h 3947"/>
              <a:gd name="T26" fmla="*/ 2258 w 4516"/>
              <a:gd name="T27" fmla="*/ 0 h 3947"/>
              <a:gd name="T28" fmla="*/ 3282 w 4516"/>
              <a:gd name="T29" fmla="*/ 0 h 3947"/>
              <a:gd name="T30" fmla="*/ 3455 w 4516"/>
              <a:gd name="T31" fmla="*/ 100 h 3947"/>
              <a:gd name="T32" fmla="*/ 3967 w 4516"/>
              <a:gd name="T33" fmla="*/ 987 h 3947"/>
              <a:gd name="T34" fmla="*/ 4479 w 4516"/>
              <a:gd name="T35" fmla="*/ 1874 h 3947"/>
              <a:gd name="T36" fmla="*/ 4479 w 4516"/>
              <a:gd name="T37" fmla="*/ 2074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16" h="3947">
                <a:moveTo>
                  <a:pt x="4479" y="2074"/>
                </a:moveTo>
                <a:lnTo>
                  <a:pt x="3967" y="2960"/>
                </a:lnTo>
                <a:lnTo>
                  <a:pt x="3455" y="3847"/>
                </a:lnTo>
                <a:cubicBezTo>
                  <a:pt x="3418" y="3911"/>
                  <a:pt x="3355" y="3947"/>
                  <a:pt x="3282" y="3947"/>
                </a:cubicBezTo>
                <a:lnTo>
                  <a:pt x="2258" y="3947"/>
                </a:lnTo>
                <a:lnTo>
                  <a:pt x="1234" y="3947"/>
                </a:lnTo>
                <a:cubicBezTo>
                  <a:pt x="1160" y="3947"/>
                  <a:pt x="1097" y="3911"/>
                  <a:pt x="1061" y="3847"/>
                </a:cubicBezTo>
                <a:lnTo>
                  <a:pt x="549" y="2960"/>
                </a:lnTo>
                <a:lnTo>
                  <a:pt x="37" y="2074"/>
                </a:lnTo>
                <a:cubicBezTo>
                  <a:pt x="0" y="2010"/>
                  <a:pt x="0" y="1937"/>
                  <a:pt x="37" y="1874"/>
                </a:cubicBezTo>
                <a:lnTo>
                  <a:pt x="549" y="987"/>
                </a:lnTo>
                <a:lnTo>
                  <a:pt x="1061" y="100"/>
                </a:lnTo>
                <a:cubicBezTo>
                  <a:pt x="1097" y="36"/>
                  <a:pt x="1160" y="0"/>
                  <a:pt x="1234" y="0"/>
                </a:cubicBezTo>
                <a:lnTo>
                  <a:pt x="2258" y="0"/>
                </a:lnTo>
                <a:lnTo>
                  <a:pt x="3282" y="0"/>
                </a:lnTo>
                <a:cubicBezTo>
                  <a:pt x="3355" y="0"/>
                  <a:pt x="3418" y="36"/>
                  <a:pt x="3455" y="100"/>
                </a:cubicBezTo>
                <a:lnTo>
                  <a:pt x="3967" y="987"/>
                </a:lnTo>
                <a:lnTo>
                  <a:pt x="4479" y="1874"/>
                </a:lnTo>
                <a:cubicBezTo>
                  <a:pt x="4516" y="1937"/>
                  <a:pt x="4516" y="2010"/>
                  <a:pt x="4479" y="2074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造字工房悦黑演示版常规体" pitchFamily="50" charset="-122"/>
              <a:ea typeface="造字工房悦黑演示版常规体" pitchFamily="50" charset="-122"/>
              <a:sym typeface="+mn-lt"/>
            </a:endParaRPr>
          </a:p>
        </p:txBody>
      </p:sp>
      <p:grpSp>
        <p:nvGrpSpPr>
          <p:cNvPr id="74" name="组合 73"/>
          <p:cNvGrpSpPr/>
          <p:nvPr/>
        </p:nvGrpSpPr>
        <p:grpSpPr>
          <a:xfrm>
            <a:off x="611398" y="311312"/>
            <a:ext cx="513011" cy="325590"/>
            <a:chOff x="5301326" y="5062038"/>
            <a:chExt cx="2232153" cy="1892400"/>
          </a:xfrm>
          <a:effectLst>
            <a:outerShdw blurRad="1143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5" name="Freeform 6"/>
            <p:cNvSpPr>
              <a:spLocks/>
            </p:cNvSpPr>
            <p:nvPr/>
          </p:nvSpPr>
          <p:spPr bwMode="auto">
            <a:xfrm>
              <a:off x="5301326" y="5062038"/>
              <a:ext cx="2232153" cy="1892400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  <a:latin typeface="造字工房悦黑演示版常规体" pitchFamily="50" charset="-122"/>
                <a:ea typeface="造字工房悦黑演示版常规体" pitchFamily="50" charset="-122"/>
                <a:cs typeface="+mn-ea"/>
                <a:sym typeface="+mn-lt"/>
              </a:endParaRPr>
            </a:p>
          </p:txBody>
        </p:sp>
        <p:sp>
          <p:nvSpPr>
            <p:cNvPr id="76" name="Freeform 7"/>
            <p:cNvSpPr>
              <a:spLocks/>
            </p:cNvSpPr>
            <p:nvPr/>
          </p:nvSpPr>
          <p:spPr bwMode="auto">
            <a:xfrm>
              <a:off x="5594404" y="5313848"/>
              <a:ext cx="1645997" cy="1388786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+mn-lt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360963" y="936298"/>
            <a:ext cx="4572000" cy="50129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chemeClr val="dk1"/>
                </a:solidFill>
              </a:rPr>
              <a:t>2</a:t>
            </a:r>
            <a:r>
              <a:rPr lang="zh-CN" altLang="en-US" dirty="0" smtClean="0">
                <a:solidFill>
                  <a:schemeClr val="dk1"/>
                </a:solidFill>
              </a:rPr>
              <a:t>）</a:t>
            </a:r>
            <a:r>
              <a:rPr lang="en-US" altLang="zh-CN" dirty="0" smtClean="0">
                <a:solidFill>
                  <a:schemeClr val="dk1"/>
                </a:solidFill>
              </a:rPr>
              <a:t>    </a:t>
            </a:r>
            <a:r>
              <a:rPr lang="zh-CN" altLang="en-US" sz="2000" dirty="0" smtClean="0">
                <a:solidFill>
                  <a:schemeClr val="dk1"/>
                </a:solidFill>
              </a:rPr>
              <a:t>两</a:t>
            </a:r>
            <a:r>
              <a:rPr lang="zh-CN" altLang="en-US" sz="2000" dirty="0">
                <a:solidFill>
                  <a:schemeClr val="dk1"/>
                </a:solidFill>
              </a:rPr>
              <a:t>实体间的多个联系</a:t>
            </a:r>
            <a:endParaRPr lang="en-US" altLang="zh-CN" sz="2000" dirty="0">
              <a:solidFill>
                <a:schemeClr val="dk1"/>
              </a:solidFill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4031940" y="1907020"/>
            <a:ext cx="1008112" cy="37804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职工</a:t>
            </a:r>
            <a:endParaRPr lang="zh-CN" altLang="en-US" dirty="0"/>
          </a:p>
        </p:txBody>
      </p:sp>
      <p:sp>
        <p:nvSpPr>
          <p:cNvPr id="78" name="菱形 77"/>
          <p:cNvSpPr/>
          <p:nvPr/>
        </p:nvSpPr>
        <p:spPr>
          <a:xfrm>
            <a:off x="2125137" y="2931790"/>
            <a:ext cx="1289285" cy="472553"/>
          </a:xfrm>
          <a:prstGeom prst="diamond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参加</a:t>
            </a:r>
            <a:endParaRPr lang="zh-CN" altLang="en-US" dirty="0"/>
          </a:p>
        </p:txBody>
      </p:sp>
      <p:sp>
        <p:nvSpPr>
          <p:cNvPr id="79" name="矩形 78"/>
          <p:cNvSpPr/>
          <p:nvPr/>
        </p:nvSpPr>
        <p:spPr>
          <a:xfrm>
            <a:off x="4048145" y="4085440"/>
            <a:ext cx="1008112" cy="37804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工程</a:t>
            </a:r>
            <a:endParaRPr lang="zh-CN" altLang="en-US" dirty="0"/>
          </a:p>
        </p:txBody>
      </p:sp>
      <p:sp>
        <p:nvSpPr>
          <p:cNvPr id="80" name="矩形 79"/>
          <p:cNvSpPr/>
          <p:nvPr/>
        </p:nvSpPr>
        <p:spPr>
          <a:xfrm>
            <a:off x="2769779" y="2366418"/>
            <a:ext cx="425116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m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2851531" y="3634657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82" name="直接连接符 81"/>
          <p:cNvCxnSpPr>
            <a:stCxn id="77" idx="2"/>
            <a:endCxn id="78" idx="0"/>
          </p:cNvCxnSpPr>
          <p:nvPr/>
        </p:nvCxnSpPr>
        <p:spPr>
          <a:xfrm flipH="1">
            <a:off x="2769780" y="2285062"/>
            <a:ext cx="1766217" cy="6467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/>
          <p:cNvCxnSpPr>
            <a:stCxn id="78" idx="2"/>
            <a:endCxn id="79" idx="0"/>
          </p:cNvCxnSpPr>
          <p:nvPr/>
        </p:nvCxnSpPr>
        <p:spPr>
          <a:xfrm>
            <a:off x="2769780" y="3404343"/>
            <a:ext cx="1782421" cy="6810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连接符 83"/>
          <p:cNvCxnSpPr>
            <a:stCxn id="77" idx="2"/>
            <a:endCxn id="87" idx="0"/>
          </p:cNvCxnSpPr>
          <p:nvPr/>
        </p:nvCxnSpPr>
        <p:spPr>
          <a:xfrm>
            <a:off x="4535996" y="2285062"/>
            <a:ext cx="1832032" cy="6467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矩形 84"/>
          <p:cNvSpPr/>
          <p:nvPr/>
        </p:nvSpPr>
        <p:spPr>
          <a:xfrm>
            <a:off x="5703437" y="2332215"/>
            <a:ext cx="335348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6" name="矩形 85"/>
          <p:cNvSpPr/>
          <p:nvPr/>
        </p:nvSpPr>
        <p:spPr>
          <a:xfrm>
            <a:off x="5731249" y="3685330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7" name="菱形 86"/>
          <p:cNvSpPr/>
          <p:nvPr/>
        </p:nvSpPr>
        <p:spPr>
          <a:xfrm>
            <a:off x="5703438" y="2931790"/>
            <a:ext cx="1329181" cy="472553"/>
          </a:xfrm>
          <a:prstGeom prst="diamond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负责</a:t>
            </a:r>
            <a:endParaRPr lang="zh-CN" altLang="en-US" dirty="0"/>
          </a:p>
        </p:txBody>
      </p:sp>
      <p:cxnSp>
        <p:nvCxnSpPr>
          <p:cNvPr id="88" name="直接连接符 87"/>
          <p:cNvCxnSpPr>
            <a:stCxn id="87" idx="2"/>
            <a:endCxn id="79" idx="0"/>
          </p:cNvCxnSpPr>
          <p:nvPr/>
        </p:nvCxnSpPr>
        <p:spPr>
          <a:xfrm flipH="1">
            <a:off x="4552201" y="3404343"/>
            <a:ext cx="1815828" cy="6810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934137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8" grpId="0" animBg="1"/>
      <p:bldP spid="79" grpId="0" animBg="1"/>
      <p:bldP spid="80" grpId="0"/>
      <p:bldP spid="81" grpId="0"/>
      <p:bldP spid="85" grpId="0"/>
      <p:bldP spid="86" grpId="0"/>
      <p:bldP spid="8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3985146" y="2247089"/>
            <a:ext cx="1160060" cy="1178500"/>
            <a:chOff x="599351" y="2215578"/>
            <a:chExt cx="3266532" cy="3265048"/>
          </a:xfrm>
        </p:grpSpPr>
        <p:sp>
          <p:nvSpPr>
            <p:cNvPr id="45" name="Freeform: Shape 5"/>
            <p:cNvSpPr>
              <a:spLocks/>
            </p:cNvSpPr>
            <p:nvPr/>
          </p:nvSpPr>
          <p:spPr bwMode="auto">
            <a:xfrm>
              <a:off x="599351" y="2215579"/>
              <a:ext cx="1948951" cy="1948951"/>
            </a:xfrm>
            <a:custGeom>
              <a:avLst/>
              <a:gdLst>
                <a:gd name="T0" fmla="*/ 1315 w 1315"/>
                <a:gd name="T1" fmla="*/ 657 h 1315"/>
                <a:gd name="T2" fmla="*/ 1204 w 1315"/>
                <a:gd name="T3" fmla="*/ 768 h 1315"/>
                <a:gd name="T4" fmla="*/ 1101 w 1315"/>
                <a:gd name="T5" fmla="*/ 665 h 1315"/>
                <a:gd name="T6" fmla="*/ 1111 w 1315"/>
                <a:gd name="T7" fmla="*/ 657 h 1315"/>
                <a:gd name="T8" fmla="*/ 1101 w 1315"/>
                <a:gd name="T9" fmla="*/ 650 h 1315"/>
                <a:gd name="T10" fmla="*/ 1000 w 1315"/>
                <a:gd name="T11" fmla="*/ 547 h 1315"/>
                <a:gd name="T12" fmla="*/ 658 w 1315"/>
                <a:gd name="T13" fmla="*/ 205 h 1315"/>
                <a:gd name="T14" fmla="*/ 205 w 1315"/>
                <a:gd name="T15" fmla="*/ 657 h 1315"/>
                <a:gd name="T16" fmla="*/ 547 w 1315"/>
                <a:gd name="T17" fmla="*/ 999 h 1315"/>
                <a:gd name="T18" fmla="*/ 446 w 1315"/>
                <a:gd name="T19" fmla="*/ 1103 h 1315"/>
                <a:gd name="T20" fmla="*/ 0 w 1315"/>
                <a:gd name="T21" fmla="*/ 657 h 1315"/>
                <a:gd name="T22" fmla="*/ 658 w 1315"/>
                <a:gd name="T23" fmla="*/ 0 h 1315"/>
                <a:gd name="T24" fmla="*/ 1101 w 1315"/>
                <a:gd name="T25" fmla="*/ 445 h 1315"/>
                <a:gd name="T26" fmla="*/ 1204 w 1315"/>
                <a:gd name="T27" fmla="*/ 547 h 1315"/>
                <a:gd name="T28" fmla="*/ 1315 w 1315"/>
                <a:gd name="T29" fmla="*/ 657 h 1315"/>
                <a:gd name="T30" fmla="*/ 769 w 1315"/>
                <a:gd name="T31" fmla="*/ 999 h 1315"/>
                <a:gd name="T32" fmla="*/ 665 w 1315"/>
                <a:gd name="T33" fmla="*/ 1103 h 1315"/>
                <a:gd name="T34" fmla="*/ 658 w 1315"/>
                <a:gd name="T35" fmla="*/ 1110 h 1315"/>
                <a:gd name="T36" fmla="*/ 650 w 1315"/>
                <a:gd name="T37" fmla="*/ 1103 h 1315"/>
                <a:gd name="T38" fmla="*/ 547 w 1315"/>
                <a:gd name="T39" fmla="*/ 1204 h 1315"/>
                <a:gd name="T40" fmla="*/ 658 w 1315"/>
                <a:gd name="T41" fmla="*/ 1315 h 1315"/>
                <a:gd name="T42" fmla="*/ 769 w 1315"/>
                <a:gd name="T43" fmla="*/ 1204 h 1315"/>
                <a:gd name="T44" fmla="*/ 870 w 1315"/>
                <a:gd name="T45" fmla="*/ 1103 h 1315"/>
                <a:gd name="T46" fmla="*/ 1101 w 1315"/>
                <a:gd name="T47" fmla="*/ 869 h 1315"/>
                <a:gd name="T48" fmla="*/ 1000 w 1315"/>
                <a:gd name="T49" fmla="*/ 768 h 1315"/>
                <a:gd name="T50" fmla="*/ 769 w 1315"/>
                <a:gd name="T51" fmla="*/ 999 h 1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15" h="1315">
                  <a:moveTo>
                    <a:pt x="1315" y="657"/>
                  </a:moveTo>
                  <a:lnTo>
                    <a:pt x="1204" y="768"/>
                  </a:lnTo>
                  <a:lnTo>
                    <a:pt x="1101" y="665"/>
                  </a:lnTo>
                  <a:lnTo>
                    <a:pt x="1111" y="657"/>
                  </a:lnTo>
                  <a:lnTo>
                    <a:pt x="1101" y="650"/>
                  </a:lnTo>
                  <a:lnTo>
                    <a:pt x="1000" y="547"/>
                  </a:lnTo>
                  <a:lnTo>
                    <a:pt x="658" y="205"/>
                  </a:lnTo>
                  <a:lnTo>
                    <a:pt x="205" y="657"/>
                  </a:lnTo>
                  <a:lnTo>
                    <a:pt x="547" y="999"/>
                  </a:lnTo>
                  <a:lnTo>
                    <a:pt x="446" y="1103"/>
                  </a:lnTo>
                  <a:lnTo>
                    <a:pt x="0" y="657"/>
                  </a:lnTo>
                  <a:lnTo>
                    <a:pt x="658" y="0"/>
                  </a:lnTo>
                  <a:lnTo>
                    <a:pt x="1101" y="445"/>
                  </a:lnTo>
                  <a:lnTo>
                    <a:pt x="1204" y="547"/>
                  </a:lnTo>
                  <a:lnTo>
                    <a:pt x="1315" y="657"/>
                  </a:lnTo>
                  <a:close/>
                  <a:moveTo>
                    <a:pt x="769" y="999"/>
                  </a:moveTo>
                  <a:lnTo>
                    <a:pt x="665" y="1103"/>
                  </a:lnTo>
                  <a:lnTo>
                    <a:pt x="658" y="1110"/>
                  </a:lnTo>
                  <a:lnTo>
                    <a:pt x="650" y="1103"/>
                  </a:lnTo>
                  <a:lnTo>
                    <a:pt x="547" y="1204"/>
                  </a:lnTo>
                  <a:lnTo>
                    <a:pt x="658" y="1315"/>
                  </a:lnTo>
                  <a:lnTo>
                    <a:pt x="769" y="1204"/>
                  </a:lnTo>
                  <a:lnTo>
                    <a:pt x="870" y="1103"/>
                  </a:lnTo>
                  <a:lnTo>
                    <a:pt x="1101" y="869"/>
                  </a:lnTo>
                  <a:lnTo>
                    <a:pt x="1000" y="768"/>
                  </a:lnTo>
                  <a:lnTo>
                    <a:pt x="769" y="99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sz="14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6" name="Freeform: Shape 6"/>
            <p:cNvSpPr>
              <a:spLocks/>
            </p:cNvSpPr>
            <p:nvPr/>
          </p:nvSpPr>
          <p:spPr bwMode="auto">
            <a:xfrm>
              <a:off x="1916931" y="2215578"/>
              <a:ext cx="1948951" cy="1948950"/>
            </a:xfrm>
            <a:custGeom>
              <a:avLst/>
              <a:gdLst>
                <a:gd name="T0" fmla="*/ 546 w 1315"/>
                <a:gd name="T1" fmla="*/ 999 h 1315"/>
                <a:gd name="T2" fmla="*/ 445 w 1315"/>
                <a:gd name="T3" fmla="*/ 1103 h 1315"/>
                <a:gd name="T4" fmla="*/ 212 w 1315"/>
                <a:gd name="T5" fmla="*/ 869 h 1315"/>
                <a:gd name="T6" fmla="*/ 111 w 1315"/>
                <a:gd name="T7" fmla="*/ 768 h 1315"/>
                <a:gd name="T8" fmla="*/ 0 w 1315"/>
                <a:gd name="T9" fmla="*/ 657 h 1315"/>
                <a:gd name="T10" fmla="*/ 111 w 1315"/>
                <a:gd name="T11" fmla="*/ 547 h 1315"/>
                <a:gd name="T12" fmla="*/ 212 w 1315"/>
                <a:gd name="T13" fmla="*/ 650 h 1315"/>
                <a:gd name="T14" fmla="*/ 204 w 1315"/>
                <a:gd name="T15" fmla="*/ 657 h 1315"/>
                <a:gd name="T16" fmla="*/ 212 w 1315"/>
                <a:gd name="T17" fmla="*/ 665 h 1315"/>
                <a:gd name="T18" fmla="*/ 315 w 1315"/>
                <a:gd name="T19" fmla="*/ 768 h 1315"/>
                <a:gd name="T20" fmla="*/ 546 w 1315"/>
                <a:gd name="T21" fmla="*/ 999 h 1315"/>
                <a:gd name="T22" fmla="*/ 657 w 1315"/>
                <a:gd name="T23" fmla="*/ 0 h 1315"/>
                <a:gd name="T24" fmla="*/ 212 w 1315"/>
                <a:gd name="T25" fmla="*/ 445 h 1315"/>
                <a:gd name="T26" fmla="*/ 315 w 1315"/>
                <a:gd name="T27" fmla="*/ 547 h 1315"/>
                <a:gd name="T28" fmla="*/ 657 w 1315"/>
                <a:gd name="T29" fmla="*/ 205 h 1315"/>
                <a:gd name="T30" fmla="*/ 1110 w 1315"/>
                <a:gd name="T31" fmla="*/ 657 h 1315"/>
                <a:gd name="T32" fmla="*/ 768 w 1315"/>
                <a:gd name="T33" fmla="*/ 999 h 1315"/>
                <a:gd name="T34" fmla="*/ 665 w 1315"/>
                <a:gd name="T35" fmla="*/ 1103 h 1315"/>
                <a:gd name="T36" fmla="*/ 657 w 1315"/>
                <a:gd name="T37" fmla="*/ 1110 h 1315"/>
                <a:gd name="T38" fmla="*/ 650 w 1315"/>
                <a:gd name="T39" fmla="*/ 1103 h 1315"/>
                <a:gd name="T40" fmla="*/ 546 w 1315"/>
                <a:gd name="T41" fmla="*/ 1204 h 1315"/>
                <a:gd name="T42" fmla="*/ 657 w 1315"/>
                <a:gd name="T43" fmla="*/ 1315 h 1315"/>
                <a:gd name="T44" fmla="*/ 768 w 1315"/>
                <a:gd name="T45" fmla="*/ 1204 h 1315"/>
                <a:gd name="T46" fmla="*/ 869 w 1315"/>
                <a:gd name="T47" fmla="*/ 1103 h 1315"/>
                <a:gd name="T48" fmla="*/ 1315 w 1315"/>
                <a:gd name="T49" fmla="*/ 657 h 1315"/>
                <a:gd name="T50" fmla="*/ 657 w 1315"/>
                <a:gd name="T51" fmla="*/ 0 h 1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15" h="1315">
                  <a:moveTo>
                    <a:pt x="546" y="999"/>
                  </a:moveTo>
                  <a:lnTo>
                    <a:pt x="445" y="1103"/>
                  </a:lnTo>
                  <a:lnTo>
                    <a:pt x="212" y="869"/>
                  </a:lnTo>
                  <a:lnTo>
                    <a:pt x="111" y="768"/>
                  </a:lnTo>
                  <a:lnTo>
                    <a:pt x="0" y="657"/>
                  </a:lnTo>
                  <a:lnTo>
                    <a:pt x="111" y="547"/>
                  </a:lnTo>
                  <a:lnTo>
                    <a:pt x="212" y="650"/>
                  </a:lnTo>
                  <a:lnTo>
                    <a:pt x="204" y="657"/>
                  </a:lnTo>
                  <a:lnTo>
                    <a:pt x="212" y="665"/>
                  </a:lnTo>
                  <a:lnTo>
                    <a:pt x="315" y="768"/>
                  </a:lnTo>
                  <a:lnTo>
                    <a:pt x="546" y="999"/>
                  </a:lnTo>
                  <a:close/>
                  <a:moveTo>
                    <a:pt x="657" y="0"/>
                  </a:moveTo>
                  <a:lnTo>
                    <a:pt x="212" y="445"/>
                  </a:lnTo>
                  <a:lnTo>
                    <a:pt x="315" y="547"/>
                  </a:lnTo>
                  <a:lnTo>
                    <a:pt x="657" y="205"/>
                  </a:lnTo>
                  <a:lnTo>
                    <a:pt x="1110" y="657"/>
                  </a:lnTo>
                  <a:lnTo>
                    <a:pt x="768" y="999"/>
                  </a:lnTo>
                  <a:lnTo>
                    <a:pt x="665" y="1103"/>
                  </a:lnTo>
                  <a:lnTo>
                    <a:pt x="657" y="1110"/>
                  </a:lnTo>
                  <a:lnTo>
                    <a:pt x="650" y="1103"/>
                  </a:lnTo>
                  <a:lnTo>
                    <a:pt x="546" y="1204"/>
                  </a:lnTo>
                  <a:lnTo>
                    <a:pt x="657" y="1315"/>
                  </a:lnTo>
                  <a:lnTo>
                    <a:pt x="768" y="1204"/>
                  </a:lnTo>
                  <a:lnTo>
                    <a:pt x="869" y="1103"/>
                  </a:lnTo>
                  <a:lnTo>
                    <a:pt x="1315" y="657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sz="14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7" name="Freeform: Shape 7"/>
            <p:cNvSpPr>
              <a:spLocks/>
            </p:cNvSpPr>
            <p:nvPr/>
          </p:nvSpPr>
          <p:spPr bwMode="auto">
            <a:xfrm>
              <a:off x="1916932" y="3533156"/>
              <a:ext cx="1948951" cy="1947468"/>
            </a:xfrm>
            <a:custGeom>
              <a:avLst/>
              <a:gdLst>
                <a:gd name="T0" fmla="*/ 315 w 1315"/>
                <a:gd name="T1" fmla="*/ 546 h 1314"/>
                <a:gd name="T2" fmla="*/ 212 w 1315"/>
                <a:gd name="T3" fmla="*/ 445 h 1314"/>
                <a:gd name="T4" fmla="*/ 445 w 1315"/>
                <a:gd name="T5" fmla="*/ 214 h 1314"/>
                <a:gd name="T6" fmla="*/ 546 w 1315"/>
                <a:gd name="T7" fmla="*/ 110 h 1314"/>
                <a:gd name="T8" fmla="*/ 657 w 1315"/>
                <a:gd name="T9" fmla="*/ 0 h 1314"/>
                <a:gd name="T10" fmla="*/ 768 w 1315"/>
                <a:gd name="T11" fmla="*/ 110 h 1314"/>
                <a:gd name="T12" fmla="*/ 665 w 1315"/>
                <a:gd name="T13" fmla="*/ 214 h 1314"/>
                <a:gd name="T14" fmla="*/ 657 w 1315"/>
                <a:gd name="T15" fmla="*/ 204 h 1314"/>
                <a:gd name="T16" fmla="*/ 650 w 1315"/>
                <a:gd name="T17" fmla="*/ 214 h 1314"/>
                <a:gd name="T18" fmla="*/ 546 w 1315"/>
                <a:gd name="T19" fmla="*/ 315 h 1314"/>
                <a:gd name="T20" fmla="*/ 315 w 1315"/>
                <a:gd name="T21" fmla="*/ 546 h 1314"/>
                <a:gd name="T22" fmla="*/ 869 w 1315"/>
                <a:gd name="T23" fmla="*/ 214 h 1314"/>
                <a:gd name="T24" fmla="*/ 768 w 1315"/>
                <a:gd name="T25" fmla="*/ 315 h 1314"/>
                <a:gd name="T26" fmla="*/ 1110 w 1315"/>
                <a:gd name="T27" fmla="*/ 657 h 1314"/>
                <a:gd name="T28" fmla="*/ 657 w 1315"/>
                <a:gd name="T29" fmla="*/ 1109 h 1314"/>
                <a:gd name="T30" fmla="*/ 315 w 1315"/>
                <a:gd name="T31" fmla="*/ 767 h 1314"/>
                <a:gd name="T32" fmla="*/ 212 w 1315"/>
                <a:gd name="T33" fmla="*/ 664 h 1314"/>
                <a:gd name="T34" fmla="*/ 204 w 1315"/>
                <a:gd name="T35" fmla="*/ 657 h 1314"/>
                <a:gd name="T36" fmla="*/ 212 w 1315"/>
                <a:gd name="T37" fmla="*/ 649 h 1314"/>
                <a:gd name="T38" fmla="*/ 111 w 1315"/>
                <a:gd name="T39" fmla="*/ 546 h 1314"/>
                <a:gd name="T40" fmla="*/ 0 w 1315"/>
                <a:gd name="T41" fmla="*/ 657 h 1314"/>
                <a:gd name="T42" fmla="*/ 111 w 1315"/>
                <a:gd name="T43" fmla="*/ 767 h 1314"/>
                <a:gd name="T44" fmla="*/ 212 w 1315"/>
                <a:gd name="T45" fmla="*/ 869 h 1314"/>
                <a:gd name="T46" fmla="*/ 657 w 1315"/>
                <a:gd name="T47" fmla="*/ 1314 h 1314"/>
                <a:gd name="T48" fmla="*/ 1315 w 1315"/>
                <a:gd name="T49" fmla="*/ 657 h 1314"/>
                <a:gd name="T50" fmla="*/ 869 w 1315"/>
                <a:gd name="T51" fmla="*/ 214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15" h="1314">
                  <a:moveTo>
                    <a:pt x="315" y="546"/>
                  </a:moveTo>
                  <a:lnTo>
                    <a:pt x="212" y="445"/>
                  </a:lnTo>
                  <a:lnTo>
                    <a:pt x="445" y="214"/>
                  </a:lnTo>
                  <a:lnTo>
                    <a:pt x="546" y="110"/>
                  </a:lnTo>
                  <a:lnTo>
                    <a:pt x="657" y="0"/>
                  </a:lnTo>
                  <a:lnTo>
                    <a:pt x="768" y="110"/>
                  </a:lnTo>
                  <a:lnTo>
                    <a:pt x="665" y="214"/>
                  </a:lnTo>
                  <a:lnTo>
                    <a:pt x="657" y="204"/>
                  </a:lnTo>
                  <a:lnTo>
                    <a:pt x="650" y="214"/>
                  </a:lnTo>
                  <a:lnTo>
                    <a:pt x="546" y="315"/>
                  </a:lnTo>
                  <a:lnTo>
                    <a:pt x="315" y="546"/>
                  </a:lnTo>
                  <a:close/>
                  <a:moveTo>
                    <a:pt x="869" y="214"/>
                  </a:moveTo>
                  <a:lnTo>
                    <a:pt x="768" y="315"/>
                  </a:lnTo>
                  <a:lnTo>
                    <a:pt x="1110" y="657"/>
                  </a:lnTo>
                  <a:lnTo>
                    <a:pt x="657" y="1109"/>
                  </a:lnTo>
                  <a:lnTo>
                    <a:pt x="315" y="767"/>
                  </a:lnTo>
                  <a:lnTo>
                    <a:pt x="212" y="664"/>
                  </a:lnTo>
                  <a:lnTo>
                    <a:pt x="204" y="657"/>
                  </a:lnTo>
                  <a:lnTo>
                    <a:pt x="212" y="649"/>
                  </a:lnTo>
                  <a:lnTo>
                    <a:pt x="111" y="546"/>
                  </a:lnTo>
                  <a:lnTo>
                    <a:pt x="0" y="657"/>
                  </a:lnTo>
                  <a:lnTo>
                    <a:pt x="111" y="767"/>
                  </a:lnTo>
                  <a:lnTo>
                    <a:pt x="212" y="869"/>
                  </a:lnTo>
                  <a:lnTo>
                    <a:pt x="657" y="1314"/>
                  </a:lnTo>
                  <a:lnTo>
                    <a:pt x="1315" y="657"/>
                  </a:lnTo>
                  <a:lnTo>
                    <a:pt x="869" y="21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sz="14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8" name="Freeform: Shape 8"/>
            <p:cNvSpPr>
              <a:spLocks/>
            </p:cNvSpPr>
            <p:nvPr/>
          </p:nvSpPr>
          <p:spPr bwMode="auto">
            <a:xfrm>
              <a:off x="599351" y="3533158"/>
              <a:ext cx="1948951" cy="1947468"/>
            </a:xfrm>
            <a:custGeom>
              <a:avLst/>
              <a:gdLst>
                <a:gd name="T0" fmla="*/ 1315 w 1315"/>
                <a:gd name="T1" fmla="*/ 657 h 1314"/>
                <a:gd name="T2" fmla="*/ 1204 w 1315"/>
                <a:gd name="T3" fmla="*/ 767 h 1314"/>
                <a:gd name="T4" fmla="*/ 1101 w 1315"/>
                <a:gd name="T5" fmla="*/ 664 h 1314"/>
                <a:gd name="T6" fmla="*/ 1111 w 1315"/>
                <a:gd name="T7" fmla="*/ 657 h 1314"/>
                <a:gd name="T8" fmla="*/ 1101 w 1315"/>
                <a:gd name="T9" fmla="*/ 649 h 1314"/>
                <a:gd name="T10" fmla="*/ 1000 w 1315"/>
                <a:gd name="T11" fmla="*/ 546 h 1314"/>
                <a:gd name="T12" fmla="*/ 769 w 1315"/>
                <a:gd name="T13" fmla="*/ 315 h 1314"/>
                <a:gd name="T14" fmla="*/ 870 w 1315"/>
                <a:gd name="T15" fmla="*/ 214 h 1314"/>
                <a:gd name="T16" fmla="*/ 1101 w 1315"/>
                <a:gd name="T17" fmla="*/ 445 h 1314"/>
                <a:gd name="T18" fmla="*/ 1204 w 1315"/>
                <a:gd name="T19" fmla="*/ 546 h 1314"/>
                <a:gd name="T20" fmla="*/ 1315 w 1315"/>
                <a:gd name="T21" fmla="*/ 657 h 1314"/>
                <a:gd name="T22" fmla="*/ 658 w 1315"/>
                <a:gd name="T23" fmla="*/ 1109 h 1314"/>
                <a:gd name="T24" fmla="*/ 205 w 1315"/>
                <a:gd name="T25" fmla="*/ 657 h 1314"/>
                <a:gd name="T26" fmla="*/ 547 w 1315"/>
                <a:gd name="T27" fmla="*/ 315 h 1314"/>
                <a:gd name="T28" fmla="*/ 650 w 1315"/>
                <a:gd name="T29" fmla="*/ 214 h 1314"/>
                <a:gd name="T30" fmla="*/ 658 w 1315"/>
                <a:gd name="T31" fmla="*/ 204 h 1314"/>
                <a:gd name="T32" fmla="*/ 665 w 1315"/>
                <a:gd name="T33" fmla="*/ 214 h 1314"/>
                <a:gd name="T34" fmla="*/ 769 w 1315"/>
                <a:gd name="T35" fmla="*/ 110 h 1314"/>
                <a:gd name="T36" fmla="*/ 658 w 1315"/>
                <a:gd name="T37" fmla="*/ 0 h 1314"/>
                <a:gd name="T38" fmla="*/ 547 w 1315"/>
                <a:gd name="T39" fmla="*/ 110 h 1314"/>
                <a:gd name="T40" fmla="*/ 446 w 1315"/>
                <a:gd name="T41" fmla="*/ 214 h 1314"/>
                <a:gd name="T42" fmla="*/ 0 w 1315"/>
                <a:gd name="T43" fmla="*/ 657 h 1314"/>
                <a:gd name="T44" fmla="*/ 658 w 1315"/>
                <a:gd name="T45" fmla="*/ 1314 h 1314"/>
                <a:gd name="T46" fmla="*/ 1101 w 1315"/>
                <a:gd name="T47" fmla="*/ 869 h 1314"/>
                <a:gd name="T48" fmla="*/ 1000 w 1315"/>
                <a:gd name="T49" fmla="*/ 767 h 1314"/>
                <a:gd name="T50" fmla="*/ 658 w 1315"/>
                <a:gd name="T51" fmla="*/ 1109 h 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15" h="1314">
                  <a:moveTo>
                    <a:pt x="1315" y="657"/>
                  </a:moveTo>
                  <a:lnTo>
                    <a:pt x="1204" y="767"/>
                  </a:lnTo>
                  <a:lnTo>
                    <a:pt x="1101" y="664"/>
                  </a:lnTo>
                  <a:lnTo>
                    <a:pt x="1111" y="657"/>
                  </a:lnTo>
                  <a:lnTo>
                    <a:pt x="1101" y="649"/>
                  </a:lnTo>
                  <a:lnTo>
                    <a:pt x="1000" y="546"/>
                  </a:lnTo>
                  <a:lnTo>
                    <a:pt x="769" y="315"/>
                  </a:lnTo>
                  <a:lnTo>
                    <a:pt x="870" y="214"/>
                  </a:lnTo>
                  <a:lnTo>
                    <a:pt x="1101" y="445"/>
                  </a:lnTo>
                  <a:lnTo>
                    <a:pt x="1204" y="546"/>
                  </a:lnTo>
                  <a:lnTo>
                    <a:pt x="1315" y="657"/>
                  </a:lnTo>
                  <a:close/>
                  <a:moveTo>
                    <a:pt x="658" y="1109"/>
                  </a:moveTo>
                  <a:lnTo>
                    <a:pt x="205" y="657"/>
                  </a:lnTo>
                  <a:lnTo>
                    <a:pt x="547" y="315"/>
                  </a:lnTo>
                  <a:lnTo>
                    <a:pt x="650" y="214"/>
                  </a:lnTo>
                  <a:lnTo>
                    <a:pt x="658" y="204"/>
                  </a:lnTo>
                  <a:lnTo>
                    <a:pt x="665" y="214"/>
                  </a:lnTo>
                  <a:lnTo>
                    <a:pt x="769" y="110"/>
                  </a:lnTo>
                  <a:lnTo>
                    <a:pt x="658" y="0"/>
                  </a:lnTo>
                  <a:lnTo>
                    <a:pt x="547" y="110"/>
                  </a:lnTo>
                  <a:lnTo>
                    <a:pt x="446" y="214"/>
                  </a:lnTo>
                  <a:lnTo>
                    <a:pt x="0" y="657"/>
                  </a:lnTo>
                  <a:lnTo>
                    <a:pt x="658" y="1314"/>
                  </a:lnTo>
                  <a:lnTo>
                    <a:pt x="1101" y="869"/>
                  </a:lnTo>
                  <a:lnTo>
                    <a:pt x="1000" y="767"/>
                  </a:lnTo>
                  <a:lnTo>
                    <a:pt x="658" y="11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sz="14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370496" y="1027365"/>
            <a:ext cx="45920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 smtClean="0">
                <a:solidFill>
                  <a:schemeClr val="dk1"/>
                </a:solidFill>
              </a:rPr>
              <a:t>3</a:t>
            </a:r>
            <a:r>
              <a:rPr lang="zh-CN" altLang="en-US" sz="2000" dirty="0" smtClean="0">
                <a:solidFill>
                  <a:schemeClr val="dk1"/>
                </a:solidFill>
              </a:rPr>
              <a:t>）</a:t>
            </a:r>
            <a:r>
              <a:rPr lang="en-US" altLang="zh-CN" sz="2000" dirty="0" smtClean="0">
                <a:solidFill>
                  <a:schemeClr val="dk1"/>
                </a:solidFill>
              </a:rPr>
              <a:t>   </a:t>
            </a:r>
            <a:r>
              <a:rPr lang="zh-CN" altLang="en-US" sz="2000" dirty="0" smtClean="0">
                <a:solidFill>
                  <a:schemeClr val="dk1"/>
                </a:solidFill>
              </a:rPr>
              <a:t>实体</a:t>
            </a:r>
            <a:r>
              <a:rPr lang="zh-CN" altLang="en-US" sz="2000" dirty="0">
                <a:solidFill>
                  <a:schemeClr val="dk1"/>
                </a:solidFill>
              </a:rPr>
              <a:t>内部的联系</a:t>
            </a:r>
            <a:endParaRPr lang="en-US" altLang="zh-CN" sz="2000" dirty="0">
              <a:solidFill>
                <a:schemeClr val="dk1"/>
              </a:solidFill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1451366" y="2058067"/>
            <a:ext cx="1160762" cy="37804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零部件</a:t>
            </a:r>
            <a:endParaRPr lang="zh-CN" altLang="en-US" dirty="0"/>
          </a:p>
        </p:txBody>
      </p:sp>
      <p:sp>
        <p:nvSpPr>
          <p:cNvPr id="50" name="菱形 49"/>
          <p:cNvSpPr/>
          <p:nvPr/>
        </p:nvSpPr>
        <p:spPr>
          <a:xfrm>
            <a:off x="1095252" y="3614237"/>
            <a:ext cx="1847839" cy="600578"/>
          </a:xfrm>
          <a:prstGeom prst="diamond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组成</a:t>
            </a:r>
            <a:endParaRPr lang="zh-CN" altLang="en-US" dirty="0"/>
          </a:p>
        </p:txBody>
      </p:sp>
      <p:sp>
        <p:nvSpPr>
          <p:cNvPr id="51" name="矩形 50"/>
          <p:cNvSpPr/>
          <p:nvPr/>
        </p:nvSpPr>
        <p:spPr>
          <a:xfrm>
            <a:off x="2386994" y="2770394"/>
            <a:ext cx="425116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m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1223846" y="2770394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53" name="直接连接符 52"/>
          <p:cNvCxnSpPr/>
          <p:nvPr/>
        </p:nvCxnSpPr>
        <p:spPr>
          <a:xfrm>
            <a:off x="1670380" y="2436109"/>
            <a:ext cx="0" cy="13196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/>
        </p:nvCxnSpPr>
        <p:spPr>
          <a:xfrm>
            <a:off x="2386994" y="2436109"/>
            <a:ext cx="0" cy="13057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矩形 60"/>
          <p:cNvSpPr/>
          <p:nvPr/>
        </p:nvSpPr>
        <p:spPr>
          <a:xfrm>
            <a:off x="6418355" y="2071005"/>
            <a:ext cx="1145007" cy="3780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职工</a:t>
            </a:r>
            <a:endParaRPr lang="zh-CN" altLang="en-US" dirty="0"/>
          </a:p>
        </p:txBody>
      </p:sp>
      <p:cxnSp>
        <p:nvCxnSpPr>
          <p:cNvPr id="62" name="直接连接符 61"/>
          <p:cNvCxnSpPr/>
          <p:nvPr/>
        </p:nvCxnSpPr>
        <p:spPr>
          <a:xfrm flipV="1">
            <a:off x="6701519" y="2449047"/>
            <a:ext cx="0" cy="13674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 62"/>
          <p:cNvSpPr/>
          <p:nvPr/>
        </p:nvSpPr>
        <p:spPr>
          <a:xfrm>
            <a:off x="6250680" y="2783332"/>
            <a:ext cx="335348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5" name="菱形 64"/>
          <p:cNvSpPr/>
          <p:nvPr/>
        </p:nvSpPr>
        <p:spPr>
          <a:xfrm>
            <a:off x="6178533" y="3627220"/>
            <a:ext cx="1728192" cy="600578"/>
          </a:xfrm>
          <a:prstGeom prst="diamond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领导</a:t>
            </a:r>
            <a:endParaRPr lang="zh-CN" altLang="en-US" dirty="0"/>
          </a:p>
        </p:txBody>
      </p:sp>
      <p:cxnSp>
        <p:nvCxnSpPr>
          <p:cNvPr id="66" name="直接连接符 65"/>
          <p:cNvCxnSpPr/>
          <p:nvPr/>
        </p:nvCxnSpPr>
        <p:spPr>
          <a:xfrm flipV="1">
            <a:off x="7347337" y="2461985"/>
            <a:ext cx="0" cy="13254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矩形 66"/>
          <p:cNvSpPr/>
          <p:nvPr/>
        </p:nvSpPr>
        <p:spPr>
          <a:xfrm>
            <a:off x="7563361" y="2783332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4" name="标题 1"/>
          <p:cNvSpPr txBox="1">
            <a:spLocks/>
          </p:cNvSpPr>
          <p:nvPr/>
        </p:nvSpPr>
        <p:spPr>
          <a:xfrm>
            <a:off x="457200" y="205978"/>
            <a:ext cx="8229600" cy="583574"/>
          </a:xfrm>
          <a:prstGeom prst="rect">
            <a:avLst/>
          </a:prstGeom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algn="l" defTabSz="6172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7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en-US" altLang="zh-CN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模型概述</a:t>
            </a:r>
            <a:endParaRPr lang="zh-CN" altLang="en-US" sz="3200" dirty="0">
              <a:ln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cxnSp>
        <p:nvCxnSpPr>
          <p:cNvPr id="75" name="直接连接符 74"/>
          <p:cNvCxnSpPr/>
          <p:nvPr/>
        </p:nvCxnSpPr>
        <p:spPr>
          <a:xfrm>
            <a:off x="467544" y="789552"/>
            <a:ext cx="8136904" cy="0"/>
          </a:xfrm>
          <a:prstGeom prst="line">
            <a:avLst/>
          </a:prstGeom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Freeform 6"/>
          <p:cNvSpPr>
            <a:spLocks/>
          </p:cNvSpPr>
          <p:nvPr/>
        </p:nvSpPr>
        <p:spPr bwMode="auto">
          <a:xfrm>
            <a:off x="360963" y="302887"/>
            <a:ext cx="539562" cy="342442"/>
          </a:xfrm>
          <a:custGeom>
            <a:avLst/>
            <a:gdLst>
              <a:gd name="T0" fmla="*/ 4479 w 4516"/>
              <a:gd name="T1" fmla="*/ 2074 h 3947"/>
              <a:gd name="T2" fmla="*/ 3967 w 4516"/>
              <a:gd name="T3" fmla="*/ 2960 h 3947"/>
              <a:gd name="T4" fmla="*/ 3455 w 4516"/>
              <a:gd name="T5" fmla="*/ 3847 h 3947"/>
              <a:gd name="T6" fmla="*/ 3282 w 4516"/>
              <a:gd name="T7" fmla="*/ 3947 h 3947"/>
              <a:gd name="T8" fmla="*/ 2258 w 4516"/>
              <a:gd name="T9" fmla="*/ 3947 h 3947"/>
              <a:gd name="T10" fmla="*/ 1234 w 4516"/>
              <a:gd name="T11" fmla="*/ 3947 h 3947"/>
              <a:gd name="T12" fmla="*/ 1061 w 4516"/>
              <a:gd name="T13" fmla="*/ 3847 h 3947"/>
              <a:gd name="T14" fmla="*/ 549 w 4516"/>
              <a:gd name="T15" fmla="*/ 2960 h 3947"/>
              <a:gd name="T16" fmla="*/ 37 w 4516"/>
              <a:gd name="T17" fmla="*/ 2074 h 3947"/>
              <a:gd name="T18" fmla="*/ 37 w 4516"/>
              <a:gd name="T19" fmla="*/ 1874 h 3947"/>
              <a:gd name="T20" fmla="*/ 549 w 4516"/>
              <a:gd name="T21" fmla="*/ 987 h 3947"/>
              <a:gd name="T22" fmla="*/ 1061 w 4516"/>
              <a:gd name="T23" fmla="*/ 100 h 3947"/>
              <a:gd name="T24" fmla="*/ 1234 w 4516"/>
              <a:gd name="T25" fmla="*/ 0 h 3947"/>
              <a:gd name="T26" fmla="*/ 2258 w 4516"/>
              <a:gd name="T27" fmla="*/ 0 h 3947"/>
              <a:gd name="T28" fmla="*/ 3282 w 4516"/>
              <a:gd name="T29" fmla="*/ 0 h 3947"/>
              <a:gd name="T30" fmla="*/ 3455 w 4516"/>
              <a:gd name="T31" fmla="*/ 100 h 3947"/>
              <a:gd name="T32" fmla="*/ 3967 w 4516"/>
              <a:gd name="T33" fmla="*/ 987 h 3947"/>
              <a:gd name="T34" fmla="*/ 4479 w 4516"/>
              <a:gd name="T35" fmla="*/ 1874 h 3947"/>
              <a:gd name="T36" fmla="*/ 4479 w 4516"/>
              <a:gd name="T37" fmla="*/ 2074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16" h="3947">
                <a:moveTo>
                  <a:pt x="4479" y="2074"/>
                </a:moveTo>
                <a:lnTo>
                  <a:pt x="3967" y="2960"/>
                </a:lnTo>
                <a:lnTo>
                  <a:pt x="3455" y="3847"/>
                </a:lnTo>
                <a:cubicBezTo>
                  <a:pt x="3418" y="3911"/>
                  <a:pt x="3355" y="3947"/>
                  <a:pt x="3282" y="3947"/>
                </a:cubicBezTo>
                <a:lnTo>
                  <a:pt x="2258" y="3947"/>
                </a:lnTo>
                <a:lnTo>
                  <a:pt x="1234" y="3947"/>
                </a:lnTo>
                <a:cubicBezTo>
                  <a:pt x="1160" y="3947"/>
                  <a:pt x="1097" y="3911"/>
                  <a:pt x="1061" y="3847"/>
                </a:cubicBezTo>
                <a:lnTo>
                  <a:pt x="549" y="2960"/>
                </a:lnTo>
                <a:lnTo>
                  <a:pt x="37" y="2074"/>
                </a:lnTo>
                <a:cubicBezTo>
                  <a:pt x="0" y="2010"/>
                  <a:pt x="0" y="1937"/>
                  <a:pt x="37" y="1874"/>
                </a:cubicBezTo>
                <a:lnTo>
                  <a:pt x="549" y="987"/>
                </a:lnTo>
                <a:lnTo>
                  <a:pt x="1061" y="100"/>
                </a:lnTo>
                <a:cubicBezTo>
                  <a:pt x="1097" y="36"/>
                  <a:pt x="1160" y="0"/>
                  <a:pt x="1234" y="0"/>
                </a:cubicBezTo>
                <a:lnTo>
                  <a:pt x="2258" y="0"/>
                </a:lnTo>
                <a:lnTo>
                  <a:pt x="3282" y="0"/>
                </a:lnTo>
                <a:cubicBezTo>
                  <a:pt x="3355" y="0"/>
                  <a:pt x="3418" y="36"/>
                  <a:pt x="3455" y="100"/>
                </a:cubicBezTo>
                <a:lnTo>
                  <a:pt x="3967" y="987"/>
                </a:lnTo>
                <a:lnTo>
                  <a:pt x="4479" y="1874"/>
                </a:lnTo>
                <a:cubicBezTo>
                  <a:pt x="4516" y="1937"/>
                  <a:pt x="4516" y="2010"/>
                  <a:pt x="4479" y="2074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造字工房悦黑演示版常规体" pitchFamily="50" charset="-122"/>
              <a:ea typeface="造字工房悦黑演示版常规体" pitchFamily="50" charset="-122"/>
              <a:sym typeface="+mn-lt"/>
            </a:endParaRPr>
          </a:p>
        </p:txBody>
      </p:sp>
      <p:grpSp>
        <p:nvGrpSpPr>
          <p:cNvPr id="77" name="组合 76"/>
          <p:cNvGrpSpPr/>
          <p:nvPr/>
        </p:nvGrpSpPr>
        <p:grpSpPr>
          <a:xfrm>
            <a:off x="611398" y="311312"/>
            <a:ext cx="513011" cy="325590"/>
            <a:chOff x="5301326" y="5062038"/>
            <a:chExt cx="2232153" cy="1892400"/>
          </a:xfrm>
          <a:effectLst>
            <a:outerShdw blurRad="1143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8" name="Freeform 6"/>
            <p:cNvSpPr>
              <a:spLocks/>
            </p:cNvSpPr>
            <p:nvPr/>
          </p:nvSpPr>
          <p:spPr bwMode="auto">
            <a:xfrm>
              <a:off x="5301326" y="5062038"/>
              <a:ext cx="2232153" cy="1892400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  <a:latin typeface="造字工房悦黑演示版常规体" pitchFamily="50" charset="-122"/>
                <a:ea typeface="造字工房悦黑演示版常规体" pitchFamily="50" charset="-122"/>
                <a:cs typeface="+mn-ea"/>
                <a:sym typeface="+mn-lt"/>
              </a:endParaRPr>
            </a:p>
          </p:txBody>
        </p:sp>
        <p:sp>
          <p:nvSpPr>
            <p:cNvPr id="79" name="Freeform 7"/>
            <p:cNvSpPr>
              <a:spLocks/>
            </p:cNvSpPr>
            <p:nvPr/>
          </p:nvSpPr>
          <p:spPr bwMode="auto">
            <a:xfrm>
              <a:off x="5594404" y="5313848"/>
              <a:ext cx="1645997" cy="1388786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+mn-lt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7792321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Tm="3000">
        <p:dissolve/>
      </p:transition>
    </mc:Choice>
    <mc:Fallback>
      <p:transition spd="slow" advTm="300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63" grpId="0"/>
      <p:bldP spid="6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931280" y="2102258"/>
            <a:ext cx="1160762" cy="37804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制片公司</a:t>
            </a:r>
            <a:endParaRPr lang="zh-CN" altLang="en-US" dirty="0"/>
          </a:p>
        </p:txBody>
      </p:sp>
      <p:sp>
        <p:nvSpPr>
          <p:cNvPr id="24" name="菱形 23"/>
          <p:cNvSpPr/>
          <p:nvPr/>
        </p:nvSpPr>
        <p:spPr>
          <a:xfrm>
            <a:off x="683569" y="2823970"/>
            <a:ext cx="1656184" cy="600578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签约</a:t>
            </a:r>
            <a:endParaRPr lang="zh-CN" altLang="en-US" dirty="0"/>
          </a:p>
        </p:txBody>
      </p:sp>
      <p:sp>
        <p:nvSpPr>
          <p:cNvPr id="25" name="矩形 24"/>
          <p:cNvSpPr/>
          <p:nvPr/>
        </p:nvSpPr>
        <p:spPr>
          <a:xfrm>
            <a:off x="1742309" y="2580225"/>
            <a:ext cx="425116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m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238174" y="3363885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27" name="直接连接符 26"/>
          <p:cNvCxnSpPr>
            <a:stCxn id="24" idx="1"/>
          </p:cNvCxnSpPr>
          <p:nvPr/>
        </p:nvCxnSpPr>
        <p:spPr>
          <a:xfrm>
            <a:off x="683569" y="3124260"/>
            <a:ext cx="0" cy="7298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>
            <a:stCxn id="23" idx="2"/>
            <a:endCxn id="24" idx="0"/>
          </p:cNvCxnSpPr>
          <p:nvPr/>
        </p:nvCxnSpPr>
        <p:spPr>
          <a:xfrm>
            <a:off x="1511661" y="2480300"/>
            <a:ext cx="0" cy="3436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28"/>
          <p:cNvSpPr/>
          <p:nvPr/>
        </p:nvSpPr>
        <p:spPr>
          <a:xfrm>
            <a:off x="103187" y="3880027"/>
            <a:ext cx="1160762" cy="37804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演员</a:t>
            </a:r>
            <a:endParaRPr lang="zh-CN" altLang="en-US" dirty="0"/>
          </a:p>
        </p:txBody>
      </p:sp>
      <p:sp>
        <p:nvSpPr>
          <p:cNvPr id="30" name="矩形 29"/>
          <p:cNvSpPr/>
          <p:nvPr/>
        </p:nvSpPr>
        <p:spPr>
          <a:xfrm>
            <a:off x="1759372" y="3876509"/>
            <a:ext cx="1160762" cy="37804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电影</a:t>
            </a:r>
            <a:endParaRPr lang="zh-CN" altLang="en-US" dirty="0"/>
          </a:p>
        </p:txBody>
      </p:sp>
      <p:cxnSp>
        <p:nvCxnSpPr>
          <p:cNvPr id="31" name="直接连接符 30"/>
          <p:cNvCxnSpPr>
            <a:stCxn id="24" idx="3"/>
            <a:endCxn id="30" idx="0"/>
          </p:cNvCxnSpPr>
          <p:nvPr/>
        </p:nvCxnSpPr>
        <p:spPr>
          <a:xfrm>
            <a:off x="2339753" y="3124259"/>
            <a:ext cx="0" cy="752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2456370" y="3401678"/>
            <a:ext cx="324128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k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33" name="直接箭头连接符 32"/>
          <p:cNvCxnSpPr/>
          <p:nvPr/>
        </p:nvCxnSpPr>
        <p:spPr>
          <a:xfrm>
            <a:off x="2546346" y="3150132"/>
            <a:ext cx="180963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4" name="矩形 33"/>
          <p:cNvSpPr/>
          <p:nvPr/>
        </p:nvSpPr>
        <p:spPr>
          <a:xfrm>
            <a:off x="2546346" y="2480300"/>
            <a:ext cx="1809630" cy="5890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CN" altLang="en-US" dirty="0" smtClean="0"/>
              <a:t>多元联系可分解为多个二元联系</a:t>
            </a:r>
            <a:endParaRPr lang="zh-CN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4770956" y="2102258"/>
            <a:ext cx="1188132" cy="37804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制片公司</a:t>
            </a:r>
            <a:endParaRPr lang="zh-CN" altLang="en-US" dirty="0"/>
          </a:p>
        </p:txBody>
      </p:sp>
      <p:sp>
        <p:nvSpPr>
          <p:cNvPr id="36" name="矩形 35"/>
          <p:cNvSpPr/>
          <p:nvPr/>
        </p:nvSpPr>
        <p:spPr>
          <a:xfrm>
            <a:off x="6315189" y="2102258"/>
            <a:ext cx="1179794" cy="37804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制片公司</a:t>
            </a:r>
            <a:endParaRPr lang="zh-CN" altLang="en-US" dirty="0"/>
          </a:p>
        </p:txBody>
      </p:sp>
      <p:sp>
        <p:nvSpPr>
          <p:cNvPr id="37" name="菱形 36"/>
          <p:cNvSpPr/>
          <p:nvPr/>
        </p:nvSpPr>
        <p:spPr>
          <a:xfrm>
            <a:off x="4680946" y="2887983"/>
            <a:ext cx="1368152" cy="47255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签约</a:t>
            </a:r>
            <a:endParaRPr lang="zh-CN" altLang="en-US" dirty="0"/>
          </a:p>
        </p:txBody>
      </p:sp>
      <p:sp>
        <p:nvSpPr>
          <p:cNvPr id="38" name="矩形 37"/>
          <p:cNvSpPr/>
          <p:nvPr/>
        </p:nvSpPr>
        <p:spPr>
          <a:xfrm>
            <a:off x="7956985" y="2102258"/>
            <a:ext cx="1008112" cy="37804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演员</a:t>
            </a:r>
            <a:endParaRPr lang="zh-CN" altLang="en-US" dirty="0"/>
          </a:p>
        </p:txBody>
      </p:sp>
      <p:cxnSp>
        <p:nvCxnSpPr>
          <p:cNvPr id="41" name="直接连接符 40"/>
          <p:cNvCxnSpPr>
            <a:stCxn id="35" idx="2"/>
            <a:endCxn id="37" idx="0"/>
          </p:cNvCxnSpPr>
          <p:nvPr/>
        </p:nvCxnSpPr>
        <p:spPr>
          <a:xfrm>
            <a:off x="5365022" y="2480299"/>
            <a:ext cx="0" cy="407684"/>
          </a:xfrm>
          <a:prstGeom prst="lin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42" name="直接连接符 41"/>
          <p:cNvCxnSpPr>
            <a:stCxn id="37" idx="2"/>
            <a:endCxn id="52" idx="0"/>
          </p:cNvCxnSpPr>
          <p:nvPr/>
        </p:nvCxnSpPr>
        <p:spPr>
          <a:xfrm>
            <a:off x="5365022" y="3360536"/>
            <a:ext cx="0" cy="463227"/>
          </a:xfrm>
          <a:prstGeom prst="lin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43" name="直接连接符 42"/>
          <p:cNvCxnSpPr>
            <a:stCxn id="36" idx="2"/>
            <a:endCxn id="55" idx="0"/>
          </p:cNvCxnSpPr>
          <p:nvPr/>
        </p:nvCxnSpPr>
        <p:spPr>
          <a:xfrm>
            <a:off x="6905086" y="2480299"/>
            <a:ext cx="0" cy="3997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>
            <a:stCxn id="55" idx="2"/>
            <a:endCxn id="53" idx="0"/>
          </p:cNvCxnSpPr>
          <p:nvPr/>
        </p:nvCxnSpPr>
        <p:spPr>
          <a:xfrm>
            <a:off x="6905086" y="3352624"/>
            <a:ext cx="0" cy="5015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8440353" y="2474568"/>
            <a:ext cx="0" cy="408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>
            <a:stCxn id="51" idx="2"/>
            <a:endCxn id="54" idx="0"/>
          </p:cNvCxnSpPr>
          <p:nvPr/>
        </p:nvCxnSpPr>
        <p:spPr>
          <a:xfrm>
            <a:off x="8429296" y="3374947"/>
            <a:ext cx="0" cy="4792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矩形 46"/>
          <p:cNvSpPr/>
          <p:nvPr/>
        </p:nvSpPr>
        <p:spPr>
          <a:xfrm>
            <a:off x="6953286" y="2542105"/>
            <a:ext cx="425116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m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7035038" y="3412896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8584719" y="2543793"/>
            <a:ext cx="425116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m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8584719" y="3401678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1" name="菱形 50"/>
          <p:cNvSpPr/>
          <p:nvPr/>
        </p:nvSpPr>
        <p:spPr>
          <a:xfrm>
            <a:off x="7745220" y="2902394"/>
            <a:ext cx="1368152" cy="47255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演出</a:t>
            </a:r>
            <a:endParaRPr lang="zh-CN" altLang="en-US" dirty="0"/>
          </a:p>
        </p:txBody>
      </p:sp>
      <p:sp>
        <p:nvSpPr>
          <p:cNvPr id="52" name="矩形 51"/>
          <p:cNvSpPr/>
          <p:nvPr/>
        </p:nvSpPr>
        <p:spPr>
          <a:xfrm>
            <a:off x="4860966" y="3823762"/>
            <a:ext cx="1008112" cy="37804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演员</a:t>
            </a:r>
            <a:endParaRPr lang="zh-CN" altLang="en-US" dirty="0"/>
          </a:p>
        </p:txBody>
      </p:sp>
      <p:sp>
        <p:nvSpPr>
          <p:cNvPr id="53" name="矩形 52"/>
          <p:cNvSpPr/>
          <p:nvPr/>
        </p:nvSpPr>
        <p:spPr>
          <a:xfrm>
            <a:off x="6401030" y="3854154"/>
            <a:ext cx="1008112" cy="37804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电影</a:t>
            </a:r>
            <a:endParaRPr lang="zh-CN" altLang="en-US" dirty="0"/>
          </a:p>
        </p:txBody>
      </p:sp>
      <p:sp>
        <p:nvSpPr>
          <p:cNvPr id="54" name="矩形 53"/>
          <p:cNvSpPr/>
          <p:nvPr/>
        </p:nvSpPr>
        <p:spPr>
          <a:xfrm>
            <a:off x="7925240" y="3854154"/>
            <a:ext cx="1008112" cy="37804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电影</a:t>
            </a:r>
            <a:endParaRPr lang="zh-CN" altLang="en-US" dirty="0"/>
          </a:p>
        </p:txBody>
      </p:sp>
      <p:sp>
        <p:nvSpPr>
          <p:cNvPr id="55" name="菱形 54"/>
          <p:cNvSpPr/>
          <p:nvPr/>
        </p:nvSpPr>
        <p:spPr>
          <a:xfrm>
            <a:off x="6221010" y="2880072"/>
            <a:ext cx="1368152" cy="47255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拍摄</a:t>
            </a:r>
            <a:endParaRPr lang="zh-CN" altLang="en-US" dirty="0"/>
          </a:p>
        </p:txBody>
      </p:sp>
      <p:sp>
        <p:nvSpPr>
          <p:cNvPr id="56" name="内容占位符 2"/>
          <p:cNvSpPr txBox="1">
            <a:spLocks/>
          </p:cNvSpPr>
          <p:nvPr/>
        </p:nvSpPr>
        <p:spPr>
          <a:xfrm>
            <a:off x="457200" y="983136"/>
            <a:ext cx="6496086" cy="572532"/>
          </a:xfrm>
          <a:prstGeom prst="rect">
            <a:avLst/>
          </a:prstGeom>
        </p:spPr>
        <p:txBody>
          <a:bodyPr/>
          <a:lstStyle>
            <a:lvl1pPr marL="154305" indent="-154305" algn="l" defTabSz="617220" rtl="0" eaLnBrk="1" latinLnBrk="0" hangingPunct="1">
              <a:lnSpc>
                <a:spcPct val="90000"/>
              </a:lnSpc>
              <a:spcBef>
                <a:spcPts val="67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291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152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13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8874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735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0596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1457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2318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zh-CN" sz="1800" dirty="0" smtClean="0">
                <a:solidFill>
                  <a:schemeClr val="dk1"/>
                </a:solidFill>
              </a:rPr>
              <a:t>4</a:t>
            </a:r>
            <a:r>
              <a:rPr lang="zh-CN" altLang="en-US" sz="2000" dirty="0">
                <a:solidFill>
                  <a:schemeClr val="dk1"/>
                </a:solidFill>
              </a:rPr>
              <a:t>）</a:t>
            </a:r>
            <a:r>
              <a:rPr lang="en-US" altLang="zh-CN" sz="2000" dirty="0" smtClean="0">
                <a:solidFill>
                  <a:schemeClr val="dk1"/>
                </a:solidFill>
              </a:rPr>
              <a:t> </a:t>
            </a:r>
            <a:r>
              <a:rPr lang="zh-CN" altLang="en-US" sz="2000" dirty="0" smtClean="0">
                <a:solidFill>
                  <a:schemeClr val="dk1"/>
                </a:solidFill>
              </a:rPr>
              <a:t>多元联系（两个以上实体间的联系）</a:t>
            </a:r>
            <a:endParaRPr lang="en-US" altLang="zh-CN" sz="2000" dirty="0" smtClean="0">
              <a:solidFill>
                <a:schemeClr val="dk1"/>
              </a:solidFill>
            </a:endParaRPr>
          </a:p>
        </p:txBody>
      </p:sp>
      <p:sp>
        <p:nvSpPr>
          <p:cNvPr id="57" name="标题 1"/>
          <p:cNvSpPr txBox="1">
            <a:spLocks/>
          </p:cNvSpPr>
          <p:nvPr/>
        </p:nvSpPr>
        <p:spPr>
          <a:xfrm>
            <a:off x="457200" y="205978"/>
            <a:ext cx="8229600" cy="583574"/>
          </a:xfrm>
          <a:prstGeom prst="rect">
            <a:avLst/>
          </a:prstGeom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algn="l" defTabSz="6172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7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en-US" altLang="zh-CN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模型概述</a:t>
            </a:r>
            <a:endParaRPr lang="zh-CN" altLang="en-US" sz="3200" dirty="0">
              <a:ln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cxnSp>
        <p:nvCxnSpPr>
          <p:cNvPr id="58" name="直接连接符 57"/>
          <p:cNvCxnSpPr/>
          <p:nvPr/>
        </p:nvCxnSpPr>
        <p:spPr>
          <a:xfrm>
            <a:off x="467544" y="794065"/>
            <a:ext cx="8136904" cy="0"/>
          </a:xfrm>
          <a:prstGeom prst="line">
            <a:avLst/>
          </a:prstGeom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Freeform 6"/>
          <p:cNvSpPr>
            <a:spLocks/>
          </p:cNvSpPr>
          <p:nvPr/>
        </p:nvSpPr>
        <p:spPr bwMode="auto">
          <a:xfrm>
            <a:off x="360963" y="302887"/>
            <a:ext cx="539562" cy="342442"/>
          </a:xfrm>
          <a:custGeom>
            <a:avLst/>
            <a:gdLst>
              <a:gd name="T0" fmla="*/ 4479 w 4516"/>
              <a:gd name="T1" fmla="*/ 2074 h 3947"/>
              <a:gd name="T2" fmla="*/ 3967 w 4516"/>
              <a:gd name="T3" fmla="*/ 2960 h 3947"/>
              <a:gd name="T4" fmla="*/ 3455 w 4516"/>
              <a:gd name="T5" fmla="*/ 3847 h 3947"/>
              <a:gd name="T6" fmla="*/ 3282 w 4516"/>
              <a:gd name="T7" fmla="*/ 3947 h 3947"/>
              <a:gd name="T8" fmla="*/ 2258 w 4516"/>
              <a:gd name="T9" fmla="*/ 3947 h 3947"/>
              <a:gd name="T10" fmla="*/ 1234 w 4516"/>
              <a:gd name="T11" fmla="*/ 3947 h 3947"/>
              <a:gd name="T12" fmla="*/ 1061 w 4516"/>
              <a:gd name="T13" fmla="*/ 3847 h 3947"/>
              <a:gd name="T14" fmla="*/ 549 w 4516"/>
              <a:gd name="T15" fmla="*/ 2960 h 3947"/>
              <a:gd name="T16" fmla="*/ 37 w 4516"/>
              <a:gd name="T17" fmla="*/ 2074 h 3947"/>
              <a:gd name="T18" fmla="*/ 37 w 4516"/>
              <a:gd name="T19" fmla="*/ 1874 h 3947"/>
              <a:gd name="T20" fmla="*/ 549 w 4516"/>
              <a:gd name="T21" fmla="*/ 987 h 3947"/>
              <a:gd name="T22" fmla="*/ 1061 w 4516"/>
              <a:gd name="T23" fmla="*/ 100 h 3947"/>
              <a:gd name="T24" fmla="*/ 1234 w 4516"/>
              <a:gd name="T25" fmla="*/ 0 h 3947"/>
              <a:gd name="T26" fmla="*/ 2258 w 4516"/>
              <a:gd name="T27" fmla="*/ 0 h 3947"/>
              <a:gd name="T28" fmla="*/ 3282 w 4516"/>
              <a:gd name="T29" fmla="*/ 0 h 3947"/>
              <a:gd name="T30" fmla="*/ 3455 w 4516"/>
              <a:gd name="T31" fmla="*/ 100 h 3947"/>
              <a:gd name="T32" fmla="*/ 3967 w 4516"/>
              <a:gd name="T33" fmla="*/ 987 h 3947"/>
              <a:gd name="T34" fmla="*/ 4479 w 4516"/>
              <a:gd name="T35" fmla="*/ 1874 h 3947"/>
              <a:gd name="T36" fmla="*/ 4479 w 4516"/>
              <a:gd name="T37" fmla="*/ 2074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16" h="3947">
                <a:moveTo>
                  <a:pt x="4479" y="2074"/>
                </a:moveTo>
                <a:lnTo>
                  <a:pt x="3967" y="2960"/>
                </a:lnTo>
                <a:lnTo>
                  <a:pt x="3455" y="3847"/>
                </a:lnTo>
                <a:cubicBezTo>
                  <a:pt x="3418" y="3911"/>
                  <a:pt x="3355" y="3947"/>
                  <a:pt x="3282" y="3947"/>
                </a:cubicBezTo>
                <a:lnTo>
                  <a:pt x="2258" y="3947"/>
                </a:lnTo>
                <a:lnTo>
                  <a:pt x="1234" y="3947"/>
                </a:lnTo>
                <a:cubicBezTo>
                  <a:pt x="1160" y="3947"/>
                  <a:pt x="1097" y="3911"/>
                  <a:pt x="1061" y="3847"/>
                </a:cubicBezTo>
                <a:lnTo>
                  <a:pt x="549" y="2960"/>
                </a:lnTo>
                <a:lnTo>
                  <a:pt x="37" y="2074"/>
                </a:lnTo>
                <a:cubicBezTo>
                  <a:pt x="0" y="2010"/>
                  <a:pt x="0" y="1937"/>
                  <a:pt x="37" y="1874"/>
                </a:cubicBezTo>
                <a:lnTo>
                  <a:pt x="549" y="987"/>
                </a:lnTo>
                <a:lnTo>
                  <a:pt x="1061" y="100"/>
                </a:lnTo>
                <a:cubicBezTo>
                  <a:pt x="1097" y="36"/>
                  <a:pt x="1160" y="0"/>
                  <a:pt x="1234" y="0"/>
                </a:cubicBezTo>
                <a:lnTo>
                  <a:pt x="2258" y="0"/>
                </a:lnTo>
                <a:lnTo>
                  <a:pt x="3282" y="0"/>
                </a:lnTo>
                <a:cubicBezTo>
                  <a:pt x="3355" y="0"/>
                  <a:pt x="3418" y="36"/>
                  <a:pt x="3455" y="100"/>
                </a:cubicBezTo>
                <a:lnTo>
                  <a:pt x="3967" y="987"/>
                </a:lnTo>
                <a:lnTo>
                  <a:pt x="4479" y="1874"/>
                </a:lnTo>
                <a:cubicBezTo>
                  <a:pt x="4516" y="1937"/>
                  <a:pt x="4516" y="2010"/>
                  <a:pt x="4479" y="2074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造字工房悦黑演示版常规体" pitchFamily="50" charset="-122"/>
              <a:ea typeface="造字工房悦黑演示版常规体" pitchFamily="50" charset="-122"/>
              <a:sym typeface="+mn-lt"/>
            </a:endParaRPr>
          </a:p>
        </p:txBody>
      </p:sp>
      <p:grpSp>
        <p:nvGrpSpPr>
          <p:cNvPr id="60" name="组合 59"/>
          <p:cNvGrpSpPr/>
          <p:nvPr/>
        </p:nvGrpSpPr>
        <p:grpSpPr>
          <a:xfrm>
            <a:off x="611398" y="311312"/>
            <a:ext cx="513011" cy="325590"/>
            <a:chOff x="5301326" y="5062038"/>
            <a:chExt cx="2232153" cy="1892400"/>
          </a:xfrm>
          <a:effectLst>
            <a:outerShdw blurRad="1143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1" name="Freeform 6"/>
            <p:cNvSpPr>
              <a:spLocks/>
            </p:cNvSpPr>
            <p:nvPr/>
          </p:nvSpPr>
          <p:spPr bwMode="auto">
            <a:xfrm>
              <a:off x="5301326" y="5062038"/>
              <a:ext cx="2232153" cy="1892400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  <a:latin typeface="造字工房悦黑演示版常规体" pitchFamily="50" charset="-122"/>
                <a:ea typeface="造字工房悦黑演示版常规体" pitchFamily="50" charset="-122"/>
                <a:cs typeface="+mn-ea"/>
                <a:sym typeface="+mn-lt"/>
              </a:endParaRPr>
            </a:p>
          </p:txBody>
        </p:sp>
        <p:sp>
          <p:nvSpPr>
            <p:cNvPr id="62" name="Freeform 7"/>
            <p:cNvSpPr>
              <a:spLocks/>
            </p:cNvSpPr>
            <p:nvPr/>
          </p:nvSpPr>
          <p:spPr bwMode="auto">
            <a:xfrm>
              <a:off x="5594404" y="5313848"/>
              <a:ext cx="1645997" cy="1388786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+mn-lt"/>
              </a:endParaRPr>
            </a:p>
          </p:txBody>
        </p:sp>
      </p:grpSp>
      <p:sp>
        <p:nvSpPr>
          <p:cNvPr id="63" name="矩形 62"/>
          <p:cNvSpPr/>
          <p:nvPr/>
        </p:nvSpPr>
        <p:spPr>
          <a:xfrm>
            <a:off x="5533730" y="2543793"/>
            <a:ext cx="425116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m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5533730" y="3454045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22533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animBg="1"/>
      <p:bldP spid="47" grpId="0"/>
      <p:bldP spid="48" grpId="0"/>
      <p:bldP spid="49" grpId="0"/>
      <p:bldP spid="50" grpId="0"/>
      <p:bldP spid="51" grpId="0" animBg="1"/>
      <p:bldP spid="52" grpId="0" animBg="1"/>
      <p:bldP spid="53" grpId="0" animBg="1"/>
      <p:bldP spid="54" grpId="0" animBg="1"/>
      <p:bldP spid="55" grpId="0" animBg="1"/>
      <p:bldP spid="63" grpId="0"/>
      <p:bldP spid="6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51920" y="2096041"/>
            <a:ext cx="1368152" cy="3780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制片公司</a:t>
            </a:r>
            <a:endParaRPr lang="zh-CN" altLang="en-US" dirty="0"/>
          </a:p>
        </p:txBody>
      </p:sp>
      <p:sp>
        <p:nvSpPr>
          <p:cNvPr id="3" name="菱形 2"/>
          <p:cNvSpPr/>
          <p:nvPr/>
        </p:nvSpPr>
        <p:spPr>
          <a:xfrm>
            <a:off x="3466222" y="3101948"/>
            <a:ext cx="2139549" cy="472553"/>
          </a:xfrm>
          <a:prstGeom prst="diamond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签约</a:t>
            </a:r>
          </a:p>
        </p:txBody>
      </p:sp>
      <p:sp>
        <p:nvSpPr>
          <p:cNvPr id="4" name="矩形 3"/>
          <p:cNvSpPr/>
          <p:nvPr/>
        </p:nvSpPr>
        <p:spPr>
          <a:xfrm>
            <a:off x="6858914" y="3149203"/>
            <a:ext cx="1008112" cy="3780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电影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4630138" y="2555439"/>
            <a:ext cx="425116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m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08167" y="2951907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7" name="直接连接符 6"/>
          <p:cNvCxnSpPr>
            <a:stCxn id="2" idx="2"/>
            <a:endCxn id="3" idx="0"/>
          </p:cNvCxnSpPr>
          <p:nvPr/>
        </p:nvCxnSpPr>
        <p:spPr>
          <a:xfrm>
            <a:off x="4535996" y="2474083"/>
            <a:ext cx="0" cy="6278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>
            <a:stCxn id="3" idx="1"/>
          </p:cNvCxnSpPr>
          <p:nvPr/>
        </p:nvCxnSpPr>
        <p:spPr>
          <a:xfrm flipH="1">
            <a:off x="2026063" y="3338224"/>
            <a:ext cx="14401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6190782" y="2999162"/>
            <a:ext cx="324128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k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0" name="直接连接符 9"/>
          <p:cNvCxnSpPr>
            <a:stCxn id="4" idx="1"/>
            <a:endCxn id="3" idx="3"/>
          </p:cNvCxnSpPr>
          <p:nvPr/>
        </p:nvCxnSpPr>
        <p:spPr>
          <a:xfrm flipH="1">
            <a:off x="5605770" y="3338224"/>
            <a:ext cx="12531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1105880" y="3101948"/>
            <a:ext cx="1008112" cy="37804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演员</a:t>
            </a:r>
            <a:endParaRPr lang="zh-CN" altLang="en-US" dirty="0"/>
          </a:p>
        </p:txBody>
      </p:sp>
      <p:cxnSp>
        <p:nvCxnSpPr>
          <p:cNvPr id="12" name="直接连接符 11"/>
          <p:cNvCxnSpPr>
            <a:stCxn id="3" idx="2"/>
            <a:endCxn id="14" idx="0"/>
          </p:cNvCxnSpPr>
          <p:nvPr/>
        </p:nvCxnSpPr>
        <p:spPr>
          <a:xfrm flipH="1">
            <a:off x="4535996" y="3574501"/>
            <a:ext cx="1" cy="5004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内容占位符 2"/>
          <p:cNvSpPr txBox="1">
            <a:spLocks/>
          </p:cNvSpPr>
          <p:nvPr/>
        </p:nvSpPr>
        <p:spPr>
          <a:xfrm>
            <a:off x="457200" y="1059583"/>
            <a:ext cx="7409826" cy="816842"/>
          </a:xfrm>
          <a:prstGeom prst="rect">
            <a:avLst/>
          </a:prstGeom>
        </p:spPr>
        <p:txBody>
          <a:bodyPr/>
          <a:lstStyle>
            <a:lvl1pPr marL="154305" indent="-154305" algn="l" defTabSz="617220" rtl="0" eaLnBrk="1" latinLnBrk="0" hangingPunct="1">
              <a:lnSpc>
                <a:spcPct val="90000"/>
              </a:lnSpc>
              <a:spcBef>
                <a:spcPts val="67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291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152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13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8874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735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0596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1457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2318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CN" sz="2400" dirty="0" smtClean="0">
                <a:solidFill>
                  <a:schemeClr val="dk1"/>
                </a:solidFill>
              </a:rPr>
              <a:t>4. </a:t>
            </a:r>
            <a:r>
              <a:rPr lang="zh-CN" altLang="en-US" sz="2400" dirty="0" smtClean="0">
                <a:solidFill>
                  <a:schemeClr val="dk1"/>
                </a:solidFill>
              </a:rPr>
              <a:t>联系的属性</a:t>
            </a:r>
            <a:endParaRPr lang="en-US" altLang="zh-CN" sz="2400" dirty="0" smtClean="0">
              <a:solidFill>
                <a:schemeClr val="dk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CN" sz="2400" dirty="0" smtClean="0">
                <a:solidFill>
                  <a:schemeClr val="dk1"/>
                </a:solidFill>
              </a:rPr>
              <a:t>  </a:t>
            </a:r>
            <a:r>
              <a:rPr lang="zh-CN" altLang="en-US" sz="1800" dirty="0">
                <a:solidFill>
                  <a:schemeClr val="dk1"/>
                </a:solidFill>
              </a:rPr>
              <a:t>联系也是一种关系，拥有属性。例如：</a:t>
            </a:r>
            <a:endParaRPr lang="en-US" altLang="zh-CN" sz="1800" dirty="0">
              <a:solidFill>
                <a:schemeClr val="dk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椭圆 13"/>
          <p:cNvSpPr/>
          <p:nvPr/>
        </p:nvSpPr>
        <p:spPr>
          <a:xfrm>
            <a:off x="3959932" y="4074970"/>
            <a:ext cx="1152128" cy="48605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酬金</a:t>
            </a:r>
            <a:endParaRPr lang="zh-CN" altLang="en-US" dirty="0"/>
          </a:p>
        </p:txBody>
      </p:sp>
      <p:sp>
        <p:nvSpPr>
          <p:cNvPr id="15" name="标题 1"/>
          <p:cNvSpPr txBox="1">
            <a:spLocks/>
          </p:cNvSpPr>
          <p:nvPr/>
        </p:nvSpPr>
        <p:spPr>
          <a:xfrm>
            <a:off x="457200" y="205978"/>
            <a:ext cx="8229600" cy="583574"/>
          </a:xfrm>
          <a:prstGeom prst="rect">
            <a:avLst/>
          </a:prstGeom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algn="l" defTabSz="6172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7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en-US" altLang="zh-CN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模型概述</a:t>
            </a:r>
            <a:endParaRPr lang="zh-CN" altLang="en-US" sz="3200" dirty="0">
              <a:ln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467544" y="794065"/>
            <a:ext cx="8136904" cy="0"/>
          </a:xfrm>
          <a:prstGeom prst="line">
            <a:avLst/>
          </a:prstGeom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 6"/>
          <p:cNvSpPr>
            <a:spLocks/>
          </p:cNvSpPr>
          <p:nvPr/>
        </p:nvSpPr>
        <p:spPr bwMode="auto">
          <a:xfrm>
            <a:off x="360963" y="302887"/>
            <a:ext cx="539562" cy="342442"/>
          </a:xfrm>
          <a:custGeom>
            <a:avLst/>
            <a:gdLst>
              <a:gd name="T0" fmla="*/ 4479 w 4516"/>
              <a:gd name="T1" fmla="*/ 2074 h 3947"/>
              <a:gd name="T2" fmla="*/ 3967 w 4516"/>
              <a:gd name="T3" fmla="*/ 2960 h 3947"/>
              <a:gd name="T4" fmla="*/ 3455 w 4516"/>
              <a:gd name="T5" fmla="*/ 3847 h 3947"/>
              <a:gd name="T6" fmla="*/ 3282 w 4516"/>
              <a:gd name="T7" fmla="*/ 3947 h 3947"/>
              <a:gd name="T8" fmla="*/ 2258 w 4516"/>
              <a:gd name="T9" fmla="*/ 3947 h 3947"/>
              <a:gd name="T10" fmla="*/ 1234 w 4516"/>
              <a:gd name="T11" fmla="*/ 3947 h 3947"/>
              <a:gd name="T12" fmla="*/ 1061 w 4516"/>
              <a:gd name="T13" fmla="*/ 3847 h 3947"/>
              <a:gd name="T14" fmla="*/ 549 w 4516"/>
              <a:gd name="T15" fmla="*/ 2960 h 3947"/>
              <a:gd name="T16" fmla="*/ 37 w 4516"/>
              <a:gd name="T17" fmla="*/ 2074 h 3947"/>
              <a:gd name="T18" fmla="*/ 37 w 4516"/>
              <a:gd name="T19" fmla="*/ 1874 h 3947"/>
              <a:gd name="T20" fmla="*/ 549 w 4516"/>
              <a:gd name="T21" fmla="*/ 987 h 3947"/>
              <a:gd name="T22" fmla="*/ 1061 w 4516"/>
              <a:gd name="T23" fmla="*/ 100 h 3947"/>
              <a:gd name="T24" fmla="*/ 1234 w 4516"/>
              <a:gd name="T25" fmla="*/ 0 h 3947"/>
              <a:gd name="T26" fmla="*/ 2258 w 4516"/>
              <a:gd name="T27" fmla="*/ 0 h 3947"/>
              <a:gd name="T28" fmla="*/ 3282 w 4516"/>
              <a:gd name="T29" fmla="*/ 0 h 3947"/>
              <a:gd name="T30" fmla="*/ 3455 w 4516"/>
              <a:gd name="T31" fmla="*/ 100 h 3947"/>
              <a:gd name="T32" fmla="*/ 3967 w 4516"/>
              <a:gd name="T33" fmla="*/ 987 h 3947"/>
              <a:gd name="T34" fmla="*/ 4479 w 4516"/>
              <a:gd name="T35" fmla="*/ 1874 h 3947"/>
              <a:gd name="T36" fmla="*/ 4479 w 4516"/>
              <a:gd name="T37" fmla="*/ 2074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16" h="3947">
                <a:moveTo>
                  <a:pt x="4479" y="2074"/>
                </a:moveTo>
                <a:lnTo>
                  <a:pt x="3967" y="2960"/>
                </a:lnTo>
                <a:lnTo>
                  <a:pt x="3455" y="3847"/>
                </a:lnTo>
                <a:cubicBezTo>
                  <a:pt x="3418" y="3911"/>
                  <a:pt x="3355" y="3947"/>
                  <a:pt x="3282" y="3947"/>
                </a:cubicBezTo>
                <a:lnTo>
                  <a:pt x="2258" y="3947"/>
                </a:lnTo>
                <a:lnTo>
                  <a:pt x="1234" y="3947"/>
                </a:lnTo>
                <a:cubicBezTo>
                  <a:pt x="1160" y="3947"/>
                  <a:pt x="1097" y="3911"/>
                  <a:pt x="1061" y="3847"/>
                </a:cubicBezTo>
                <a:lnTo>
                  <a:pt x="549" y="2960"/>
                </a:lnTo>
                <a:lnTo>
                  <a:pt x="37" y="2074"/>
                </a:lnTo>
                <a:cubicBezTo>
                  <a:pt x="0" y="2010"/>
                  <a:pt x="0" y="1937"/>
                  <a:pt x="37" y="1874"/>
                </a:cubicBezTo>
                <a:lnTo>
                  <a:pt x="549" y="987"/>
                </a:lnTo>
                <a:lnTo>
                  <a:pt x="1061" y="100"/>
                </a:lnTo>
                <a:cubicBezTo>
                  <a:pt x="1097" y="36"/>
                  <a:pt x="1160" y="0"/>
                  <a:pt x="1234" y="0"/>
                </a:cubicBezTo>
                <a:lnTo>
                  <a:pt x="2258" y="0"/>
                </a:lnTo>
                <a:lnTo>
                  <a:pt x="3282" y="0"/>
                </a:lnTo>
                <a:cubicBezTo>
                  <a:pt x="3355" y="0"/>
                  <a:pt x="3418" y="36"/>
                  <a:pt x="3455" y="100"/>
                </a:cubicBezTo>
                <a:lnTo>
                  <a:pt x="3967" y="987"/>
                </a:lnTo>
                <a:lnTo>
                  <a:pt x="4479" y="1874"/>
                </a:lnTo>
                <a:cubicBezTo>
                  <a:pt x="4516" y="1937"/>
                  <a:pt x="4516" y="2010"/>
                  <a:pt x="4479" y="2074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造字工房悦黑演示版常规体" pitchFamily="50" charset="-122"/>
              <a:ea typeface="造字工房悦黑演示版常规体" pitchFamily="50" charset="-122"/>
              <a:sym typeface="+mn-lt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611398" y="311312"/>
            <a:ext cx="513011" cy="325590"/>
            <a:chOff x="5301326" y="5062038"/>
            <a:chExt cx="2232153" cy="1892400"/>
          </a:xfrm>
          <a:effectLst>
            <a:outerShdw blurRad="1143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9" name="Freeform 6"/>
            <p:cNvSpPr>
              <a:spLocks/>
            </p:cNvSpPr>
            <p:nvPr/>
          </p:nvSpPr>
          <p:spPr bwMode="auto">
            <a:xfrm>
              <a:off x="5301326" y="5062038"/>
              <a:ext cx="2232153" cy="1892400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  <a:latin typeface="造字工房悦黑演示版常规体" pitchFamily="50" charset="-122"/>
                <a:ea typeface="造字工房悦黑演示版常规体" pitchFamily="50" charset="-122"/>
                <a:cs typeface="+mn-ea"/>
                <a:sym typeface="+mn-lt"/>
              </a:endParaRPr>
            </a:p>
          </p:txBody>
        </p:sp>
        <p:sp>
          <p:nvSpPr>
            <p:cNvPr id="20" name="Freeform 7"/>
            <p:cNvSpPr>
              <a:spLocks/>
            </p:cNvSpPr>
            <p:nvPr/>
          </p:nvSpPr>
          <p:spPr bwMode="auto">
            <a:xfrm>
              <a:off x="5594404" y="5313848"/>
              <a:ext cx="1645997" cy="1388786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+mn-lt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444743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Tm="3000">
        <p:cut/>
      </p:transition>
    </mc:Choice>
    <mc:Fallback>
      <p:transition advTm="3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002575" y="1647023"/>
            <a:ext cx="4546494" cy="5659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400"/>
          </a:p>
        </p:txBody>
      </p:sp>
      <p:sp>
        <p:nvSpPr>
          <p:cNvPr id="3" name="矩形 2"/>
          <p:cNvSpPr/>
          <p:nvPr/>
        </p:nvSpPr>
        <p:spPr>
          <a:xfrm>
            <a:off x="3012029" y="2622076"/>
            <a:ext cx="4546494" cy="5659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400"/>
          </a:p>
        </p:txBody>
      </p:sp>
      <p:sp>
        <p:nvSpPr>
          <p:cNvPr id="4" name="矩形 3"/>
          <p:cNvSpPr/>
          <p:nvPr/>
        </p:nvSpPr>
        <p:spPr>
          <a:xfrm>
            <a:off x="3012028" y="3577734"/>
            <a:ext cx="4546495" cy="5659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400"/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gray">
          <a:xfrm>
            <a:off x="4629980" y="1756865"/>
            <a:ext cx="2345206" cy="37702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模型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的设计阶段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gray">
          <a:xfrm>
            <a:off x="4239641" y="2720377"/>
            <a:ext cx="2618161" cy="43858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模型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的画法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gray">
          <a:xfrm>
            <a:off x="4734968" y="3676034"/>
            <a:ext cx="2953974" cy="43858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模型的示例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同侧圆角矩形 7"/>
          <p:cNvSpPr>
            <a:spLocks noChangeAspect="1"/>
          </p:cNvSpPr>
          <p:nvPr/>
        </p:nvSpPr>
        <p:spPr>
          <a:xfrm rot="5400000">
            <a:off x="3105728" y="1294108"/>
            <a:ext cx="567000" cy="1271762"/>
          </a:xfrm>
          <a:prstGeom prst="round2SameRect">
            <a:avLst>
              <a:gd name="adj1" fmla="val 50000"/>
              <a:gd name="adj2" fmla="val 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zh-CN" altLang="en-US" sz="2400"/>
          </a:p>
        </p:txBody>
      </p:sp>
      <p:sp>
        <p:nvSpPr>
          <p:cNvPr id="9" name="同侧圆角矩形 8"/>
          <p:cNvSpPr>
            <a:spLocks noChangeAspect="1"/>
          </p:cNvSpPr>
          <p:nvPr/>
        </p:nvSpPr>
        <p:spPr>
          <a:xfrm rot="5400000">
            <a:off x="3115182" y="2269161"/>
            <a:ext cx="567000" cy="1271762"/>
          </a:xfrm>
          <a:prstGeom prst="round2SameRect">
            <a:avLst>
              <a:gd name="adj1" fmla="val 50000"/>
              <a:gd name="adj2" fmla="val 0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zh-CN" altLang="en-US" sz="2400"/>
          </a:p>
        </p:txBody>
      </p:sp>
      <p:sp>
        <p:nvSpPr>
          <p:cNvPr id="10" name="同侧圆角矩形 9"/>
          <p:cNvSpPr>
            <a:spLocks noChangeAspect="1"/>
          </p:cNvSpPr>
          <p:nvPr/>
        </p:nvSpPr>
        <p:spPr>
          <a:xfrm rot="5400000">
            <a:off x="3115182" y="3224819"/>
            <a:ext cx="567000" cy="1271762"/>
          </a:xfrm>
          <a:prstGeom prst="round2SameRect">
            <a:avLst>
              <a:gd name="adj1" fmla="val 50000"/>
              <a:gd name="adj2" fmla="val 0"/>
            </a:avLst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zh-CN" altLang="en-US" sz="240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gray">
          <a:xfrm>
            <a:off x="2856615" y="1756865"/>
            <a:ext cx="940955" cy="34624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Bahnschrift SemiLight" panose="020B0502040204020203" pitchFamily="34" charset="0"/>
                <a:ea typeface="微软雅黑" pitchFamily="34" charset="-122"/>
              </a:rPr>
              <a:t>Part  01</a:t>
            </a:r>
            <a:endParaRPr lang="zh-CN" altLang="en-US" dirty="0">
              <a:solidFill>
                <a:schemeClr val="bg1"/>
              </a:solidFill>
              <a:latin typeface="Bahnschrift SemiLight" panose="020B0502040204020203" pitchFamily="34" charset="0"/>
              <a:ea typeface="微软雅黑" pitchFamily="34" charset="-122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gray">
          <a:xfrm>
            <a:off x="2866069" y="2731919"/>
            <a:ext cx="940955" cy="34624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Bahnschrift SemiLight" panose="020B0502040204020203" pitchFamily="34" charset="0"/>
                <a:ea typeface="微软雅黑" pitchFamily="34" charset="-122"/>
              </a:rPr>
              <a:t>Part 02</a:t>
            </a:r>
            <a:endParaRPr lang="zh-CN" altLang="en-US" dirty="0">
              <a:solidFill>
                <a:schemeClr val="bg1"/>
              </a:solidFill>
              <a:latin typeface="Bahnschrift SemiLight" panose="020B0502040204020203" pitchFamily="34" charset="0"/>
              <a:ea typeface="微软雅黑" pitchFamily="34" charset="-122"/>
            </a:endParaRP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gray">
          <a:xfrm>
            <a:off x="2866069" y="3687576"/>
            <a:ext cx="940955" cy="34624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Bahnschrift SemiLight" panose="020B0502040204020203" pitchFamily="34" charset="0"/>
                <a:ea typeface="微软雅黑" pitchFamily="34" charset="-122"/>
              </a:rPr>
              <a:t>Part 03</a:t>
            </a:r>
            <a:endParaRPr lang="zh-CN" altLang="en-US" dirty="0">
              <a:solidFill>
                <a:schemeClr val="bg1"/>
              </a:solidFill>
              <a:latin typeface="Bahnschrift SemiLight" panose="020B0502040204020203" pitchFamily="34" charset="0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5150" y="642052"/>
            <a:ext cx="3003703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二</a:t>
            </a:r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.   ER</a:t>
            </a:r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模型设计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Freeform 83"/>
          <p:cNvSpPr>
            <a:spLocks noEditPoints="1"/>
          </p:cNvSpPr>
          <p:nvPr/>
        </p:nvSpPr>
        <p:spPr bwMode="auto">
          <a:xfrm>
            <a:off x="2376469" y="3736849"/>
            <a:ext cx="268502" cy="247701"/>
          </a:xfrm>
          <a:custGeom>
            <a:avLst/>
            <a:gdLst>
              <a:gd name="T0" fmla="*/ 134 w 142"/>
              <a:gd name="T1" fmla="*/ 8 h 131"/>
              <a:gd name="T2" fmla="*/ 106 w 142"/>
              <a:gd name="T3" fmla="*/ 8 h 131"/>
              <a:gd name="T4" fmla="*/ 57 w 142"/>
              <a:gd name="T5" fmla="*/ 57 h 131"/>
              <a:gd name="T6" fmla="*/ 85 w 142"/>
              <a:gd name="T7" fmla="*/ 85 h 131"/>
              <a:gd name="T8" fmla="*/ 134 w 142"/>
              <a:gd name="T9" fmla="*/ 36 h 131"/>
              <a:gd name="T10" fmla="*/ 134 w 142"/>
              <a:gd name="T11" fmla="*/ 8 h 131"/>
              <a:gd name="T12" fmla="*/ 70 w 142"/>
              <a:gd name="T13" fmla="*/ 55 h 131"/>
              <a:gd name="T14" fmla="*/ 112 w 142"/>
              <a:gd name="T15" fmla="*/ 13 h 131"/>
              <a:gd name="T16" fmla="*/ 115 w 142"/>
              <a:gd name="T17" fmla="*/ 13 h 131"/>
              <a:gd name="T18" fmla="*/ 115 w 142"/>
              <a:gd name="T19" fmla="*/ 16 h 131"/>
              <a:gd name="T20" fmla="*/ 73 w 142"/>
              <a:gd name="T21" fmla="*/ 58 h 131"/>
              <a:gd name="T22" fmla="*/ 70 w 142"/>
              <a:gd name="T23" fmla="*/ 55 h 131"/>
              <a:gd name="T24" fmla="*/ 77 w 142"/>
              <a:gd name="T25" fmla="*/ 62 h 131"/>
              <a:gd name="T26" fmla="*/ 122 w 142"/>
              <a:gd name="T27" fmla="*/ 16 h 131"/>
              <a:gd name="T28" fmla="*/ 126 w 142"/>
              <a:gd name="T29" fmla="*/ 16 h 131"/>
              <a:gd name="T30" fmla="*/ 126 w 142"/>
              <a:gd name="T31" fmla="*/ 20 h 131"/>
              <a:gd name="T32" fmla="*/ 80 w 142"/>
              <a:gd name="T33" fmla="*/ 65 h 131"/>
              <a:gd name="T34" fmla="*/ 77 w 142"/>
              <a:gd name="T35" fmla="*/ 62 h 131"/>
              <a:gd name="T36" fmla="*/ 129 w 142"/>
              <a:gd name="T37" fmla="*/ 30 h 131"/>
              <a:gd name="T38" fmla="*/ 87 w 142"/>
              <a:gd name="T39" fmla="*/ 72 h 131"/>
              <a:gd name="T40" fmla="*/ 84 w 142"/>
              <a:gd name="T41" fmla="*/ 68 h 131"/>
              <a:gd name="T42" fmla="*/ 126 w 142"/>
              <a:gd name="T43" fmla="*/ 27 h 131"/>
              <a:gd name="T44" fmla="*/ 129 w 142"/>
              <a:gd name="T45" fmla="*/ 27 h 131"/>
              <a:gd name="T46" fmla="*/ 129 w 142"/>
              <a:gd name="T47" fmla="*/ 30 h 131"/>
              <a:gd name="T48" fmla="*/ 68 w 142"/>
              <a:gd name="T49" fmla="*/ 82 h 131"/>
              <a:gd name="T50" fmla="*/ 45 w 142"/>
              <a:gd name="T51" fmla="*/ 105 h 131"/>
              <a:gd name="T52" fmla="*/ 48 w 142"/>
              <a:gd name="T53" fmla="*/ 108 h 131"/>
              <a:gd name="T54" fmla="*/ 45 w 142"/>
              <a:gd name="T55" fmla="*/ 113 h 131"/>
              <a:gd name="T56" fmla="*/ 15 w 142"/>
              <a:gd name="T57" fmla="*/ 131 h 131"/>
              <a:gd name="T58" fmla="*/ 10 w 142"/>
              <a:gd name="T59" fmla="*/ 126 h 131"/>
              <a:gd name="T60" fmla="*/ 28 w 142"/>
              <a:gd name="T61" fmla="*/ 96 h 131"/>
              <a:gd name="T62" fmla="*/ 34 w 142"/>
              <a:gd name="T63" fmla="*/ 93 h 131"/>
              <a:gd name="T64" fmla="*/ 36 w 142"/>
              <a:gd name="T65" fmla="*/ 96 h 131"/>
              <a:gd name="T66" fmla="*/ 59 w 142"/>
              <a:gd name="T67" fmla="*/ 73 h 131"/>
              <a:gd name="T68" fmla="*/ 68 w 142"/>
              <a:gd name="T69" fmla="*/ 82 h 131"/>
              <a:gd name="T70" fmla="*/ 31 w 142"/>
              <a:gd name="T71" fmla="*/ 64 h 131"/>
              <a:gd name="T72" fmla="*/ 0 w 142"/>
              <a:gd name="T73" fmla="*/ 32 h 131"/>
              <a:gd name="T74" fmla="*/ 2 w 142"/>
              <a:gd name="T75" fmla="*/ 22 h 131"/>
              <a:gd name="T76" fmla="*/ 3 w 142"/>
              <a:gd name="T77" fmla="*/ 24 h 131"/>
              <a:gd name="T78" fmla="*/ 14 w 142"/>
              <a:gd name="T79" fmla="*/ 35 h 131"/>
              <a:gd name="T80" fmla="*/ 35 w 142"/>
              <a:gd name="T81" fmla="*/ 35 h 131"/>
              <a:gd name="T82" fmla="*/ 35 w 142"/>
              <a:gd name="T83" fmla="*/ 14 h 131"/>
              <a:gd name="T84" fmla="*/ 24 w 142"/>
              <a:gd name="T85" fmla="*/ 3 h 131"/>
              <a:gd name="T86" fmla="*/ 23 w 142"/>
              <a:gd name="T87" fmla="*/ 2 h 131"/>
              <a:gd name="T88" fmla="*/ 31 w 142"/>
              <a:gd name="T89" fmla="*/ 1 h 131"/>
              <a:gd name="T90" fmla="*/ 62 w 142"/>
              <a:gd name="T91" fmla="*/ 32 h 131"/>
              <a:gd name="T92" fmla="*/ 31 w 142"/>
              <a:gd name="T93" fmla="*/ 64 h 131"/>
              <a:gd name="T94" fmla="*/ 101 w 142"/>
              <a:gd name="T95" fmla="*/ 75 h 131"/>
              <a:gd name="T96" fmla="*/ 77 w 142"/>
              <a:gd name="T97" fmla="*/ 100 h 131"/>
              <a:gd name="T98" fmla="*/ 102 w 142"/>
              <a:gd name="T99" fmla="*/ 125 h 131"/>
              <a:gd name="T100" fmla="*/ 126 w 142"/>
              <a:gd name="T101" fmla="*/ 125 h 131"/>
              <a:gd name="T102" fmla="*/ 126 w 142"/>
              <a:gd name="T103" fmla="*/ 100 h 131"/>
              <a:gd name="T104" fmla="*/ 101 w 142"/>
              <a:gd name="T105" fmla="*/ 75 h 131"/>
              <a:gd name="T106" fmla="*/ 120 w 142"/>
              <a:gd name="T107" fmla="*/ 118 h 131"/>
              <a:gd name="T108" fmla="*/ 109 w 142"/>
              <a:gd name="T109" fmla="*/ 118 h 131"/>
              <a:gd name="T110" fmla="*/ 109 w 142"/>
              <a:gd name="T111" fmla="*/ 108 h 131"/>
              <a:gd name="T112" fmla="*/ 120 w 142"/>
              <a:gd name="T113" fmla="*/ 108 h 131"/>
              <a:gd name="T114" fmla="*/ 120 w 142"/>
              <a:gd name="T115" fmla="*/ 118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42" h="131">
                <a:moveTo>
                  <a:pt x="134" y="8"/>
                </a:moveTo>
                <a:cubicBezTo>
                  <a:pt x="126" y="0"/>
                  <a:pt x="114" y="0"/>
                  <a:pt x="106" y="8"/>
                </a:cubicBezTo>
                <a:cubicBezTo>
                  <a:pt x="57" y="57"/>
                  <a:pt x="57" y="57"/>
                  <a:pt x="57" y="57"/>
                </a:cubicBezTo>
                <a:cubicBezTo>
                  <a:pt x="85" y="85"/>
                  <a:pt x="85" y="85"/>
                  <a:pt x="85" y="85"/>
                </a:cubicBezTo>
                <a:cubicBezTo>
                  <a:pt x="134" y="36"/>
                  <a:pt x="134" y="36"/>
                  <a:pt x="134" y="36"/>
                </a:cubicBezTo>
                <a:cubicBezTo>
                  <a:pt x="142" y="28"/>
                  <a:pt x="142" y="16"/>
                  <a:pt x="134" y="8"/>
                </a:cubicBezTo>
                <a:close/>
                <a:moveTo>
                  <a:pt x="70" y="55"/>
                </a:moveTo>
                <a:cubicBezTo>
                  <a:pt x="112" y="13"/>
                  <a:pt x="112" y="13"/>
                  <a:pt x="112" y="13"/>
                </a:cubicBezTo>
                <a:cubicBezTo>
                  <a:pt x="113" y="12"/>
                  <a:pt x="114" y="12"/>
                  <a:pt x="115" y="13"/>
                </a:cubicBezTo>
                <a:cubicBezTo>
                  <a:pt x="116" y="14"/>
                  <a:pt x="116" y="15"/>
                  <a:pt x="115" y="16"/>
                </a:cubicBezTo>
                <a:cubicBezTo>
                  <a:pt x="73" y="58"/>
                  <a:pt x="73" y="58"/>
                  <a:pt x="73" y="58"/>
                </a:cubicBezTo>
                <a:lnTo>
                  <a:pt x="70" y="55"/>
                </a:lnTo>
                <a:close/>
                <a:moveTo>
                  <a:pt x="77" y="62"/>
                </a:moveTo>
                <a:cubicBezTo>
                  <a:pt x="122" y="16"/>
                  <a:pt x="122" y="16"/>
                  <a:pt x="122" y="16"/>
                </a:cubicBezTo>
                <a:cubicBezTo>
                  <a:pt x="123" y="15"/>
                  <a:pt x="125" y="15"/>
                  <a:pt x="126" y="16"/>
                </a:cubicBezTo>
                <a:cubicBezTo>
                  <a:pt x="126" y="17"/>
                  <a:pt x="126" y="19"/>
                  <a:pt x="126" y="20"/>
                </a:cubicBezTo>
                <a:cubicBezTo>
                  <a:pt x="80" y="65"/>
                  <a:pt x="80" y="65"/>
                  <a:pt x="80" y="65"/>
                </a:cubicBezTo>
                <a:lnTo>
                  <a:pt x="77" y="62"/>
                </a:lnTo>
                <a:close/>
                <a:moveTo>
                  <a:pt x="129" y="30"/>
                </a:moveTo>
                <a:cubicBezTo>
                  <a:pt x="87" y="72"/>
                  <a:pt x="87" y="72"/>
                  <a:pt x="87" y="72"/>
                </a:cubicBezTo>
                <a:cubicBezTo>
                  <a:pt x="84" y="68"/>
                  <a:pt x="84" y="68"/>
                  <a:pt x="84" y="68"/>
                </a:cubicBezTo>
                <a:cubicBezTo>
                  <a:pt x="126" y="27"/>
                  <a:pt x="126" y="27"/>
                  <a:pt x="126" y="27"/>
                </a:cubicBezTo>
                <a:cubicBezTo>
                  <a:pt x="127" y="26"/>
                  <a:pt x="128" y="26"/>
                  <a:pt x="129" y="27"/>
                </a:cubicBezTo>
                <a:cubicBezTo>
                  <a:pt x="130" y="28"/>
                  <a:pt x="130" y="29"/>
                  <a:pt x="129" y="30"/>
                </a:cubicBezTo>
                <a:close/>
                <a:moveTo>
                  <a:pt x="68" y="82"/>
                </a:moveTo>
                <a:cubicBezTo>
                  <a:pt x="45" y="105"/>
                  <a:pt x="45" y="105"/>
                  <a:pt x="45" y="105"/>
                </a:cubicBezTo>
                <a:cubicBezTo>
                  <a:pt x="48" y="108"/>
                  <a:pt x="48" y="108"/>
                  <a:pt x="48" y="108"/>
                </a:cubicBezTo>
                <a:cubicBezTo>
                  <a:pt x="45" y="113"/>
                  <a:pt x="45" y="113"/>
                  <a:pt x="45" y="113"/>
                </a:cubicBezTo>
                <a:cubicBezTo>
                  <a:pt x="15" y="131"/>
                  <a:pt x="15" y="131"/>
                  <a:pt x="15" y="131"/>
                </a:cubicBezTo>
                <a:cubicBezTo>
                  <a:pt x="10" y="126"/>
                  <a:pt x="10" y="126"/>
                  <a:pt x="10" y="126"/>
                </a:cubicBezTo>
                <a:cubicBezTo>
                  <a:pt x="28" y="96"/>
                  <a:pt x="28" y="96"/>
                  <a:pt x="28" y="96"/>
                </a:cubicBezTo>
                <a:cubicBezTo>
                  <a:pt x="34" y="93"/>
                  <a:pt x="34" y="93"/>
                  <a:pt x="34" y="93"/>
                </a:cubicBezTo>
                <a:cubicBezTo>
                  <a:pt x="36" y="96"/>
                  <a:pt x="36" y="96"/>
                  <a:pt x="36" y="96"/>
                </a:cubicBezTo>
                <a:cubicBezTo>
                  <a:pt x="59" y="73"/>
                  <a:pt x="59" y="73"/>
                  <a:pt x="59" y="73"/>
                </a:cubicBezTo>
                <a:lnTo>
                  <a:pt x="68" y="82"/>
                </a:lnTo>
                <a:close/>
                <a:moveTo>
                  <a:pt x="31" y="64"/>
                </a:moveTo>
                <a:cubicBezTo>
                  <a:pt x="14" y="64"/>
                  <a:pt x="0" y="50"/>
                  <a:pt x="0" y="32"/>
                </a:cubicBezTo>
                <a:cubicBezTo>
                  <a:pt x="0" y="29"/>
                  <a:pt x="0" y="25"/>
                  <a:pt x="2" y="22"/>
                </a:cubicBezTo>
                <a:cubicBezTo>
                  <a:pt x="2" y="22"/>
                  <a:pt x="3" y="23"/>
                  <a:pt x="3" y="24"/>
                </a:cubicBezTo>
                <a:cubicBezTo>
                  <a:pt x="14" y="35"/>
                  <a:pt x="14" y="35"/>
                  <a:pt x="14" y="35"/>
                </a:cubicBezTo>
                <a:cubicBezTo>
                  <a:pt x="20" y="41"/>
                  <a:pt x="29" y="41"/>
                  <a:pt x="35" y="35"/>
                </a:cubicBezTo>
                <a:cubicBezTo>
                  <a:pt x="41" y="29"/>
                  <a:pt x="41" y="20"/>
                  <a:pt x="35" y="14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3"/>
                  <a:pt x="23" y="3"/>
                  <a:pt x="23" y="2"/>
                </a:cubicBezTo>
                <a:cubicBezTo>
                  <a:pt x="26" y="2"/>
                  <a:pt x="28" y="1"/>
                  <a:pt x="31" y="1"/>
                </a:cubicBezTo>
                <a:cubicBezTo>
                  <a:pt x="48" y="1"/>
                  <a:pt x="62" y="15"/>
                  <a:pt x="62" y="32"/>
                </a:cubicBezTo>
                <a:cubicBezTo>
                  <a:pt x="62" y="50"/>
                  <a:pt x="48" y="64"/>
                  <a:pt x="31" y="64"/>
                </a:cubicBezTo>
                <a:close/>
                <a:moveTo>
                  <a:pt x="101" y="75"/>
                </a:moveTo>
                <a:cubicBezTo>
                  <a:pt x="77" y="100"/>
                  <a:pt x="77" y="100"/>
                  <a:pt x="77" y="100"/>
                </a:cubicBezTo>
                <a:cubicBezTo>
                  <a:pt x="102" y="125"/>
                  <a:pt x="102" y="125"/>
                  <a:pt x="102" y="125"/>
                </a:cubicBezTo>
                <a:cubicBezTo>
                  <a:pt x="108" y="131"/>
                  <a:pt x="119" y="131"/>
                  <a:pt x="126" y="125"/>
                </a:cubicBezTo>
                <a:cubicBezTo>
                  <a:pt x="133" y="118"/>
                  <a:pt x="133" y="107"/>
                  <a:pt x="126" y="100"/>
                </a:cubicBezTo>
                <a:lnTo>
                  <a:pt x="101" y="75"/>
                </a:lnTo>
                <a:close/>
                <a:moveTo>
                  <a:pt x="120" y="118"/>
                </a:moveTo>
                <a:cubicBezTo>
                  <a:pt x="117" y="121"/>
                  <a:pt x="112" y="121"/>
                  <a:pt x="109" y="118"/>
                </a:cubicBezTo>
                <a:cubicBezTo>
                  <a:pt x="107" y="115"/>
                  <a:pt x="107" y="111"/>
                  <a:pt x="109" y="108"/>
                </a:cubicBezTo>
                <a:cubicBezTo>
                  <a:pt x="112" y="105"/>
                  <a:pt x="117" y="105"/>
                  <a:pt x="120" y="108"/>
                </a:cubicBezTo>
                <a:cubicBezTo>
                  <a:pt x="122" y="111"/>
                  <a:pt x="122" y="115"/>
                  <a:pt x="120" y="118"/>
                </a:cubicBezTo>
                <a:close/>
              </a:path>
            </a:pathLst>
          </a:custGeom>
          <a:solidFill>
            <a:schemeClr val="accent2">
              <a:lumMod val="90000"/>
            </a:schemeClr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" name="Freeform 98"/>
          <p:cNvSpPr>
            <a:spLocks noEditPoints="1"/>
          </p:cNvSpPr>
          <p:nvPr/>
        </p:nvSpPr>
        <p:spPr bwMode="auto">
          <a:xfrm>
            <a:off x="2385923" y="2785918"/>
            <a:ext cx="249593" cy="238248"/>
          </a:xfrm>
          <a:custGeom>
            <a:avLst/>
            <a:gdLst>
              <a:gd name="T0" fmla="*/ 5 w 132"/>
              <a:gd name="T1" fmla="*/ 1 h 126"/>
              <a:gd name="T2" fmla="*/ 0 w 132"/>
              <a:gd name="T3" fmla="*/ 118 h 126"/>
              <a:gd name="T4" fmla="*/ 31 w 132"/>
              <a:gd name="T5" fmla="*/ 123 h 126"/>
              <a:gd name="T6" fmla="*/ 36 w 132"/>
              <a:gd name="T7" fmla="*/ 6 h 126"/>
              <a:gd name="T8" fmla="*/ 18 w 132"/>
              <a:gd name="T9" fmla="*/ 113 h 126"/>
              <a:gd name="T10" fmla="*/ 18 w 132"/>
              <a:gd name="T11" fmla="*/ 93 h 126"/>
              <a:gd name="T12" fmla="*/ 18 w 132"/>
              <a:gd name="T13" fmla="*/ 113 h 126"/>
              <a:gd name="T14" fmla="*/ 27 w 132"/>
              <a:gd name="T15" fmla="*/ 70 h 126"/>
              <a:gd name="T16" fmla="*/ 5 w 132"/>
              <a:gd name="T17" fmla="*/ 66 h 126"/>
              <a:gd name="T18" fmla="*/ 9 w 132"/>
              <a:gd name="T19" fmla="*/ 10 h 126"/>
              <a:gd name="T20" fmla="*/ 31 w 132"/>
              <a:gd name="T21" fmla="*/ 14 h 126"/>
              <a:gd name="T22" fmla="*/ 24 w 132"/>
              <a:gd name="T23" fmla="*/ 103 h 126"/>
              <a:gd name="T24" fmla="*/ 11 w 132"/>
              <a:gd name="T25" fmla="*/ 103 h 126"/>
              <a:gd name="T26" fmla="*/ 24 w 132"/>
              <a:gd name="T27" fmla="*/ 103 h 126"/>
              <a:gd name="T28" fmla="*/ 30 w 132"/>
              <a:gd name="T29" fmla="*/ 15 h 126"/>
              <a:gd name="T30" fmla="*/ 6 w 132"/>
              <a:gd name="T31" fmla="*/ 23 h 126"/>
              <a:gd name="T32" fmla="*/ 43 w 132"/>
              <a:gd name="T33" fmla="*/ 15 h 126"/>
              <a:gd name="T34" fmla="*/ 67 w 132"/>
              <a:gd name="T35" fmla="*/ 23 h 126"/>
              <a:gd name="T36" fmla="*/ 43 w 132"/>
              <a:gd name="T37" fmla="*/ 15 h 126"/>
              <a:gd name="T38" fmla="*/ 55 w 132"/>
              <a:gd name="T39" fmla="*/ 110 h 126"/>
              <a:gd name="T40" fmla="*/ 55 w 132"/>
              <a:gd name="T41" fmla="*/ 96 h 126"/>
              <a:gd name="T42" fmla="*/ 68 w 132"/>
              <a:gd name="T43" fmla="*/ 1 h 126"/>
              <a:gd name="T44" fmla="*/ 37 w 132"/>
              <a:gd name="T45" fmla="*/ 6 h 126"/>
              <a:gd name="T46" fmla="*/ 43 w 132"/>
              <a:gd name="T47" fmla="*/ 123 h 126"/>
              <a:gd name="T48" fmla="*/ 73 w 132"/>
              <a:gd name="T49" fmla="*/ 118 h 126"/>
              <a:gd name="T50" fmla="*/ 68 w 132"/>
              <a:gd name="T51" fmla="*/ 1 h 126"/>
              <a:gd name="T52" fmla="*/ 45 w 132"/>
              <a:gd name="T53" fmla="*/ 103 h 126"/>
              <a:gd name="T54" fmla="*/ 65 w 132"/>
              <a:gd name="T55" fmla="*/ 103 h 126"/>
              <a:gd name="T56" fmla="*/ 68 w 132"/>
              <a:gd name="T57" fmla="*/ 66 h 126"/>
              <a:gd name="T58" fmla="*/ 46 w 132"/>
              <a:gd name="T59" fmla="*/ 70 h 126"/>
              <a:gd name="T60" fmla="*/ 42 w 132"/>
              <a:gd name="T61" fmla="*/ 14 h 126"/>
              <a:gd name="T62" fmla="*/ 64 w 132"/>
              <a:gd name="T63" fmla="*/ 10 h 126"/>
              <a:gd name="T64" fmla="*/ 68 w 132"/>
              <a:gd name="T65" fmla="*/ 66 h 126"/>
              <a:gd name="T66" fmla="*/ 102 w 132"/>
              <a:gd name="T67" fmla="*/ 1 h 126"/>
              <a:gd name="T68" fmla="*/ 75 w 132"/>
              <a:gd name="T69" fmla="*/ 115 h 126"/>
              <a:gd name="T70" fmla="*/ 104 w 132"/>
              <a:gd name="T71" fmla="*/ 126 h 126"/>
              <a:gd name="T72" fmla="*/ 132 w 132"/>
              <a:gd name="T73" fmla="*/ 12 h 126"/>
              <a:gd name="T74" fmla="*/ 105 w 132"/>
              <a:gd name="T75" fmla="*/ 105 h 126"/>
              <a:gd name="T76" fmla="*/ 85 w 132"/>
              <a:gd name="T77" fmla="*/ 102 h 126"/>
              <a:gd name="T78" fmla="*/ 105 w 132"/>
              <a:gd name="T79" fmla="*/ 105 h 126"/>
              <a:gd name="T80" fmla="*/ 110 w 132"/>
              <a:gd name="T81" fmla="*/ 73 h 126"/>
              <a:gd name="T82" fmla="*/ 90 w 132"/>
              <a:gd name="T83" fmla="*/ 65 h 126"/>
              <a:gd name="T84" fmla="*/ 104 w 132"/>
              <a:gd name="T85" fmla="*/ 11 h 126"/>
              <a:gd name="T86" fmla="*/ 125 w 132"/>
              <a:gd name="T87" fmla="*/ 19 h 126"/>
              <a:gd name="T88" fmla="*/ 102 w 132"/>
              <a:gd name="T89" fmla="*/ 105 h 126"/>
              <a:gd name="T90" fmla="*/ 89 w 132"/>
              <a:gd name="T91" fmla="*/ 102 h 126"/>
              <a:gd name="T92" fmla="*/ 102 w 132"/>
              <a:gd name="T93" fmla="*/ 105 h 126"/>
              <a:gd name="T94" fmla="*/ 124 w 132"/>
              <a:gd name="T95" fmla="*/ 19 h 126"/>
              <a:gd name="T96" fmla="*/ 99 w 132"/>
              <a:gd name="T97" fmla="*/ 23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32" h="126">
                <a:moveTo>
                  <a:pt x="31" y="1"/>
                </a:moveTo>
                <a:cubicBezTo>
                  <a:pt x="5" y="1"/>
                  <a:pt x="5" y="1"/>
                  <a:pt x="5" y="1"/>
                </a:cubicBezTo>
                <a:cubicBezTo>
                  <a:pt x="2" y="1"/>
                  <a:pt x="0" y="3"/>
                  <a:pt x="0" y="6"/>
                </a:cubicBezTo>
                <a:cubicBezTo>
                  <a:pt x="0" y="118"/>
                  <a:pt x="0" y="118"/>
                  <a:pt x="0" y="118"/>
                </a:cubicBezTo>
                <a:cubicBezTo>
                  <a:pt x="0" y="121"/>
                  <a:pt x="2" y="123"/>
                  <a:pt x="5" y="123"/>
                </a:cubicBezTo>
                <a:cubicBezTo>
                  <a:pt x="31" y="123"/>
                  <a:pt x="31" y="123"/>
                  <a:pt x="31" y="123"/>
                </a:cubicBezTo>
                <a:cubicBezTo>
                  <a:pt x="33" y="123"/>
                  <a:pt x="36" y="121"/>
                  <a:pt x="36" y="118"/>
                </a:cubicBezTo>
                <a:cubicBezTo>
                  <a:pt x="36" y="6"/>
                  <a:pt x="36" y="6"/>
                  <a:pt x="36" y="6"/>
                </a:cubicBezTo>
                <a:cubicBezTo>
                  <a:pt x="36" y="3"/>
                  <a:pt x="33" y="1"/>
                  <a:pt x="31" y="1"/>
                </a:cubicBezTo>
                <a:close/>
                <a:moveTo>
                  <a:pt x="18" y="113"/>
                </a:moveTo>
                <a:cubicBezTo>
                  <a:pt x="12" y="113"/>
                  <a:pt x="8" y="108"/>
                  <a:pt x="8" y="103"/>
                </a:cubicBezTo>
                <a:cubicBezTo>
                  <a:pt x="8" y="97"/>
                  <a:pt x="12" y="93"/>
                  <a:pt x="18" y="93"/>
                </a:cubicBezTo>
                <a:cubicBezTo>
                  <a:pt x="23" y="93"/>
                  <a:pt x="28" y="97"/>
                  <a:pt x="28" y="103"/>
                </a:cubicBezTo>
                <a:cubicBezTo>
                  <a:pt x="28" y="108"/>
                  <a:pt x="23" y="113"/>
                  <a:pt x="18" y="113"/>
                </a:cubicBezTo>
                <a:close/>
                <a:moveTo>
                  <a:pt x="31" y="66"/>
                </a:moveTo>
                <a:cubicBezTo>
                  <a:pt x="31" y="68"/>
                  <a:pt x="29" y="70"/>
                  <a:pt x="27" y="70"/>
                </a:cubicBezTo>
                <a:cubicBezTo>
                  <a:pt x="9" y="70"/>
                  <a:pt x="9" y="70"/>
                  <a:pt x="9" y="70"/>
                </a:cubicBezTo>
                <a:cubicBezTo>
                  <a:pt x="7" y="70"/>
                  <a:pt x="5" y="68"/>
                  <a:pt x="5" y="66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2"/>
                  <a:pt x="7" y="10"/>
                  <a:pt x="9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9" y="10"/>
                  <a:pt x="31" y="12"/>
                  <a:pt x="31" y="14"/>
                </a:cubicBezTo>
                <a:lnTo>
                  <a:pt x="31" y="66"/>
                </a:lnTo>
                <a:close/>
                <a:moveTo>
                  <a:pt x="24" y="103"/>
                </a:moveTo>
                <a:cubicBezTo>
                  <a:pt x="24" y="107"/>
                  <a:pt x="21" y="110"/>
                  <a:pt x="18" y="110"/>
                </a:cubicBezTo>
                <a:cubicBezTo>
                  <a:pt x="14" y="110"/>
                  <a:pt x="11" y="107"/>
                  <a:pt x="11" y="103"/>
                </a:cubicBezTo>
                <a:cubicBezTo>
                  <a:pt x="11" y="99"/>
                  <a:pt x="14" y="96"/>
                  <a:pt x="18" y="96"/>
                </a:cubicBezTo>
                <a:cubicBezTo>
                  <a:pt x="21" y="96"/>
                  <a:pt x="24" y="99"/>
                  <a:pt x="24" y="103"/>
                </a:cubicBezTo>
                <a:close/>
                <a:moveTo>
                  <a:pt x="6" y="15"/>
                </a:moveTo>
                <a:cubicBezTo>
                  <a:pt x="30" y="15"/>
                  <a:pt x="30" y="15"/>
                  <a:pt x="30" y="15"/>
                </a:cubicBezTo>
                <a:cubicBezTo>
                  <a:pt x="30" y="23"/>
                  <a:pt x="30" y="23"/>
                  <a:pt x="30" y="23"/>
                </a:cubicBezTo>
                <a:cubicBezTo>
                  <a:pt x="6" y="23"/>
                  <a:pt x="6" y="23"/>
                  <a:pt x="6" y="23"/>
                </a:cubicBezTo>
                <a:lnTo>
                  <a:pt x="6" y="15"/>
                </a:lnTo>
                <a:close/>
                <a:moveTo>
                  <a:pt x="43" y="15"/>
                </a:moveTo>
                <a:cubicBezTo>
                  <a:pt x="67" y="15"/>
                  <a:pt x="67" y="15"/>
                  <a:pt x="67" y="15"/>
                </a:cubicBezTo>
                <a:cubicBezTo>
                  <a:pt x="67" y="23"/>
                  <a:pt x="67" y="23"/>
                  <a:pt x="67" y="23"/>
                </a:cubicBezTo>
                <a:cubicBezTo>
                  <a:pt x="43" y="23"/>
                  <a:pt x="43" y="23"/>
                  <a:pt x="43" y="23"/>
                </a:cubicBezTo>
                <a:lnTo>
                  <a:pt x="43" y="15"/>
                </a:lnTo>
                <a:close/>
                <a:moveTo>
                  <a:pt x="62" y="103"/>
                </a:moveTo>
                <a:cubicBezTo>
                  <a:pt x="62" y="107"/>
                  <a:pt x="59" y="110"/>
                  <a:pt x="55" y="110"/>
                </a:cubicBezTo>
                <a:cubicBezTo>
                  <a:pt x="51" y="110"/>
                  <a:pt x="48" y="107"/>
                  <a:pt x="48" y="103"/>
                </a:cubicBezTo>
                <a:cubicBezTo>
                  <a:pt x="48" y="99"/>
                  <a:pt x="51" y="96"/>
                  <a:pt x="55" y="96"/>
                </a:cubicBezTo>
                <a:cubicBezTo>
                  <a:pt x="59" y="96"/>
                  <a:pt x="62" y="99"/>
                  <a:pt x="62" y="103"/>
                </a:cubicBezTo>
                <a:close/>
                <a:moveTo>
                  <a:pt x="68" y="1"/>
                </a:moveTo>
                <a:cubicBezTo>
                  <a:pt x="43" y="1"/>
                  <a:pt x="43" y="1"/>
                  <a:pt x="43" y="1"/>
                </a:cubicBezTo>
                <a:cubicBezTo>
                  <a:pt x="40" y="1"/>
                  <a:pt x="37" y="3"/>
                  <a:pt x="37" y="6"/>
                </a:cubicBezTo>
                <a:cubicBezTo>
                  <a:pt x="37" y="118"/>
                  <a:pt x="37" y="118"/>
                  <a:pt x="37" y="118"/>
                </a:cubicBezTo>
                <a:cubicBezTo>
                  <a:pt x="37" y="121"/>
                  <a:pt x="40" y="123"/>
                  <a:pt x="43" y="123"/>
                </a:cubicBezTo>
                <a:cubicBezTo>
                  <a:pt x="68" y="123"/>
                  <a:pt x="68" y="123"/>
                  <a:pt x="68" y="123"/>
                </a:cubicBezTo>
                <a:cubicBezTo>
                  <a:pt x="71" y="123"/>
                  <a:pt x="73" y="121"/>
                  <a:pt x="73" y="118"/>
                </a:cubicBezTo>
                <a:cubicBezTo>
                  <a:pt x="73" y="6"/>
                  <a:pt x="73" y="6"/>
                  <a:pt x="73" y="6"/>
                </a:cubicBezTo>
                <a:cubicBezTo>
                  <a:pt x="73" y="3"/>
                  <a:pt x="71" y="1"/>
                  <a:pt x="68" y="1"/>
                </a:cubicBezTo>
                <a:close/>
                <a:moveTo>
                  <a:pt x="55" y="113"/>
                </a:moveTo>
                <a:cubicBezTo>
                  <a:pt x="50" y="113"/>
                  <a:pt x="45" y="108"/>
                  <a:pt x="45" y="103"/>
                </a:cubicBezTo>
                <a:cubicBezTo>
                  <a:pt x="45" y="97"/>
                  <a:pt x="50" y="93"/>
                  <a:pt x="55" y="93"/>
                </a:cubicBezTo>
                <a:cubicBezTo>
                  <a:pt x="61" y="93"/>
                  <a:pt x="65" y="97"/>
                  <a:pt x="65" y="103"/>
                </a:cubicBezTo>
                <a:cubicBezTo>
                  <a:pt x="65" y="108"/>
                  <a:pt x="61" y="113"/>
                  <a:pt x="55" y="113"/>
                </a:cubicBezTo>
                <a:close/>
                <a:moveTo>
                  <a:pt x="68" y="66"/>
                </a:moveTo>
                <a:cubicBezTo>
                  <a:pt x="68" y="68"/>
                  <a:pt x="67" y="70"/>
                  <a:pt x="64" y="70"/>
                </a:cubicBezTo>
                <a:cubicBezTo>
                  <a:pt x="46" y="70"/>
                  <a:pt x="46" y="70"/>
                  <a:pt x="46" y="70"/>
                </a:cubicBezTo>
                <a:cubicBezTo>
                  <a:pt x="44" y="70"/>
                  <a:pt x="42" y="68"/>
                  <a:pt x="42" y="66"/>
                </a:cubicBezTo>
                <a:cubicBezTo>
                  <a:pt x="42" y="14"/>
                  <a:pt x="42" y="14"/>
                  <a:pt x="42" y="14"/>
                </a:cubicBezTo>
                <a:cubicBezTo>
                  <a:pt x="42" y="12"/>
                  <a:pt x="44" y="10"/>
                  <a:pt x="46" y="10"/>
                </a:cubicBezTo>
                <a:cubicBezTo>
                  <a:pt x="64" y="10"/>
                  <a:pt x="64" y="10"/>
                  <a:pt x="64" y="10"/>
                </a:cubicBezTo>
                <a:cubicBezTo>
                  <a:pt x="67" y="10"/>
                  <a:pt x="68" y="12"/>
                  <a:pt x="68" y="14"/>
                </a:cubicBezTo>
                <a:lnTo>
                  <a:pt x="68" y="66"/>
                </a:lnTo>
                <a:close/>
                <a:moveTo>
                  <a:pt x="127" y="6"/>
                </a:moveTo>
                <a:cubicBezTo>
                  <a:pt x="102" y="1"/>
                  <a:pt x="102" y="1"/>
                  <a:pt x="102" y="1"/>
                </a:cubicBezTo>
                <a:cubicBezTo>
                  <a:pt x="99" y="0"/>
                  <a:pt x="97" y="2"/>
                  <a:pt x="96" y="5"/>
                </a:cubicBezTo>
                <a:cubicBezTo>
                  <a:pt x="75" y="115"/>
                  <a:pt x="75" y="115"/>
                  <a:pt x="75" y="115"/>
                </a:cubicBezTo>
                <a:cubicBezTo>
                  <a:pt x="74" y="118"/>
                  <a:pt x="76" y="120"/>
                  <a:pt x="79" y="121"/>
                </a:cubicBezTo>
                <a:cubicBezTo>
                  <a:pt x="104" y="126"/>
                  <a:pt x="104" y="126"/>
                  <a:pt x="104" y="126"/>
                </a:cubicBezTo>
                <a:cubicBezTo>
                  <a:pt x="107" y="126"/>
                  <a:pt x="110" y="124"/>
                  <a:pt x="110" y="122"/>
                </a:cubicBezTo>
                <a:cubicBezTo>
                  <a:pt x="132" y="12"/>
                  <a:pt x="132" y="12"/>
                  <a:pt x="132" y="12"/>
                </a:cubicBezTo>
                <a:cubicBezTo>
                  <a:pt x="132" y="9"/>
                  <a:pt x="130" y="6"/>
                  <a:pt x="127" y="6"/>
                </a:cubicBezTo>
                <a:close/>
                <a:moveTo>
                  <a:pt x="105" y="105"/>
                </a:moveTo>
                <a:cubicBezTo>
                  <a:pt x="104" y="111"/>
                  <a:pt x="99" y="114"/>
                  <a:pt x="93" y="113"/>
                </a:cubicBezTo>
                <a:cubicBezTo>
                  <a:pt x="88" y="112"/>
                  <a:pt x="84" y="107"/>
                  <a:pt x="85" y="102"/>
                </a:cubicBezTo>
                <a:cubicBezTo>
                  <a:pt x="86" y="96"/>
                  <a:pt x="92" y="93"/>
                  <a:pt x="97" y="94"/>
                </a:cubicBezTo>
                <a:cubicBezTo>
                  <a:pt x="103" y="95"/>
                  <a:pt x="106" y="100"/>
                  <a:pt x="105" y="105"/>
                </a:cubicBezTo>
                <a:close/>
                <a:moveTo>
                  <a:pt x="115" y="70"/>
                </a:moveTo>
                <a:cubicBezTo>
                  <a:pt x="115" y="72"/>
                  <a:pt x="113" y="74"/>
                  <a:pt x="110" y="73"/>
                </a:cubicBezTo>
                <a:cubicBezTo>
                  <a:pt x="93" y="70"/>
                  <a:pt x="93" y="70"/>
                  <a:pt x="93" y="70"/>
                </a:cubicBezTo>
                <a:cubicBezTo>
                  <a:pt x="91" y="69"/>
                  <a:pt x="89" y="67"/>
                  <a:pt x="90" y="65"/>
                </a:cubicBezTo>
                <a:cubicBezTo>
                  <a:pt x="100" y="14"/>
                  <a:pt x="100" y="14"/>
                  <a:pt x="100" y="14"/>
                </a:cubicBezTo>
                <a:cubicBezTo>
                  <a:pt x="100" y="12"/>
                  <a:pt x="102" y="10"/>
                  <a:pt x="104" y="11"/>
                </a:cubicBezTo>
                <a:cubicBezTo>
                  <a:pt x="122" y="14"/>
                  <a:pt x="122" y="14"/>
                  <a:pt x="122" y="14"/>
                </a:cubicBezTo>
                <a:cubicBezTo>
                  <a:pt x="124" y="15"/>
                  <a:pt x="125" y="17"/>
                  <a:pt x="125" y="19"/>
                </a:cubicBezTo>
                <a:lnTo>
                  <a:pt x="115" y="70"/>
                </a:lnTo>
                <a:close/>
                <a:moveTo>
                  <a:pt x="102" y="105"/>
                </a:moveTo>
                <a:cubicBezTo>
                  <a:pt x="101" y="108"/>
                  <a:pt x="98" y="111"/>
                  <a:pt x="94" y="110"/>
                </a:cubicBezTo>
                <a:cubicBezTo>
                  <a:pt x="90" y="109"/>
                  <a:pt x="88" y="106"/>
                  <a:pt x="89" y="102"/>
                </a:cubicBezTo>
                <a:cubicBezTo>
                  <a:pt x="89" y="99"/>
                  <a:pt x="93" y="96"/>
                  <a:pt x="97" y="97"/>
                </a:cubicBezTo>
                <a:cubicBezTo>
                  <a:pt x="100" y="98"/>
                  <a:pt x="102" y="101"/>
                  <a:pt x="102" y="105"/>
                </a:cubicBezTo>
                <a:close/>
                <a:moveTo>
                  <a:pt x="100" y="15"/>
                </a:moveTo>
                <a:cubicBezTo>
                  <a:pt x="124" y="19"/>
                  <a:pt x="124" y="19"/>
                  <a:pt x="124" y="19"/>
                </a:cubicBezTo>
                <a:cubicBezTo>
                  <a:pt x="123" y="27"/>
                  <a:pt x="123" y="27"/>
                  <a:pt x="123" y="27"/>
                </a:cubicBezTo>
                <a:cubicBezTo>
                  <a:pt x="99" y="23"/>
                  <a:pt x="99" y="23"/>
                  <a:pt x="99" y="23"/>
                </a:cubicBezTo>
                <a:lnTo>
                  <a:pt x="100" y="15"/>
                </a:lnTo>
                <a:close/>
              </a:path>
            </a:pathLst>
          </a:custGeom>
          <a:solidFill>
            <a:schemeClr val="accent2">
              <a:lumMod val="90000"/>
            </a:schemeClr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7" name="Freeform 147"/>
          <p:cNvSpPr>
            <a:spLocks noEditPoints="1"/>
          </p:cNvSpPr>
          <p:nvPr/>
        </p:nvSpPr>
        <p:spPr bwMode="auto">
          <a:xfrm>
            <a:off x="2376469" y="1807084"/>
            <a:ext cx="249593" cy="245811"/>
          </a:xfrm>
          <a:custGeom>
            <a:avLst/>
            <a:gdLst>
              <a:gd name="T0" fmla="*/ 92 w 132"/>
              <a:gd name="T1" fmla="*/ 30 h 130"/>
              <a:gd name="T2" fmla="*/ 95 w 132"/>
              <a:gd name="T3" fmla="*/ 70 h 130"/>
              <a:gd name="T4" fmla="*/ 113 w 132"/>
              <a:gd name="T5" fmla="*/ 55 h 130"/>
              <a:gd name="T6" fmla="*/ 93 w 132"/>
              <a:gd name="T7" fmla="*/ 53 h 130"/>
              <a:gd name="T8" fmla="*/ 69 w 132"/>
              <a:gd name="T9" fmla="*/ 30 h 130"/>
              <a:gd name="T10" fmla="*/ 84 w 132"/>
              <a:gd name="T11" fmla="*/ 30 h 130"/>
              <a:gd name="T12" fmla="*/ 84 w 132"/>
              <a:gd name="T13" fmla="*/ 88 h 130"/>
              <a:gd name="T14" fmla="*/ 56 w 132"/>
              <a:gd name="T15" fmla="*/ 87 h 130"/>
              <a:gd name="T16" fmla="*/ 56 w 132"/>
              <a:gd name="T17" fmla="*/ 88 h 130"/>
              <a:gd name="T18" fmla="*/ 45 w 132"/>
              <a:gd name="T19" fmla="*/ 93 h 130"/>
              <a:gd name="T20" fmla="*/ 41 w 132"/>
              <a:gd name="T21" fmla="*/ 93 h 130"/>
              <a:gd name="T22" fmla="*/ 72 w 132"/>
              <a:gd name="T23" fmla="*/ 82 h 130"/>
              <a:gd name="T24" fmla="*/ 57 w 132"/>
              <a:gd name="T25" fmla="*/ 53 h 130"/>
              <a:gd name="T26" fmla="*/ 51 w 132"/>
              <a:gd name="T27" fmla="*/ 53 h 130"/>
              <a:gd name="T28" fmla="*/ 57 w 132"/>
              <a:gd name="T29" fmla="*/ 72 h 130"/>
              <a:gd name="T30" fmla="*/ 63 w 132"/>
              <a:gd name="T31" fmla="*/ 88 h 130"/>
              <a:gd name="T32" fmla="*/ 63 w 132"/>
              <a:gd name="T33" fmla="*/ 87 h 130"/>
              <a:gd name="T34" fmla="*/ 69 w 132"/>
              <a:gd name="T35" fmla="*/ 56 h 130"/>
              <a:gd name="T36" fmla="*/ 62 w 132"/>
              <a:gd name="T37" fmla="*/ 56 h 130"/>
              <a:gd name="T38" fmla="*/ 69 w 132"/>
              <a:gd name="T39" fmla="*/ 72 h 130"/>
              <a:gd name="T40" fmla="*/ 47 w 132"/>
              <a:gd name="T41" fmla="*/ 30 h 130"/>
              <a:gd name="T42" fmla="*/ 62 w 132"/>
              <a:gd name="T43" fmla="*/ 30 h 130"/>
              <a:gd name="T44" fmla="*/ 40 w 132"/>
              <a:gd name="T45" fmla="*/ 72 h 130"/>
              <a:gd name="T46" fmla="*/ 46 w 132"/>
              <a:gd name="T47" fmla="*/ 63 h 130"/>
              <a:gd name="T48" fmla="*/ 40 w 132"/>
              <a:gd name="T49" fmla="*/ 63 h 130"/>
              <a:gd name="T50" fmla="*/ 25 w 132"/>
              <a:gd name="T51" fmla="*/ 34 h 130"/>
              <a:gd name="T52" fmla="*/ 28 w 132"/>
              <a:gd name="T53" fmla="*/ 69 h 130"/>
              <a:gd name="T54" fmla="*/ 35 w 132"/>
              <a:gd name="T55" fmla="*/ 69 h 130"/>
              <a:gd name="T56" fmla="*/ 28 w 132"/>
              <a:gd name="T57" fmla="*/ 53 h 130"/>
              <a:gd name="T58" fmla="*/ 23 w 132"/>
              <a:gd name="T59" fmla="*/ 71 h 130"/>
              <a:gd name="T60" fmla="*/ 17 w 132"/>
              <a:gd name="T61" fmla="*/ 65 h 130"/>
              <a:gd name="T62" fmla="*/ 17 w 132"/>
              <a:gd name="T63" fmla="*/ 72 h 130"/>
              <a:gd name="T64" fmla="*/ 38 w 132"/>
              <a:gd name="T65" fmla="*/ 82 h 130"/>
              <a:gd name="T66" fmla="*/ 38 w 132"/>
              <a:gd name="T67" fmla="*/ 93 h 130"/>
              <a:gd name="T68" fmla="*/ 17 w 132"/>
              <a:gd name="T69" fmla="*/ 95 h 130"/>
              <a:gd name="T70" fmla="*/ 47 w 132"/>
              <a:gd name="T71" fmla="*/ 95 h 130"/>
              <a:gd name="T72" fmla="*/ 115 w 132"/>
              <a:gd name="T73" fmla="*/ 95 h 130"/>
              <a:gd name="T74" fmla="*/ 54 w 132"/>
              <a:gd name="T75" fmla="*/ 93 h 130"/>
              <a:gd name="T76" fmla="*/ 54 w 132"/>
              <a:gd name="T77" fmla="*/ 91 h 130"/>
              <a:gd name="T78" fmla="*/ 115 w 132"/>
              <a:gd name="T79" fmla="*/ 88 h 130"/>
              <a:gd name="T80" fmla="*/ 86 w 132"/>
              <a:gd name="T81" fmla="*/ 88 h 130"/>
              <a:gd name="T82" fmla="*/ 115 w 132"/>
              <a:gd name="T83" fmla="*/ 82 h 130"/>
              <a:gd name="T84" fmla="*/ 130 w 132"/>
              <a:gd name="T85" fmla="*/ 11 h 130"/>
              <a:gd name="T86" fmla="*/ 132 w 132"/>
              <a:gd name="T87" fmla="*/ 114 h 130"/>
              <a:gd name="T88" fmla="*/ 68 w 132"/>
              <a:gd name="T89" fmla="*/ 114 h 130"/>
              <a:gd name="T90" fmla="*/ 94 w 132"/>
              <a:gd name="T91" fmla="*/ 127 h 130"/>
              <a:gd name="T92" fmla="*/ 89 w 132"/>
              <a:gd name="T93" fmla="*/ 127 h 130"/>
              <a:gd name="T94" fmla="*/ 68 w 132"/>
              <a:gd name="T95" fmla="*/ 127 h 130"/>
              <a:gd name="T96" fmla="*/ 64 w 132"/>
              <a:gd name="T97" fmla="*/ 125 h 130"/>
              <a:gd name="T98" fmla="*/ 42 w 132"/>
              <a:gd name="T99" fmla="*/ 127 h 130"/>
              <a:gd name="T100" fmla="*/ 40 w 132"/>
              <a:gd name="T101" fmla="*/ 125 h 130"/>
              <a:gd name="T102" fmla="*/ 3 w 132"/>
              <a:gd name="T103" fmla="*/ 114 h 130"/>
              <a:gd name="T104" fmla="*/ 0 w 132"/>
              <a:gd name="T105" fmla="*/ 114 h 130"/>
              <a:gd name="T106" fmla="*/ 2 w 132"/>
              <a:gd name="T107" fmla="*/ 11 h 130"/>
              <a:gd name="T108" fmla="*/ 3 w 132"/>
              <a:gd name="T109" fmla="*/ 0 h 130"/>
              <a:gd name="T110" fmla="*/ 66 w 132"/>
              <a:gd name="T111" fmla="*/ 0 h 130"/>
              <a:gd name="T112" fmla="*/ 132 w 132"/>
              <a:gd name="T113" fmla="*/ 0 h 130"/>
              <a:gd name="T114" fmla="*/ 126 w 132"/>
              <a:gd name="T115" fmla="*/ 14 h 130"/>
              <a:gd name="T116" fmla="*/ 126 w 132"/>
              <a:gd name="T117" fmla="*/ 109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2" h="130">
                <a:moveTo>
                  <a:pt x="106" y="34"/>
                </a:moveTo>
                <a:cubicBezTo>
                  <a:pt x="92" y="34"/>
                  <a:pt x="92" y="34"/>
                  <a:pt x="92" y="34"/>
                </a:cubicBezTo>
                <a:cubicBezTo>
                  <a:pt x="92" y="30"/>
                  <a:pt x="92" y="30"/>
                  <a:pt x="92" y="30"/>
                </a:cubicBezTo>
                <a:cubicBezTo>
                  <a:pt x="106" y="30"/>
                  <a:pt x="106" y="30"/>
                  <a:pt x="106" y="30"/>
                </a:cubicBezTo>
                <a:lnTo>
                  <a:pt x="106" y="34"/>
                </a:lnTo>
                <a:close/>
                <a:moveTo>
                  <a:pt x="95" y="70"/>
                </a:moveTo>
                <a:cubicBezTo>
                  <a:pt x="97" y="71"/>
                  <a:pt x="99" y="72"/>
                  <a:pt x="101" y="72"/>
                </a:cubicBezTo>
                <a:cubicBezTo>
                  <a:pt x="104" y="72"/>
                  <a:pt x="106" y="72"/>
                  <a:pt x="108" y="71"/>
                </a:cubicBezTo>
                <a:cubicBezTo>
                  <a:pt x="114" y="68"/>
                  <a:pt x="116" y="61"/>
                  <a:pt x="113" y="55"/>
                </a:cubicBezTo>
                <a:cubicBezTo>
                  <a:pt x="102" y="60"/>
                  <a:pt x="102" y="60"/>
                  <a:pt x="102" y="60"/>
                </a:cubicBezTo>
                <a:cubicBezTo>
                  <a:pt x="102" y="48"/>
                  <a:pt x="102" y="48"/>
                  <a:pt x="102" y="48"/>
                </a:cubicBezTo>
                <a:cubicBezTo>
                  <a:pt x="99" y="48"/>
                  <a:pt x="95" y="50"/>
                  <a:pt x="93" y="53"/>
                </a:cubicBezTo>
                <a:cubicBezTo>
                  <a:pt x="89" y="58"/>
                  <a:pt x="90" y="65"/>
                  <a:pt x="95" y="70"/>
                </a:cubicBezTo>
                <a:close/>
                <a:moveTo>
                  <a:pt x="84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34"/>
                  <a:pt x="69" y="34"/>
                  <a:pt x="69" y="34"/>
                </a:cubicBezTo>
                <a:cubicBezTo>
                  <a:pt x="84" y="34"/>
                  <a:pt x="84" y="34"/>
                  <a:pt x="84" y="34"/>
                </a:cubicBezTo>
                <a:lnTo>
                  <a:pt x="84" y="30"/>
                </a:lnTo>
                <a:close/>
                <a:moveTo>
                  <a:pt x="75" y="87"/>
                </a:moveTo>
                <a:cubicBezTo>
                  <a:pt x="75" y="88"/>
                  <a:pt x="75" y="88"/>
                  <a:pt x="75" y="88"/>
                </a:cubicBezTo>
                <a:cubicBezTo>
                  <a:pt x="84" y="88"/>
                  <a:pt x="84" y="88"/>
                  <a:pt x="84" y="88"/>
                </a:cubicBezTo>
                <a:cubicBezTo>
                  <a:pt x="84" y="87"/>
                  <a:pt x="84" y="87"/>
                  <a:pt x="84" y="87"/>
                </a:cubicBezTo>
                <a:lnTo>
                  <a:pt x="75" y="87"/>
                </a:lnTo>
                <a:close/>
                <a:moveTo>
                  <a:pt x="56" y="87"/>
                </a:moveTo>
                <a:cubicBezTo>
                  <a:pt x="41" y="87"/>
                  <a:pt x="41" y="87"/>
                  <a:pt x="41" y="87"/>
                </a:cubicBezTo>
                <a:cubicBezTo>
                  <a:pt x="41" y="88"/>
                  <a:pt x="41" y="88"/>
                  <a:pt x="41" y="88"/>
                </a:cubicBezTo>
                <a:cubicBezTo>
                  <a:pt x="56" y="88"/>
                  <a:pt x="56" y="88"/>
                  <a:pt x="56" y="88"/>
                </a:cubicBezTo>
                <a:lnTo>
                  <a:pt x="56" y="87"/>
                </a:lnTo>
                <a:close/>
                <a:moveTo>
                  <a:pt x="41" y="93"/>
                </a:moveTo>
                <a:cubicBezTo>
                  <a:pt x="45" y="93"/>
                  <a:pt x="45" y="93"/>
                  <a:pt x="45" y="93"/>
                </a:cubicBezTo>
                <a:cubicBezTo>
                  <a:pt x="45" y="91"/>
                  <a:pt x="45" y="91"/>
                  <a:pt x="45" y="91"/>
                </a:cubicBezTo>
                <a:cubicBezTo>
                  <a:pt x="41" y="91"/>
                  <a:pt x="41" y="91"/>
                  <a:pt x="41" y="91"/>
                </a:cubicBezTo>
                <a:lnTo>
                  <a:pt x="41" y="93"/>
                </a:lnTo>
                <a:close/>
                <a:moveTo>
                  <a:pt x="41" y="84"/>
                </a:moveTo>
                <a:cubicBezTo>
                  <a:pt x="72" y="84"/>
                  <a:pt x="72" y="84"/>
                  <a:pt x="72" y="84"/>
                </a:cubicBezTo>
                <a:cubicBezTo>
                  <a:pt x="72" y="82"/>
                  <a:pt x="72" y="82"/>
                  <a:pt x="72" y="82"/>
                </a:cubicBezTo>
                <a:cubicBezTo>
                  <a:pt x="41" y="82"/>
                  <a:pt x="41" y="82"/>
                  <a:pt x="41" y="82"/>
                </a:cubicBezTo>
                <a:lnTo>
                  <a:pt x="41" y="84"/>
                </a:lnTo>
                <a:close/>
                <a:moveTo>
                  <a:pt x="57" y="53"/>
                </a:moveTo>
                <a:cubicBezTo>
                  <a:pt x="57" y="50"/>
                  <a:pt x="57" y="50"/>
                  <a:pt x="57" y="50"/>
                </a:cubicBezTo>
                <a:cubicBezTo>
                  <a:pt x="51" y="50"/>
                  <a:pt x="51" y="50"/>
                  <a:pt x="51" y="50"/>
                </a:cubicBezTo>
                <a:cubicBezTo>
                  <a:pt x="51" y="53"/>
                  <a:pt x="51" y="53"/>
                  <a:pt x="51" y="53"/>
                </a:cubicBezTo>
                <a:cubicBezTo>
                  <a:pt x="51" y="68"/>
                  <a:pt x="51" y="68"/>
                  <a:pt x="51" y="68"/>
                </a:cubicBezTo>
                <a:cubicBezTo>
                  <a:pt x="51" y="72"/>
                  <a:pt x="51" y="72"/>
                  <a:pt x="51" y="72"/>
                </a:cubicBezTo>
                <a:cubicBezTo>
                  <a:pt x="57" y="72"/>
                  <a:pt x="57" y="72"/>
                  <a:pt x="57" y="72"/>
                </a:cubicBezTo>
                <a:cubicBezTo>
                  <a:pt x="57" y="68"/>
                  <a:pt x="57" y="68"/>
                  <a:pt x="57" y="68"/>
                </a:cubicBezTo>
                <a:lnTo>
                  <a:pt x="57" y="53"/>
                </a:lnTo>
                <a:close/>
                <a:moveTo>
                  <a:pt x="63" y="88"/>
                </a:moveTo>
                <a:cubicBezTo>
                  <a:pt x="72" y="88"/>
                  <a:pt x="72" y="88"/>
                  <a:pt x="72" y="88"/>
                </a:cubicBezTo>
                <a:cubicBezTo>
                  <a:pt x="72" y="87"/>
                  <a:pt x="72" y="87"/>
                  <a:pt x="72" y="87"/>
                </a:cubicBezTo>
                <a:cubicBezTo>
                  <a:pt x="63" y="87"/>
                  <a:pt x="63" y="87"/>
                  <a:pt x="63" y="87"/>
                </a:cubicBezTo>
                <a:lnTo>
                  <a:pt x="63" y="88"/>
                </a:lnTo>
                <a:close/>
                <a:moveTo>
                  <a:pt x="69" y="68"/>
                </a:moveTo>
                <a:cubicBezTo>
                  <a:pt x="69" y="56"/>
                  <a:pt x="69" y="56"/>
                  <a:pt x="69" y="56"/>
                </a:cubicBezTo>
                <a:cubicBezTo>
                  <a:pt x="69" y="48"/>
                  <a:pt x="69" y="48"/>
                  <a:pt x="69" y="48"/>
                </a:cubicBezTo>
                <a:cubicBezTo>
                  <a:pt x="62" y="48"/>
                  <a:pt x="62" y="48"/>
                  <a:pt x="62" y="48"/>
                </a:cubicBezTo>
                <a:cubicBezTo>
                  <a:pt x="62" y="56"/>
                  <a:pt x="62" y="56"/>
                  <a:pt x="62" y="56"/>
                </a:cubicBezTo>
                <a:cubicBezTo>
                  <a:pt x="62" y="68"/>
                  <a:pt x="62" y="68"/>
                  <a:pt x="62" y="68"/>
                </a:cubicBezTo>
                <a:cubicBezTo>
                  <a:pt x="62" y="72"/>
                  <a:pt x="62" y="72"/>
                  <a:pt x="62" y="72"/>
                </a:cubicBezTo>
                <a:cubicBezTo>
                  <a:pt x="69" y="72"/>
                  <a:pt x="69" y="72"/>
                  <a:pt x="69" y="72"/>
                </a:cubicBezTo>
                <a:lnTo>
                  <a:pt x="69" y="68"/>
                </a:lnTo>
                <a:close/>
                <a:moveTo>
                  <a:pt x="62" y="30"/>
                </a:moveTo>
                <a:cubicBezTo>
                  <a:pt x="47" y="30"/>
                  <a:pt x="47" y="30"/>
                  <a:pt x="47" y="30"/>
                </a:cubicBezTo>
                <a:cubicBezTo>
                  <a:pt x="47" y="34"/>
                  <a:pt x="47" y="34"/>
                  <a:pt x="47" y="34"/>
                </a:cubicBezTo>
                <a:cubicBezTo>
                  <a:pt x="62" y="34"/>
                  <a:pt x="62" y="34"/>
                  <a:pt x="62" y="34"/>
                </a:cubicBezTo>
                <a:lnTo>
                  <a:pt x="62" y="30"/>
                </a:lnTo>
                <a:close/>
                <a:moveTo>
                  <a:pt x="40" y="63"/>
                </a:moveTo>
                <a:cubicBezTo>
                  <a:pt x="40" y="70"/>
                  <a:pt x="40" y="70"/>
                  <a:pt x="40" y="70"/>
                </a:cubicBezTo>
                <a:cubicBezTo>
                  <a:pt x="40" y="72"/>
                  <a:pt x="40" y="72"/>
                  <a:pt x="40" y="72"/>
                </a:cubicBezTo>
                <a:cubicBezTo>
                  <a:pt x="46" y="72"/>
                  <a:pt x="46" y="72"/>
                  <a:pt x="46" y="72"/>
                </a:cubicBezTo>
                <a:cubicBezTo>
                  <a:pt x="46" y="70"/>
                  <a:pt x="46" y="70"/>
                  <a:pt x="46" y="70"/>
                </a:cubicBezTo>
                <a:cubicBezTo>
                  <a:pt x="46" y="63"/>
                  <a:pt x="46" y="63"/>
                  <a:pt x="46" y="63"/>
                </a:cubicBezTo>
                <a:cubicBezTo>
                  <a:pt x="46" y="62"/>
                  <a:pt x="46" y="62"/>
                  <a:pt x="46" y="62"/>
                </a:cubicBezTo>
                <a:cubicBezTo>
                  <a:pt x="40" y="62"/>
                  <a:pt x="40" y="62"/>
                  <a:pt x="40" y="62"/>
                </a:cubicBezTo>
                <a:lnTo>
                  <a:pt x="40" y="63"/>
                </a:lnTo>
                <a:close/>
                <a:moveTo>
                  <a:pt x="40" y="30"/>
                </a:moveTo>
                <a:cubicBezTo>
                  <a:pt x="25" y="30"/>
                  <a:pt x="25" y="30"/>
                  <a:pt x="25" y="30"/>
                </a:cubicBezTo>
                <a:cubicBezTo>
                  <a:pt x="25" y="34"/>
                  <a:pt x="25" y="34"/>
                  <a:pt x="25" y="34"/>
                </a:cubicBezTo>
                <a:cubicBezTo>
                  <a:pt x="40" y="34"/>
                  <a:pt x="40" y="34"/>
                  <a:pt x="40" y="34"/>
                </a:cubicBezTo>
                <a:lnTo>
                  <a:pt x="40" y="30"/>
                </a:lnTo>
                <a:close/>
                <a:moveTo>
                  <a:pt x="28" y="69"/>
                </a:moveTo>
                <a:cubicBezTo>
                  <a:pt x="28" y="72"/>
                  <a:pt x="28" y="72"/>
                  <a:pt x="28" y="72"/>
                </a:cubicBezTo>
                <a:cubicBezTo>
                  <a:pt x="35" y="72"/>
                  <a:pt x="35" y="72"/>
                  <a:pt x="35" y="72"/>
                </a:cubicBezTo>
                <a:cubicBezTo>
                  <a:pt x="35" y="69"/>
                  <a:pt x="35" y="69"/>
                  <a:pt x="35" y="69"/>
                </a:cubicBezTo>
                <a:cubicBezTo>
                  <a:pt x="35" y="59"/>
                  <a:pt x="35" y="59"/>
                  <a:pt x="35" y="59"/>
                </a:cubicBezTo>
                <a:cubicBezTo>
                  <a:pt x="35" y="53"/>
                  <a:pt x="35" y="53"/>
                  <a:pt x="35" y="53"/>
                </a:cubicBezTo>
                <a:cubicBezTo>
                  <a:pt x="28" y="53"/>
                  <a:pt x="28" y="53"/>
                  <a:pt x="28" y="53"/>
                </a:cubicBezTo>
                <a:cubicBezTo>
                  <a:pt x="28" y="59"/>
                  <a:pt x="28" y="59"/>
                  <a:pt x="28" y="59"/>
                </a:cubicBezTo>
                <a:lnTo>
                  <a:pt x="28" y="69"/>
                </a:lnTo>
                <a:close/>
                <a:moveTo>
                  <a:pt x="23" y="71"/>
                </a:moveTo>
                <a:cubicBezTo>
                  <a:pt x="23" y="67"/>
                  <a:pt x="23" y="67"/>
                  <a:pt x="23" y="67"/>
                </a:cubicBezTo>
                <a:cubicBezTo>
                  <a:pt x="23" y="65"/>
                  <a:pt x="23" y="65"/>
                  <a:pt x="23" y="65"/>
                </a:cubicBezTo>
                <a:cubicBezTo>
                  <a:pt x="17" y="65"/>
                  <a:pt x="17" y="65"/>
                  <a:pt x="17" y="65"/>
                </a:cubicBezTo>
                <a:cubicBezTo>
                  <a:pt x="17" y="67"/>
                  <a:pt x="17" y="67"/>
                  <a:pt x="17" y="67"/>
                </a:cubicBezTo>
                <a:cubicBezTo>
                  <a:pt x="17" y="71"/>
                  <a:pt x="17" y="71"/>
                  <a:pt x="17" y="71"/>
                </a:cubicBezTo>
                <a:cubicBezTo>
                  <a:pt x="17" y="72"/>
                  <a:pt x="17" y="72"/>
                  <a:pt x="17" y="72"/>
                </a:cubicBezTo>
                <a:cubicBezTo>
                  <a:pt x="23" y="72"/>
                  <a:pt x="23" y="72"/>
                  <a:pt x="23" y="72"/>
                </a:cubicBezTo>
                <a:lnTo>
                  <a:pt x="23" y="71"/>
                </a:lnTo>
                <a:close/>
                <a:moveTo>
                  <a:pt x="38" y="82"/>
                </a:moveTo>
                <a:cubicBezTo>
                  <a:pt x="17" y="82"/>
                  <a:pt x="17" y="82"/>
                  <a:pt x="17" y="82"/>
                </a:cubicBezTo>
                <a:cubicBezTo>
                  <a:pt x="17" y="93"/>
                  <a:pt x="17" y="93"/>
                  <a:pt x="17" y="93"/>
                </a:cubicBezTo>
                <a:cubicBezTo>
                  <a:pt x="38" y="93"/>
                  <a:pt x="38" y="93"/>
                  <a:pt x="38" y="93"/>
                </a:cubicBezTo>
                <a:lnTo>
                  <a:pt x="38" y="82"/>
                </a:lnTo>
                <a:close/>
                <a:moveTo>
                  <a:pt x="47" y="95"/>
                </a:moveTo>
                <a:cubicBezTo>
                  <a:pt x="17" y="95"/>
                  <a:pt x="17" y="95"/>
                  <a:pt x="17" y="95"/>
                </a:cubicBezTo>
                <a:cubicBezTo>
                  <a:pt x="17" y="97"/>
                  <a:pt x="17" y="97"/>
                  <a:pt x="17" y="97"/>
                </a:cubicBezTo>
                <a:cubicBezTo>
                  <a:pt x="47" y="97"/>
                  <a:pt x="47" y="97"/>
                  <a:pt x="47" y="97"/>
                </a:cubicBezTo>
                <a:lnTo>
                  <a:pt x="47" y="95"/>
                </a:lnTo>
                <a:close/>
                <a:moveTo>
                  <a:pt x="51" y="97"/>
                </a:moveTo>
                <a:cubicBezTo>
                  <a:pt x="115" y="97"/>
                  <a:pt x="115" y="97"/>
                  <a:pt x="115" y="97"/>
                </a:cubicBezTo>
                <a:cubicBezTo>
                  <a:pt x="115" y="95"/>
                  <a:pt x="115" y="95"/>
                  <a:pt x="115" y="95"/>
                </a:cubicBezTo>
                <a:cubicBezTo>
                  <a:pt x="51" y="95"/>
                  <a:pt x="51" y="95"/>
                  <a:pt x="51" y="95"/>
                </a:cubicBezTo>
                <a:lnTo>
                  <a:pt x="51" y="97"/>
                </a:lnTo>
                <a:close/>
                <a:moveTo>
                  <a:pt x="54" y="93"/>
                </a:moveTo>
                <a:cubicBezTo>
                  <a:pt x="115" y="93"/>
                  <a:pt x="115" y="93"/>
                  <a:pt x="115" y="93"/>
                </a:cubicBezTo>
                <a:cubicBezTo>
                  <a:pt x="115" y="91"/>
                  <a:pt x="115" y="91"/>
                  <a:pt x="115" y="91"/>
                </a:cubicBezTo>
                <a:cubicBezTo>
                  <a:pt x="54" y="91"/>
                  <a:pt x="54" y="91"/>
                  <a:pt x="54" y="91"/>
                </a:cubicBezTo>
                <a:lnTo>
                  <a:pt x="54" y="93"/>
                </a:lnTo>
                <a:close/>
                <a:moveTo>
                  <a:pt x="86" y="88"/>
                </a:moveTo>
                <a:cubicBezTo>
                  <a:pt x="115" y="88"/>
                  <a:pt x="115" y="88"/>
                  <a:pt x="115" y="88"/>
                </a:cubicBezTo>
                <a:cubicBezTo>
                  <a:pt x="115" y="87"/>
                  <a:pt x="115" y="87"/>
                  <a:pt x="115" y="87"/>
                </a:cubicBezTo>
                <a:cubicBezTo>
                  <a:pt x="86" y="87"/>
                  <a:pt x="86" y="87"/>
                  <a:pt x="86" y="87"/>
                </a:cubicBezTo>
                <a:lnTo>
                  <a:pt x="86" y="88"/>
                </a:lnTo>
                <a:close/>
                <a:moveTo>
                  <a:pt x="79" y="84"/>
                </a:moveTo>
                <a:cubicBezTo>
                  <a:pt x="115" y="84"/>
                  <a:pt x="115" y="84"/>
                  <a:pt x="115" y="84"/>
                </a:cubicBezTo>
                <a:cubicBezTo>
                  <a:pt x="115" y="82"/>
                  <a:pt x="115" y="82"/>
                  <a:pt x="115" y="82"/>
                </a:cubicBezTo>
                <a:cubicBezTo>
                  <a:pt x="79" y="82"/>
                  <a:pt x="79" y="82"/>
                  <a:pt x="79" y="82"/>
                </a:cubicBezTo>
                <a:lnTo>
                  <a:pt x="79" y="84"/>
                </a:lnTo>
                <a:close/>
                <a:moveTo>
                  <a:pt x="130" y="11"/>
                </a:moveTo>
                <a:cubicBezTo>
                  <a:pt x="130" y="109"/>
                  <a:pt x="130" y="109"/>
                  <a:pt x="130" y="109"/>
                </a:cubicBezTo>
                <a:cubicBezTo>
                  <a:pt x="132" y="109"/>
                  <a:pt x="132" y="109"/>
                  <a:pt x="132" y="109"/>
                </a:cubicBezTo>
                <a:cubicBezTo>
                  <a:pt x="132" y="114"/>
                  <a:pt x="132" y="114"/>
                  <a:pt x="132" y="114"/>
                </a:cubicBezTo>
                <a:cubicBezTo>
                  <a:pt x="128" y="114"/>
                  <a:pt x="128" y="114"/>
                  <a:pt x="128" y="114"/>
                </a:cubicBezTo>
                <a:cubicBezTo>
                  <a:pt x="128" y="114"/>
                  <a:pt x="128" y="114"/>
                  <a:pt x="128" y="114"/>
                </a:cubicBezTo>
                <a:cubicBezTo>
                  <a:pt x="68" y="114"/>
                  <a:pt x="68" y="114"/>
                  <a:pt x="68" y="114"/>
                </a:cubicBezTo>
                <a:cubicBezTo>
                  <a:pt x="90" y="125"/>
                  <a:pt x="90" y="125"/>
                  <a:pt x="90" y="125"/>
                </a:cubicBezTo>
                <a:cubicBezTo>
                  <a:pt x="91" y="125"/>
                  <a:pt x="91" y="125"/>
                  <a:pt x="91" y="125"/>
                </a:cubicBezTo>
                <a:cubicBezTo>
                  <a:pt x="93" y="125"/>
                  <a:pt x="94" y="126"/>
                  <a:pt x="94" y="127"/>
                </a:cubicBezTo>
                <a:cubicBezTo>
                  <a:pt x="94" y="129"/>
                  <a:pt x="93" y="130"/>
                  <a:pt x="91" y="130"/>
                </a:cubicBezTo>
                <a:cubicBezTo>
                  <a:pt x="90" y="130"/>
                  <a:pt x="89" y="129"/>
                  <a:pt x="89" y="127"/>
                </a:cubicBezTo>
                <a:cubicBezTo>
                  <a:pt x="89" y="127"/>
                  <a:pt x="89" y="127"/>
                  <a:pt x="89" y="127"/>
                </a:cubicBezTo>
                <a:cubicBezTo>
                  <a:pt x="67" y="117"/>
                  <a:pt x="67" y="117"/>
                  <a:pt x="67" y="117"/>
                </a:cubicBezTo>
                <a:cubicBezTo>
                  <a:pt x="67" y="125"/>
                  <a:pt x="67" y="125"/>
                  <a:pt x="67" y="125"/>
                </a:cubicBezTo>
                <a:cubicBezTo>
                  <a:pt x="68" y="126"/>
                  <a:pt x="68" y="126"/>
                  <a:pt x="68" y="127"/>
                </a:cubicBezTo>
                <a:cubicBezTo>
                  <a:pt x="68" y="129"/>
                  <a:pt x="67" y="130"/>
                  <a:pt x="66" y="130"/>
                </a:cubicBezTo>
                <a:cubicBezTo>
                  <a:pt x="64" y="130"/>
                  <a:pt x="63" y="129"/>
                  <a:pt x="63" y="127"/>
                </a:cubicBezTo>
                <a:cubicBezTo>
                  <a:pt x="63" y="126"/>
                  <a:pt x="64" y="126"/>
                  <a:pt x="64" y="125"/>
                </a:cubicBezTo>
                <a:cubicBezTo>
                  <a:pt x="64" y="117"/>
                  <a:pt x="64" y="117"/>
                  <a:pt x="64" y="117"/>
                </a:cubicBezTo>
                <a:cubicBezTo>
                  <a:pt x="42" y="127"/>
                  <a:pt x="42" y="127"/>
                  <a:pt x="42" y="127"/>
                </a:cubicBezTo>
                <a:cubicBezTo>
                  <a:pt x="42" y="127"/>
                  <a:pt x="42" y="127"/>
                  <a:pt x="42" y="127"/>
                </a:cubicBezTo>
                <a:cubicBezTo>
                  <a:pt x="42" y="129"/>
                  <a:pt x="41" y="130"/>
                  <a:pt x="40" y="130"/>
                </a:cubicBezTo>
                <a:cubicBezTo>
                  <a:pt x="38" y="130"/>
                  <a:pt x="37" y="129"/>
                  <a:pt x="37" y="127"/>
                </a:cubicBezTo>
                <a:cubicBezTo>
                  <a:pt x="37" y="126"/>
                  <a:pt x="38" y="125"/>
                  <a:pt x="40" y="125"/>
                </a:cubicBezTo>
                <a:cubicBezTo>
                  <a:pt x="40" y="125"/>
                  <a:pt x="41" y="125"/>
                  <a:pt x="41" y="125"/>
                </a:cubicBezTo>
                <a:cubicBezTo>
                  <a:pt x="64" y="114"/>
                  <a:pt x="64" y="114"/>
                  <a:pt x="64" y="114"/>
                </a:cubicBezTo>
                <a:cubicBezTo>
                  <a:pt x="3" y="114"/>
                  <a:pt x="3" y="114"/>
                  <a:pt x="3" y="114"/>
                </a:cubicBezTo>
                <a:cubicBezTo>
                  <a:pt x="3" y="114"/>
                  <a:pt x="3" y="114"/>
                  <a:pt x="3" y="114"/>
                </a:cubicBezTo>
                <a:cubicBezTo>
                  <a:pt x="3" y="114"/>
                  <a:pt x="3" y="114"/>
                  <a:pt x="3" y="114"/>
                </a:cubicBezTo>
                <a:cubicBezTo>
                  <a:pt x="0" y="114"/>
                  <a:pt x="0" y="114"/>
                  <a:pt x="0" y="114"/>
                </a:cubicBezTo>
                <a:cubicBezTo>
                  <a:pt x="0" y="109"/>
                  <a:pt x="0" y="109"/>
                  <a:pt x="0" y="109"/>
                </a:cubicBezTo>
                <a:cubicBezTo>
                  <a:pt x="2" y="109"/>
                  <a:pt x="2" y="109"/>
                  <a:pt x="2" y="109"/>
                </a:cubicBezTo>
                <a:cubicBezTo>
                  <a:pt x="2" y="11"/>
                  <a:pt x="2" y="11"/>
                  <a:pt x="2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0"/>
                  <a:pt x="0" y="0"/>
                  <a:pt x="0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128" y="0"/>
                  <a:pt x="128" y="0"/>
                  <a:pt x="128" y="0"/>
                </a:cubicBezTo>
                <a:cubicBezTo>
                  <a:pt x="128" y="0"/>
                  <a:pt x="128" y="0"/>
                  <a:pt x="128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132" y="11"/>
                  <a:pt x="132" y="11"/>
                  <a:pt x="132" y="11"/>
                </a:cubicBezTo>
                <a:lnTo>
                  <a:pt x="130" y="11"/>
                </a:lnTo>
                <a:close/>
                <a:moveTo>
                  <a:pt x="126" y="14"/>
                </a:moveTo>
                <a:cubicBezTo>
                  <a:pt x="6" y="14"/>
                  <a:pt x="6" y="14"/>
                  <a:pt x="6" y="14"/>
                </a:cubicBezTo>
                <a:cubicBezTo>
                  <a:pt x="6" y="109"/>
                  <a:pt x="6" y="109"/>
                  <a:pt x="6" y="109"/>
                </a:cubicBezTo>
                <a:cubicBezTo>
                  <a:pt x="126" y="109"/>
                  <a:pt x="126" y="109"/>
                  <a:pt x="126" y="109"/>
                </a:cubicBezTo>
                <a:lnTo>
                  <a:pt x="126" y="14"/>
                </a:lnTo>
                <a:close/>
              </a:path>
            </a:pathLst>
          </a:custGeom>
          <a:solidFill>
            <a:schemeClr val="accent2">
              <a:lumMod val="90000"/>
            </a:schemeClr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550217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 advTm="3000">
        <p:circle/>
      </p:transition>
    </mc:Choice>
    <mc:Fallback>
      <p:transition spd="slow" advTm="3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3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15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2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2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2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  <p:bldP spid="7" grpId="0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c64c2acc-9069-4671-91c7-05778fa0e5a8"/>
          <p:cNvGrpSpPr>
            <a:grpSpLocks noChangeAspect="1"/>
          </p:cNvGrpSpPr>
          <p:nvPr/>
        </p:nvGrpSpPr>
        <p:grpSpPr>
          <a:xfrm>
            <a:off x="1719907" y="2184071"/>
            <a:ext cx="5297370" cy="2644597"/>
            <a:chOff x="5670317" y="2787367"/>
            <a:chExt cx="5353048" cy="2672394"/>
          </a:xfrm>
        </p:grpSpPr>
        <p:sp>
          <p:nvSpPr>
            <p:cNvPr id="12" name="Freeform: Shape 12"/>
            <p:cNvSpPr>
              <a:spLocks/>
            </p:cNvSpPr>
            <p:nvPr/>
          </p:nvSpPr>
          <p:spPr bwMode="auto">
            <a:xfrm>
              <a:off x="5670317" y="4907310"/>
              <a:ext cx="1077913" cy="552450"/>
            </a:xfrm>
            <a:custGeom>
              <a:avLst/>
              <a:gdLst>
                <a:gd name="T0" fmla="*/ 287 w 287"/>
                <a:gd name="T1" fmla="*/ 0 h 147"/>
                <a:gd name="T2" fmla="*/ 74 w 287"/>
                <a:gd name="T3" fmla="*/ 59 h 147"/>
                <a:gd name="T4" fmla="*/ 0 w 287"/>
                <a:gd name="T5" fmla="*/ 147 h 147"/>
                <a:gd name="T6" fmla="*/ 240 w 287"/>
                <a:gd name="T7" fmla="*/ 90 h 147"/>
                <a:gd name="T8" fmla="*/ 260 w 287"/>
                <a:gd name="T9" fmla="*/ 75 h 147"/>
                <a:gd name="T10" fmla="*/ 287 w 287"/>
                <a:gd name="T11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147">
                  <a:moveTo>
                    <a:pt x="287" y="0"/>
                  </a:moveTo>
                  <a:cubicBezTo>
                    <a:pt x="287" y="0"/>
                    <a:pt x="148" y="43"/>
                    <a:pt x="74" y="59"/>
                  </a:cubicBezTo>
                  <a:cubicBezTo>
                    <a:pt x="52" y="86"/>
                    <a:pt x="0" y="147"/>
                    <a:pt x="0" y="147"/>
                  </a:cubicBezTo>
                  <a:cubicBezTo>
                    <a:pt x="240" y="90"/>
                    <a:pt x="240" y="90"/>
                    <a:pt x="240" y="90"/>
                  </a:cubicBezTo>
                  <a:cubicBezTo>
                    <a:pt x="260" y="75"/>
                    <a:pt x="260" y="75"/>
                    <a:pt x="260" y="75"/>
                  </a:cubicBezTo>
                  <a:lnTo>
                    <a:pt x="28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Freeform: Shape 13"/>
            <p:cNvSpPr>
              <a:spLocks/>
            </p:cNvSpPr>
            <p:nvPr/>
          </p:nvSpPr>
          <p:spPr bwMode="auto">
            <a:xfrm>
              <a:off x="6638692" y="4873973"/>
              <a:ext cx="2763838" cy="327025"/>
            </a:xfrm>
            <a:custGeom>
              <a:avLst/>
              <a:gdLst>
                <a:gd name="T0" fmla="*/ 0 w 1741"/>
                <a:gd name="T1" fmla="*/ 206 h 206"/>
                <a:gd name="T2" fmla="*/ 69 w 1741"/>
                <a:gd name="T3" fmla="*/ 21 h 206"/>
                <a:gd name="T4" fmla="*/ 1500 w 1741"/>
                <a:gd name="T5" fmla="*/ 0 h 206"/>
                <a:gd name="T6" fmla="*/ 1741 w 1741"/>
                <a:gd name="T7" fmla="*/ 168 h 206"/>
                <a:gd name="T8" fmla="*/ 0 w 1741"/>
                <a:gd name="T9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1" h="206">
                  <a:moveTo>
                    <a:pt x="0" y="206"/>
                  </a:moveTo>
                  <a:lnTo>
                    <a:pt x="69" y="21"/>
                  </a:lnTo>
                  <a:lnTo>
                    <a:pt x="1500" y="0"/>
                  </a:lnTo>
                  <a:lnTo>
                    <a:pt x="1741" y="168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Freeform: Shape 14"/>
            <p:cNvSpPr>
              <a:spLocks/>
            </p:cNvSpPr>
            <p:nvPr/>
          </p:nvSpPr>
          <p:spPr bwMode="auto">
            <a:xfrm>
              <a:off x="5670317" y="5140673"/>
              <a:ext cx="3732213" cy="319088"/>
            </a:xfrm>
            <a:custGeom>
              <a:avLst/>
              <a:gdLst>
                <a:gd name="T0" fmla="*/ 994 w 994"/>
                <a:gd name="T1" fmla="*/ 0 h 85"/>
                <a:gd name="T2" fmla="*/ 963 w 994"/>
                <a:gd name="T3" fmla="*/ 18 h 85"/>
                <a:gd name="T4" fmla="*/ 931 w 994"/>
                <a:gd name="T5" fmla="*/ 35 h 85"/>
                <a:gd name="T6" fmla="*/ 898 w 994"/>
                <a:gd name="T7" fmla="*/ 52 h 85"/>
                <a:gd name="T8" fmla="*/ 862 w 994"/>
                <a:gd name="T9" fmla="*/ 69 h 85"/>
                <a:gd name="T10" fmla="*/ 0 w 994"/>
                <a:gd name="T11" fmla="*/ 85 h 85"/>
                <a:gd name="T12" fmla="*/ 63 w 994"/>
                <a:gd name="T13" fmla="*/ 69 h 85"/>
                <a:gd name="T14" fmla="*/ 128 w 994"/>
                <a:gd name="T15" fmla="*/ 51 h 85"/>
                <a:gd name="T16" fmla="*/ 193 w 994"/>
                <a:gd name="T17" fmla="*/ 33 h 85"/>
                <a:gd name="T18" fmla="*/ 259 w 994"/>
                <a:gd name="T19" fmla="*/ 13 h 85"/>
                <a:gd name="T20" fmla="*/ 994 w 994"/>
                <a:gd name="T21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94" h="85">
                  <a:moveTo>
                    <a:pt x="994" y="0"/>
                  </a:moveTo>
                  <a:cubicBezTo>
                    <a:pt x="984" y="6"/>
                    <a:pt x="974" y="12"/>
                    <a:pt x="963" y="18"/>
                  </a:cubicBezTo>
                  <a:cubicBezTo>
                    <a:pt x="953" y="24"/>
                    <a:pt x="942" y="30"/>
                    <a:pt x="931" y="35"/>
                  </a:cubicBezTo>
                  <a:cubicBezTo>
                    <a:pt x="920" y="41"/>
                    <a:pt x="909" y="47"/>
                    <a:pt x="898" y="52"/>
                  </a:cubicBezTo>
                  <a:cubicBezTo>
                    <a:pt x="886" y="58"/>
                    <a:pt x="874" y="63"/>
                    <a:pt x="862" y="69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21" y="80"/>
                    <a:pt x="42" y="74"/>
                    <a:pt x="63" y="69"/>
                  </a:cubicBezTo>
                  <a:cubicBezTo>
                    <a:pt x="85" y="63"/>
                    <a:pt x="106" y="57"/>
                    <a:pt x="128" y="51"/>
                  </a:cubicBezTo>
                  <a:cubicBezTo>
                    <a:pt x="150" y="45"/>
                    <a:pt x="171" y="39"/>
                    <a:pt x="193" y="33"/>
                  </a:cubicBezTo>
                  <a:cubicBezTo>
                    <a:pt x="215" y="26"/>
                    <a:pt x="237" y="20"/>
                    <a:pt x="259" y="13"/>
                  </a:cubicBezTo>
                  <a:lnTo>
                    <a:pt x="994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Freeform: Shape 17"/>
            <p:cNvSpPr>
              <a:spLocks/>
            </p:cNvSpPr>
            <p:nvPr/>
          </p:nvSpPr>
          <p:spPr bwMode="auto">
            <a:xfrm>
              <a:off x="9010416" y="3148362"/>
              <a:ext cx="652463" cy="311149"/>
            </a:xfrm>
            <a:custGeom>
              <a:avLst/>
              <a:gdLst>
                <a:gd name="T0" fmla="*/ 0 w 174"/>
                <a:gd name="T1" fmla="*/ 55 h 83"/>
                <a:gd name="T2" fmla="*/ 80 w 174"/>
                <a:gd name="T3" fmla="*/ 0 h 83"/>
                <a:gd name="T4" fmla="*/ 174 w 174"/>
                <a:gd name="T5" fmla="*/ 16 h 83"/>
                <a:gd name="T6" fmla="*/ 97 w 174"/>
                <a:gd name="T7" fmla="*/ 76 h 83"/>
                <a:gd name="T8" fmla="*/ 77 w 174"/>
                <a:gd name="T9" fmla="*/ 83 h 83"/>
                <a:gd name="T10" fmla="*/ 0 w 174"/>
                <a:gd name="T11" fmla="*/ 5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83">
                  <a:moveTo>
                    <a:pt x="0" y="55"/>
                  </a:moveTo>
                  <a:cubicBezTo>
                    <a:pt x="0" y="55"/>
                    <a:pt x="54" y="22"/>
                    <a:pt x="80" y="0"/>
                  </a:cubicBezTo>
                  <a:cubicBezTo>
                    <a:pt x="127" y="8"/>
                    <a:pt x="174" y="16"/>
                    <a:pt x="174" y="16"/>
                  </a:cubicBezTo>
                  <a:cubicBezTo>
                    <a:pt x="97" y="76"/>
                    <a:pt x="97" y="76"/>
                    <a:pt x="97" y="76"/>
                  </a:cubicBezTo>
                  <a:cubicBezTo>
                    <a:pt x="77" y="83"/>
                    <a:pt x="77" y="83"/>
                    <a:pt x="77" y="83"/>
                  </a:cubicBezTo>
                  <a:lnTo>
                    <a:pt x="0" y="5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Freeform: Shape 18"/>
            <p:cNvSpPr>
              <a:spLocks/>
            </p:cNvSpPr>
            <p:nvPr/>
          </p:nvSpPr>
          <p:spPr bwMode="auto">
            <a:xfrm>
              <a:off x="9310452" y="3135662"/>
              <a:ext cx="1712913" cy="76200"/>
            </a:xfrm>
            <a:custGeom>
              <a:avLst/>
              <a:gdLst>
                <a:gd name="T0" fmla="*/ 227 w 1079"/>
                <a:gd name="T1" fmla="*/ 48 h 48"/>
                <a:gd name="T2" fmla="*/ 0 w 1079"/>
                <a:gd name="T3" fmla="*/ 8 h 48"/>
                <a:gd name="T4" fmla="*/ 710 w 1079"/>
                <a:gd name="T5" fmla="*/ 0 h 48"/>
                <a:gd name="T6" fmla="*/ 1079 w 1079"/>
                <a:gd name="T7" fmla="*/ 38 h 48"/>
                <a:gd name="T8" fmla="*/ 227 w 1079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79" h="48">
                  <a:moveTo>
                    <a:pt x="227" y="48"/>
                  </a:moveTo>
                  <a:lnTo>
                    <a:pt x="0" y="8"/>
                  </a:lnTo>
                  <a:lnTo>
                    <a:pt x="710" y="0"/>
                  </a:lnTo>
                  <a:lnTo>
                    <a:pt x="1079" y="38"/>
                  </a:lnTo>
                  <a:lnTo>
                    <a:pt x="227" y="48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Freeform: Shape 19"/>
            <p:cNvSpPr>
              <a:spLocks/>
            </p:cNvSpPr>
            <p:nvPr/>
          </p:nvSpPr>
          <p:spPr bwMode="auto">
            <a:xfrm>
              <a:off x="9299340" y="3195986"/>
              <a:ext cx="1724025" cy="263525"/>
            </a:xfrm>
            <a:custGeom>
              <a:avLst/>
              <a:gdLst>
                <a:gd name="T0" fmla="*/ 459 w 459"/>
                <a:gd name="T1" fmla="*/ 0 h 70"/>
                <a:gd name="T2" fmla="*/ 450 w 459"/>
                <a:gd name="T3" fmla="*/ 16 h 70"/>
                <a:gd name="T4" fmla="*/ 440 w 459"/>
                <a:gd name="T5" fmla="*/ 33 h 70"/>
                <a:gd name="T6" fmla="*/ 430 w 459"/>
                <a:gd name="T7" fmla="*/ 49 h 70"/>
                <a:gd name="T8" fmla="*/ 419 w 459"/>
                <a:gd name="T9" fmla="*/ 66 h 70"/>
                <a:gd name="T10" fmla="*/ 0 w 459"/>
                <a:gd name="T11" fmla="*/ 70 h 70"/>
                <a:gd name="T12" fmla="*/ 25 w 459"/>
                <a:gd name="T13" fmla="*/ 54 h 70"/>
                <a:gd name="T14" fmla="*/ 49 w 459"/>
                <a:gd name="T15" fmla="*/ 37 h 70"/>
                <a:gd name="T16" fmla="*/ 73 w 459"/>
                <a:gd name="T17" fmla="*/ 20 h 70"/>
                <a:gd name="T18" fmla="*/ 97 w 459"/>
                <a:gd name="T19" fmla="*/ 3 h 70"/>
                <a:gd name="T20" fmla="*/ 459 w 459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9" h="70">
                  <a:moveTo>
                    <a:pt x="459" y="0"/>
                  </a:moveTo>
                  <a:cubicBezTo>
                    <a:pt x="456" y="6"/>
                    <a:pt x="453" y="11"/>
                    <a:pt x="450" y="16"/>
                  </a:cubicBezTo>
                  <a:cubicBezTo>
                    <a:pt x="447" y="22"/>
                    <a:pt x="444" y="27"/>
                    <a:pt x="440" y="33"/>
                  </a:cubicBezTo>
                  <a:cubicBezTo>
                    <a:pt x="437" y="38"/>
                    <a:pt x="433" y="44"/>
                    <a:pt x="430" y="49"/>
                  </a:cubicBezTo>
                  <a:cubicBezTo>
                    <a:pt x="426" y="55"/>
                    <a:pt x="423" y="60"/>
                    <a:pt x="419" y="66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8" y="65"/>
                    <a:pt x="16" y="59"/>
                    <a:pt x="25" y="54"/>
                  </a:cubicBezTo>
                  <a:cubicBezTo>
                    <a:pt x="33" y="48"/>
                    <a:pt x="41" y="43"/>
                    <a:pt x="49" y="37"/>
                  </a:cubicBezTo>
                  <a:cubicBezTo>
                    <a:pt x="57" y="32"/>
                    <a:pt x="65" y="26"/>
                    <a:pt x="73" y="20"/>
                  </a:cubicBezTo>
                  <a:cubicBezTo>
                    <a:pt x="81" y="15"/>
                    <a:pt x="89" y="9"/>
                    <a:pt x="97" y="3"/>
                  </a:cubicBezTo>
                  <a:lnTo>
                    <a:pt x="459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Freeform: Shape 20"/>
            <p:cNvSpPr>
              <a:spLocks/>
            </p:cNvSpPr>
            <p:nvPr/>
          </p:nvSpPr>
          <p:spPr bwMode="auto">
            <a:xfrm>
              <a:off x="7771371" y="3965923"/>
              <a:ext cx="657225" cy="433388"/>
            </a:xfrm>
            <a:custGeom>
              <a:avLst/>
              <a:gdLst>
                <a:gd name="T0" fmla="*/ 175 w 175"/>
                <a:gd name="T1" fmla="*/ 45 h 115"/>
                <a:gd name="T2" fmla="*/ 127 w 175"/>
                <a:gd name="T3" fmla="*/ 0 h 115"/>
                <a:gd name="T4" fmla="*/ 0 w 175"/>
                <a:gd name="T5" fmla="*/ 57 h 115"/>
                <a:gd name="T6" fmla="*/ 20 w 175"/>
                <a:gd name="T7" fmla="*/ 115 h 115"/>
                <a:gd name="T8" fmla="*/ 141 w 175"/>
                <a:gd name="T9" fmla="*/ 68 h 115"/>
                <a:gd name="T10" fmla="*/ 175 w 175"/>
                <a:gd name="T11" fmla="*/ 4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5" h="115">
                  <a:moveTo>
                    <a:pt x="175" y="45"/>
                  </a:moveTo>
                  <a:cubicBezTo>
                    <a:pt x="127" y="0"/>
                    <a:pt x="127" y="0"/>
                    <a:pt x="127" y="0"/>
                  </a:cubicBezTo>
                  <a:cubicBezTo>
                    <a:pt x="127" y="0"/>
                    <a:pt x="31" y="46"/>
                    <a:pt x="0" y="57"/>
                  </a:cubicBezTo>
                  <a:cubicBezTo>
                    <a:pt x="4" y="68"/>
                    <a:pt x="20" y="115"/>
                    <a:pt x="20" y="115"/>
                  </a:cubicBezTo>
                  <a:cubicBezTo>
                    <a:pt x="141" y="68"/>
                    <a:pt x="141" y="68"/>
                    <a:pt x="141" y="68"/>
                  </a:cubicBezTo>
                  <a:lnTo>
                    <a:pt x="175" y="4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Freeform: Shape 21"/>
            <p:cNvSpPr>
              <a:spLocks/>
            </p:cNvSpPr>
            <p:nvPr/>
          </p:nvSpPr>
          <p:spPr bwMode="auto">
            <a:xfrm>
              <a:off x="8247621" y="3951635"/>
              <a:ext cx="2103438" cy="195263"/>
            </a:xfrm>
            <a:custGeom>
              <a:avLst/>
              <a:gdLst>
                <a:gd name="T0" fmla="*/ 119 w 1325"/>
                <a:gd name="T1" fmla="*/ 123 h 123"/>
                <a:gd name="T2" fmla="*/ 0 w 1325"/>
                <a:gd name="T3" fmla="*/ 9 h 123"/>
                <a:gd name="T4" fmla="*/ 1003 w 1325"/>
                <a:gd name="T5" fmla="*/ 0 h 123"/>
                <a:gd name="T6" fmla="*/ 1325 w 1325"/>
                <a:gd name="T7" fmla="*/ 102 h 123"/>
                <a:gd name="T8" fmla="*/ 119 w 1325"/>
                <a:gd name="T9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23">
                  <a:moveTo>
                    <a:pt x="119" y="123"/>
                  </a:moveTo>
                  <a:lnTo>
                    <a:pt x="0" y="9"/>
                  </a:lnTo>
                  <a:lnTo>
                    <a:pt x="1003" y="0"/>
                  </a:lnTo>
                  <a:lnTo>
                    <a:pt x="1325" y="102"/>
                  </a:lnTo>
                  <a:lnTo>
                    <a:pt x="119" y="12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Freeform: Shape 22"/>
            <p:cNvSpPr>
              <a:spLocks/>
            </p:cNvSpPr>
            <p:nvPr/>
          </p:nvSpPr>
          <p:spPr bwMode="auto">
            <a:xfrm>
              <a:off x="7845984" y="4113561"/>
              <a:ext cx="2505076" cy="285749"/>
            </a:xfrm>
            <a:custGeom>
              <a:avLst/>
              <a:gdLst>
                <a:gd name="T0" fmla="*/ 667 w 667"/>
                <a:gd name="T1" fmla="*/ 0 h 76"/>
                <a:gd name="T2" fmla="*/ 651 w 667"/>
                <a:gd name="T3" fmla="*/ 17 h 76"/>
                <a:gd name="T4" fmla="*/ 634 w 667"/>
                <a:gd name="T5" fmla="*/ 34 h 76"/>
                <a:gd name="T6" fmla="*/ 615 w 667"/>
                <a:gd name="T7" fmla="*/ 51 h 76"/>
                <a:gd name="T8" fmla="*/ 596 w 667"/>
                <a:gd name="T9" fmla="*/ 67 h 76"/>
                <a:gd name="T10" fmla="*/ 0 w 667"/>
                <a:gd name="T11" fmla="*/ 76 h 76"/>
                <a:gd name="T12" fmla="*/ 39 w 667"/>
                <a:gd name="T13" fmla="*/ 59 h 76"/>
                <a:gd name="T14" fmla="*/ 78 w 667"/>
                <a:gd name="T15" fmla="*/ 42 h 76"/>
                <a:gd name="T16" fmla="*/ 116 w 667"/>
                <a:gd name="T17" fmla="*/ 25 h 76"/>
                <a:gd name="T18" fmla="*/ 154 w 667"/>
                <a:gd name="T19" fmla="*/ 6 h 76"/>
                <a:gd name="T20" fmla="*/ 667 w 667"/>
                <a:gd name="T2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7" h="76">
                  <a:moveTo>
                    <a:pt x="667" y="0"/>
                  </a:moveTo>
                  <a:cubicBezTo>
                    <a:pt x="662" y="6"/>
                    <a:pt x="656" y="11"/>
                    <a:pt x="651" y="17"/>
                  </a:cubicBezTo>
                  <a:cubicBezTo>
                    <a:pt x="645" y="22"/>
                    <a:pt x="639" y="28"/>
                    <a:pt x="634" y="34"/>
                  </a:cubicBezTo>
                  <a:cubicBezTo>
                    <a:pt x="628" y="39"/>
                    <a:pt x="622" y="45"/>
                    <a:pt x="615" y="51"/>
                  </a:cubicBezTo>
                  <a:cubicBezTo>
                    <a:pt x="609" y="56"/>
                    <a:pt x="603" y="62"/>
                    <a:pt x="596" y="67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3" y="70"/>
                    <a:pt x="26" y="65"/>
                    <a:pt x="39" y="59"/>
                  </a:cubicBezTo>
                  <a:cubicBezTo>
                    <a:pt x="52" y="54"/>
                    <a:pt x="65" y="48"/>
                    <a:pt x="78" y="42"/>
                  </a:cubicBezTo>
                  <a:cubicBezTo>
                    <a:pt x="91" y="36"/>
                    <a:pt x="104" y="31"/>
                    <a:pt x="116" y="25"/>
                  </a:cubicBezTo>
                  <a:cubicBezTo>
                    <a:pt x="129" y="19"/>
                    <a:pt x="141" y="12"/>
                    <a:pt x="154" y="6"/>
                  </a:cubicBezTo>
                  <a:lnTo>
                    <a:pt x="667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6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TextBox 146"/>
            <p:cNvSpPr txBox="1">
              <a:spLocks/>
            </p:cNvSpPr>
            <p:nvPr/>
          </p:nvSpPr>
          <p:spPr>
            <a:xfrm>
              <a:off x="6748230" y="4536064"/>
              <a:ext cx="1713970" cy="337909"/>
            </a:xfrm>
            <a:prstGeom prst="rect">
              <a:avLst/>
            </a:prstGeom>
          </p:spPr>
          <p:txBody>
            <a:bodyPr vert="horz" wrap="none" lIns="144000" tIns="0" rIns="144000" bIns="0" anchor="ctr" anchorCtr="0">
              <a:normAutofit/>
            </a:bodyPr>
            <a:lstStyle/>
            <a:p>
              <a:pPr lvl="0"/>
              <a:r>
                <a:rPr lang="zh-CN" altLang="en-US" b="1" dirty="0">
                  <a:solidFill>
                    <a:schemeClr val="bg2">
                      <a:lumMod val="25000"/>
                    </a:schemeClr>
                  </a:solidFill>
                </a:rPr>
                <a:t>设计局部</a:t>
              </a:r>
              <a:r>
                <a:rPr lang="en-US" altLang="zh-CN" b="1" dirty="0">
                  <a:solidFill>
                    <a:schemeClr val="bg2">
                      <a:lumMod val="25000"/>
                    </a:schemeClr>
                  </a:solidFill>
                </a:rPr>
                <a:t>ER</a:t>
              </a:r>
              <a:r>
                <a:rPr lang="zh-CN" altLang="en-US" b="1" dirty="0">
                  <a:solidFill>
                    <a:schemeClr val="bg2">
                      <a:lumMod val="25000"/>
                    </a:schemeClr>
                  </a:solidFill>
                </a:rPr>
                <a:t>模型</a:t>
              </a:r>
            </a:p>
          </p:txBody>
        </p:sp>
        <p:sp>
          <p:nvSpPr>
            <p:cNvPr id="27" name="TextBox 158"/>
            <p:cNvSpPr txBox="1">
              <a:spLocks/>
            </p:cNvSpPr>
            <p:nvPr/>
          </p:nvSpPr>
          <p:spPr>
            <a:xfrm>
              <a:off x="8241880" y="3643484"/>
              <a:ext cx="1537072" cy="337909"/>
            </a:xfrm>
            <a:prstGeom prst="rect">
              <a:avLst/>
            </a:prstGeom>
          </p:spPr>
          <p:txBody>
            <a:bodyPr vert="horz" wrap="none" lIns="144000" tIns="0" rIns="144000" bIns="0" anchor="ctr" anchorCtr="0">
              <a:normAutofit/>
            </a:bodyPr>
            <a:lstStyle/>
            <a:p>
              <a:pPr lvl="0" algn="ctr">
                <a:defRPr b="0">
                  <a:solidFill>
                    <a:srgbClr val="000000"/>
                  </a:solidFill>
                  <a:uFillTx/>
                </a:defRPr>
              </a:pPr>
              <a:r>
                <a:rPr lang="zh-CN" altLang="en-US" sz="1700" b="1" dirty="0">
                  <a:solidFill>
                    <a:schemeClr val="bg2">
                      <a:lumMod val="50000"/>
                    </a:schemeClr>
                  </a:solidFill>
                </a:rPr>
                <a:t>设计总体</a:t>
              </a:r>
              <a:r>
                <a:rPr lang="en-US" altLang="zh-CN" sz="1700" b="1" dirty="0">
                  <a:solidFill>
                    <a:schemeClr val="bg2">
                      <a:lumMod val="50000"/>
                    </a:schemeClr>
                  </a:solidFill>
                </a:rPr>
                <a:t>ER</a:t>
              </a:r>
              <a:r>
                <a:rPr lang="zh-CN" altLang="en-US" sz="1700" b="1" dirty="0">
                  <a:solidFill>
                    <a:schemeClr val="bg2">
                      <a:lumMod val="50000"/>
                    </a:schemeClr>
                  </a:solidFill>
                </a:rPr>
                <a:t>模型</a:t>
              </a:r>
              <a:endParaRPr lang="en-US" altLang="zh-CN" sz="1700" b="1" dirty="0">
                <a:solidFill>
                  <a:schemeClr val="bg2">
                    <a:lumMod val="50000"/>
                  </a:schemeClr>
                </a:solidFill>
                <a:latin typeface="造字工房悦黑演示版常规体" pitchFamily="50" charset="-122"/>
                <a:ea typeface="造字工房悦黑演示版常规体" pitchFamily="50" charset="-122"/>
                <a:cs typeface="Oswald Light"/>
                <a:sym typeface="+mn-ea"/>
              </a:endParaRPr>
            </a:p>
          </p:txBody>
        </p:sp>
        <p:sp>
          <p:nvSpPr>
            <p:cNvPr id="28" name="TextBox 159"/>
            <p:cNvSpPr txBox="1">
              <a:spLocks/>
            </p:cNvSpPr>
            <p:nvPr/>
          </p:nvSpPr>
          <p:spPr>
            <a:xfrm>
              <a:off x="9170945" y="2787367"/>
              <a:ext cx="1537072" cy="337909"/>
            </a:xfrm>
            <a:prstGeom prst="rect">
              <a:avLst/>
            </a:prstGeom>
          </p:spPr>
          <p:txBody>
            <a:bodyPr vert="horz" wrap="none" lIns="144000" tIns="0" rIns="144000" bIns="0" anchor="ctr" anchorCtr="0">
              <a:normAutofit/>
            </a:bodyPr>
            <a:lstStyle/>
            <a:p>
              <a:r>
                <a:rPr lang="zh-CN" altLang="en-US" sz="1600" b="1" dirty="0">
                  <a:solidFill>
                    <a:schemeClr val="accent6">
                      <a:lumMod val="50000"/>
                    </a:schemeClr>
                  </a:solidFill>
                </a:rPr>
                <a:t>优化总体</a:t>
              </a:r>
              <a:r>
                <a:rPr lang="en-US" altLang="zh-CN" sz="1600" b="1" dirty="0">
                  <a:solidFill>
                    <a:schemeClr val="accent6">
                      <a:lumMod val="50000"/>
                    </a:schemeClr>
                  </a:solidFill>
                </a:rPr>
                <a:t>ER</a:t>
              </a:r>
              <a:r>
                <a:rPr lang="zh-CN" altLang="en-US" sz="1600" b="1" dirty="0">
                  <a:solidFill>
                    <a:schemeClr val="accent6">
                      <a:lumMod val="50000"/>
                    </a:schemeClr>
                  </a:solidFill>
                </a:rPr>
                <a:t>模型</a:t>
              </a:r>
              <a:endParaRPr lang="en-US" altLang="zh-CN" sz="16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465963" y="963706"/>
            <a:ext cx="8022053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17220">
              <a:lnSpc>
                <a:spcPct val="90000"/>
              </a:lnSpc>
              <a:spcBef>
                <a:spcPts val="675"/>
              </a:spcBef>
            </a:pPr>
            <a:r>
              <a:rPr lang="en-US" altLang="zh-CN" sz="2400" dirty="0">
                <a:solidFill>
                  <a:schemeClr val="dk1"/>
                </a:solidFill>
              </a:rPr>
              <a:t>  1</a:t>
            </a:r>
            <a:r>
              <a:rPr lang="en-US" altLang="zh-CN" sz="2400" dirty="0" smtClean="0">
                <a:solidFill>
                  <a:schemeClr val="dk1"/>
                </a:solidFill>
              </a:rPr>
              <a:t>.  ER</a:t>
            </a:r>
            <a:r>
              <a:rPr lang="zh-CN" altLang="en-US" sz="2400" dirty="0">
                <a:solidFill>
                  <a:schemeClr val="dk1"/>
                </a:solidFill>
              </a:rPr>
              <a:t>模型的设计阶段</a:t>
            </a: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chemeClr val="dk1"/>
                </a:solidFill>
              </a:rPr>
              <a:t> </a:t>
            </a:r>
            <a:r>
              <a:rPr lang="en-US" altLang="zh-CN" dirty="0" smtClean="0">
                <a:solidFill>
                  <a:schemeClr val="dk1"/>
                </a:solidFill>
              </a:rPr>
              <a:t>        ER </a:t>
            </a:r>
            <a:r>
              <a:rPr lang="zh-CN" altLang="en-US" dirty="0">
                <a:solidFill>
                  <a:schemeClr val="dk1"/>
                </a:solidFill>
              </a:rPr>
              <a:t>模型要在需求分析的基础上进行设计。根据需求分析确定实体、属性和实体间的联系</a:t>
            </a:r>
            <a:r>
              <a:rPr lang="zh-CN" altLang="en-US" dirty="0" smtClean="0">
                <a:solidFill>
                  <a:schemeClr val="dk1"/>
                </a:solidFill>
              </a:rPr>
              <a:t>。</a:t>
            </a:r>
            <a:r>
              <a:rPr lang="en-US" altLang="zh-CN" dirty="0" smtClean="0">
                <a:solidFill>
                  <a:schemeClr val="dk1"/>
                </a:solidFill>
              </a:rPr>
              <a:t> ER</a:t>
            </a:r>
            <a:r>
              <a:rPr lang="zh-CN" altLang="en-US" dirty="0">
                <a:solidFill>
                  <a:schemeClr val="dk1"/>
                </a:solidFill>
              </a:rPr>
              <a:t>模型设计的三个阶段： </a:t>
            </a:r>
            <a:endParaRPr lang="en-US" altLang="zh-CN" dirty="0">
              <a:solidFill>
                <a:schemeClr val="dk1"/>
              </a:solidFill>
            </a:endParaRPr>
          </a:p>
        </p:txBody>
      </p:sp>
      <p:sp>
        <p:nvSpPr>
          <p:cNvPr id="151" name="标题 1"/>
          <p:cNvSpPr txBox="1">
            <a:spLocks/>
          </p:cNvSpPr>
          <p:nvPr/>
        </p:nvSpPr>
        <p:spPr>
          <a:xfrm>
            <a:off x="457200" y="205978"/>
            <a:ext cx="8229600" cy="583574"/>
          </a:xfrm>
          <a:prstGeom prst="rect">
            <a:avLst/>
          </a:prstGeom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algn="l" defTabSz="6172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7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en-US" altLang="zh-CN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模型设计</a:t>
            </a:r>
            <a:endParaRPr lang="zh-CN" altLang="en-US" sz="3200" dirty="0">
              <a:ln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cxnSp>
        <p:nvCxnSpPr>
          <p:cNvPr id="152" name="直接连接符 151"/>
          <p:cNvCxnSpPr/>
          <p:nvPr/>
        </p:nvCxnSpPr>
        <p:spPr>
          <a:xfrm>
            <a:off x="467544" y="794065"/>
            <a:ext cx="8136904" cy="0"/>
          </a:xfrm>
          <a:prstGeom prst="line">
            <a:avLst/>
          </a:prstGeom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Freeform 6"/>
          <p:cNvSpPr>
            <a:spLocks/>
          </p:cNvSpPr>
          <p:nvPr/>
        </p:nvSpPr>
        <p:spPr bwMode="auto">
          <a:xfrm>
            <a:off x="360963" y="302887"/>
            <a:ext cx="539562" cy="342442"/>
          </a:xfrm>
          <a:custGeom>
            <a:avLst/>
            <a:gdLst>
              <a:gd name="T0" fmla="*/ 4479 w 4516"/>
              <a:gd name="T1" fmla="*/ 2074 h 3947"/>
              <a:gd name="T2" fmla="*/ 3967 w 4516"/>
              <a:gd name="T3" fmla="*/ 2960 h 3947"/>
              <a:gd name="T4" fmla="*/ 3455 w 4516"/>
              <a:gd name="T5" fmla="*/ 3847 h 3947"/>
              <a:gd name="T6" fmla="*/ 3282 w 4516"/>
              <a:gd name="T7" fmla="*/ 3947 h 3947"/>
              <a:gd name="T8" fmla="*/ 2258 w 4516"/>
              <a:gd name="T9" fmla="*/ 3947 h 3947"/>
              <a:gd name="T10" fmla="*/ 1234 w 4516"/>
              <a:gd name="T11" fmla="*/ 3947 h 3947"/>
              <a:gd name="T12" fmla="*/ 1061 w 4516"/>
              <a:gd name="T13" fmla="*/ 3847 h 3947"/>
              <a:gd name="T14" fmla="*/ 549 w 4516"/>
              <a:gd name="T15" fmla="*/ 2960 h 3947"/>
              <a:gd name="T16" fmla="*/ 37 w 4516"/>
              <a:gd name="T17" fmla="*/ 2074 h 3947"/>
              <a:gd name="T18" fmla="*/ 37 w 4516"/>
              <a:gd name="T19" fmla="*/ 1874 h 3947"/>
              <a:gd name="T20" fmla="*/ 549 w 4516"/>
              <a:gd name="T21" fmla="*/ 987 h 3947"/>
              <a:gd name="T22" fmla="*/ 1061 w 4516"/>
              <a:gd name="T23" fmla="*/ 100 h 3947"/>
              <a:gd name="T24" fmla="*/ 1234 w 4516"/>
              <a:gd name="T25" fmla="*/ 0 h 3947"/>
              <a:gd name="T26" fmla="*/ 2258 w 4516"/>
              <a:gd name="T27" fmla="*/ 0 h 3947"/>
              <a:gd name="T28" fmla="*/ 3282 w 4516"/>
              <a:gd name="T29" fmla="*/ 0 h 3947"/>
              <a:gd name="T30" fmla="*/ 3455 w 4516"/>
              <a:gd name="T31" fmla="*/ 100 h 3947"/>
              <a:gd name="T32" fmla="*/ 3967 w 4516"/>
              <a:gd name="T33" fmla="*/ 987 h 3947"/>
              <a:gd name="T34" fmla="*/ 4479 w 4516"/>
              <a:gd name="T35" fmla="*/ 1874 h 3947"/>
              <a:gd name="T36" fmla="*/ 4479 w 4516"/>
              <a:gd name="T37" fmla="*/ 2074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16" h="3947">
                <a:moveTo>
                  <a:pt x="4479" y="2074"/>
                </a:moveTo>
                <a:lnTo>
                  <a:pt x="3967" y="2960"/>
                </a:lnTo>
                <a:lnTo>
                  <a:pt x="3455" y="3847"/>
                </a:lnTo>
                <a:cubicBezTo>
                  <a:pt x="3418" y="3911"/>
                  <a:pt x="3355" y="3947"/>
                  <a:pt x="3282" y="3947"/>
                </a:cubicBezTo>
                <a:lnTo>
                  <a:pt x="2258" y="3947"/>
                </a:lnTo>
                <a:lnTo>
                  <a:pt x="1234" y="3947"/>
                </a:lnTo>
                <a:cubicBezTo>
                  <a:pt x="1160" y="3947"/>
                  <a:pt x="1097" y="3911"/>
                  <a:pt x="1061" y="3847"/>
                </a:cubicBezTo>
                <a:lnTo>
                  <a:pt x="549" y="2960"/>
                </a:lnTo>
                <a:lnTo>
                  <a:pt x="37" y="2074"/>
                </a:lnTo>
                <a:cubicBezTo>
                  <a:pt x="0" y="2010"/>
                  <a:pt x="0" y="1937"/>
                  <a:pt x="37" y="1874"/>
                </a:cubicBezTo>
                <a:lnTo>
                  <a:pt x="549" y="987"/>
                </a:lnTo>
                <a:lnTo>
                  <a:pt x="1061" y="100"/>
                </a:lnTo>
                <a:cubicBezTo>
                  <a:pt x="1097" y="36"/>
                  <a:pt x="1160" y="0"/>
                  <a:pt x="1234" y="0"/>
                </a:cubicBezTo>
                <a:lnTo>
                  <a:pt x="2258" y="0"/>
                </a:lnTo>
                <a:lnTo>
                  <a:pt x="3282" y="0"/>
                </a:lnTo>
                <a:cubicBezTo>
                  <a:pt x="3355" y="0"/>
                  <a:pt x="3418" y="36"/>
                  <a:pt x="3455" y="100"/>
                </a:cubicBezTo>
                <a:lnTo>
                  <a:pt x="3967" y="987"/>
                </a:lnTo>
                <a:lnTo>
                  <a:pt x="4479" y="1874"/>
                </a:lnTo>
                <a:cubicBezTo>
                  <a:pt x="4516" y="1937"/>
                  <a:pt x="4516" y="2010"/>
                  <a:pt x="4479" y="2074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造字工房悦黑演示版常规体" pitchFamily="50" charset="-122"/>
              <a:ea typeface="造字工房悦黑演示版常规体" pitchFamily="50" charset="-122"/>
              <a:sym typeface="+mn-lt"/>
            </a:endParaRPr>
          </a:p>
        </p:txBody>
      </p:sp>
      <p:grpSp>
        <p:nvGrpSpPr>
          <p:cNvPr id="154" name="组合 153"/>
          <p:cNvGrpSpPr/>
          <p:nvPr/>
        </p:nvGrpSpPr>
        <p:grpSpPr>
          <a:xfrm>
            <a:off x="611398" y="311312"/>
            <a:ext cx="513011" cy="325590"/>
            <a:chOff x="5301326" y="5062038"/>
            <a:chExt cx="2232153" cy="1892400"/>
          </a:xfrm>
          <a:effectLst>
            <a:outerShdw blurRad="1143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55" name="Freeform 6"/>
            <p:cNvSpPr>
              <a:spLocks/>
            </p:cNvSpPr>
            <p:nvPr/>
          </p:nvSpPr>
          <p:spPr bwMode="auto">
            <a:xfrm>
              <a:off x="5301326" y="5062038"/>
              <a:ext cx="2232153" cy="1892400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  <a:latin typeface="造字工房悦黑演示版常规体" pitchFamily="50" charset="-122"/>
                <a:ea typeface="造字工房悦黑演示版常规体" pitchFamily="50" charset="-122"/>
                <a:cs typeface="+mn-ea"/>
                <a:sym typeface="+mn-lt"/>
              </a:endParaRPr>
            </a:p>
          </p:txBody>
        </p:sp>
        <p:sp>
          <p:nvSpPr>
            <p:cNvPr id="156" name="Freeform 7"/>
            <p:cNvSpPr>
              <a:spLocks/>
            </p:cNvSpPr>
            <p:nvPr/>
          </p:nvSpPr>
          <p:spPr bwMode="auto">
            <a:xfrm>
              <a:off x="5594404" y="5313848"/>
              <a:ext cx="1645997" cy="1388786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+mn-lt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2583898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3000">
        <p:split orient="vert"/>
      </p:transition>
    </mc:Choice>
    <mc:Fallback>
      <p:transition spd="slow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4740d19d-6e32-4241-9117-1de3d1dc1024"/>
          <p:cNvGrpSpPr>
            <a:grpSpLocks noChangeAspect="1"/>
          </p:cNvGrpSpPr>
          <p:nvPr/>
        </p:nvGrpSpPr>
        <p:grpSpPr>
          <a:xfrm>
            <a:off x="611451" y="1675483"/>
            <a:ext cx="7760653" cy="2874249"/>
            <a:chOff x="1307468" y="1439328"/>
            <a:chExt cx="10900716" cy="3941790"/>
          </a:xfrm>
        </p:grpSpPr>
        <p:grpSp>
          <p:nvGrpSpPr>
            <p:cNvPr id="4" name="Group 57"/>
            <p:cNvGrpSpPr/>
            <p:nvPr/>
          </p:nvGrpSpPr>
          <p:grpSpPr>
            <a:xfrm>
              <a:off x="1307468" y="1439328"/>
              <a:ext cx="10900716" cy="3941790"/>
              <a:chOff x="906727" y="1440361"/>
              <a:chExt cx="10900716" cy="3941790"/>
            </a:xfrm>
          </p:grpSpPr>
          <p:grpSp>
            <p:nvGrpSpPr>
              <p:cNvPr id="8" name="Group 1"/>
              <p:cNvGrpSpPr/>
              <p:nvPr/>
            </p:nvGrpSpPr>
            <p:grpSpPr>
              <a:xfrm>
                <a:off x="906727" y="3077368"/>
                <a:ext cx="1068390" cy="1050926"/>
                <a:chOff x="185738" y="2954337"/>
                <a:chExt cx="1068390" cy="1050926"/>
              </a:xfrm>
            </p:grpSpPr>
            <p:sp>
              <p:nvSpPr>
                <p:cNvPr id="41" name="Freeform: Shape 2"/>
                <p:cNvSpPr>
                  <a:spLocks/>
                </p:cNvSpPr>
                <p:nvPr/>
              </p:nvSpPr>
              <p:spPr bwMode="auto">
                <a:xfrm>
                  <a:off x="271463" y="2954337"/>
                  <a:ext cx="420688" cy="1050925"/>
                </a:xfrm>
                <a:custGeom>
                  <a:avLst/>
                  <a:gdLst>
                    <a:gd name="T0" fmla="*/ 483 w 552"/>
                    <a:gd name="T1" fmla="*/ 1379 h 1379"/>
                    <a:gd name="T2" fmla="*/ 552 w 552"/>
                    <a:gd name="T3" fmla="*/ 1310 h 1379"/>
                    <a:gd name="T4" fmla="*/ 552 w 552"/>
                    <a:gd name="T5" fmla="*/ 69 h 1379"/>
                    <a:gd name="T6" fmla="*/ 483 w 552"/>
                    <a:gd name="T7" fmla="*/ 0 h 1379"/>
                    <a:gd name="T8" fmla="*/ 69 w 552"/>
                    <a:gd name="T9" fmla="*/ 0 h 1379"/>
                    <a:gd name="T10" fmla="*/ 0 w 552"/>
                    <a:gd name="T11" fmla="*/ 69 h 1379"/>
                    <a:gd name="T12" fmla="*/ 0 w 552"/>
                    <a:gd name="T13" fmla="*/ 1310 h 1379"/>
                    <a:gd name="T14" fmla="*/ 69 w 552"/>
                    <a:gd name="T15" fmla="*/ 1379 h 1379"/>
                    <a:gd name="T16" fmla="*/ 483 w 552"/>
                    <a:gd name="T17" fmla="*/ 1379 h 13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52" h="1379">
                      <a:moveTo>
                        <a:pt x="483" y="1379"/>
                      </a:moveTo>
                      <a:cubicBezTo>
                        <a:pt x="521" y="1379"/>
                        <a:pt x="552" y="1348"/>
                        <a:pt x="552" y="1310"/>
                      </a:cubicBezTo>
                      <a:lnTo>
                        <a:pt x="552" y="69"/>
                      </a:lnTo>
                      <a:cubicBezTo>
                        <a:pt x="552" y="31"/>
                        <a:pt x="521" y="0"/>
                        <a:pt x="483" y="0"/>
                      </a:cubicBezTo>
                      <a:lnTo>
                        <a:pt x="69" y="0"/>
                      </a:lnTo>
                      <a:cubicBezTo>
                        <a:pt x="31" y="0"/>
                        <a:pt x="0" y="31"/>
                        <a:pt x="0" y="69"/>
                      </a:cubicBezTo>
                      <a:lnTo>
                        <a:pt x="0" y="1310"/>
                      </a:lnTo>
                      <a:cubicBezTo>
                        <a:pt x="0" y="1348"/>
                        <a:pt x="31" y="1379"/>
                        <a:pt x="69" y="1379"/>
                      </a:cubicBezTo>
                      <a:lnTo>
                        <a:pt x="483" y="1379"/>
                      </a:ln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140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2" name="Freeform: Shape 3"/>
                <p:cNvSpPr>
                  <a:spLocks/>
                </p:cNvSpPr>
                <p:nvPr/>
              </p:nvSpPr>
              <p:spPr bwMode="auto">
                <a:xfrm>
                  <a:off x="271463" y="3689350"/>
                  <a:ext cx="550863" cy="315913"/>
                </a:xfrm>
                <a:custGeom>
                  <a:avLst/>
                  <a:gdLst>
                    <a:gd name="T0" fmla="*/ 207 w 724"/>
                    <a:gd name="T1" fmla="*/ 0 h 414"/>
                    <a:gd name="T2" fmla="*/ 0 w 724"/>
                    <a:gd name="T3" fmla="*/ 207 h 414"/>
                    <a:gd name="T4" fmla="*/ 207 w 724"/>
                    <a:gd name="T5" fmla="*/ 414 h 414"/>
                    <a:gd name="T6" fmla="*/ 517 w 724"/>
                    <a:gd name="T7" fmla="*/ 414 h 414"/>
                    <a:gd name="T8" fmla="*/ 724 w 724"/>
                    <a:gd name="T9" fmla="*/ 207 h 414"/>
                    <a:gd name="T10" fmla="*/ 517 w 724"/>
                    <a:gd name="T11" fmla="*/ 0 h 414"/>
                    <a:gd name="T12" fmla="*/ 207 w 724"/>
                    <a:gd name="T13" fmla="*/ 0 h 4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24" h="414">
                      <a:moveTo>
                        <a:pt x="207" y="0"/>
                      </a:moveTo>
                      <a:cubicBezTo>
                        <a:pt x="93" y="0"/>
                        <a:pt x="0" y="93"/>
                        <a:pt x="0" y="207"/>
                      </a:cubicBezTo>
                      <a:cubicBezTo>
                        <a:pt x="0" y="321"/>
                        <a:pt x="93" y="414"/>
                        <a:pt x="207" y="414"/>
                      </a:cubicBezTo>
                      <a:lnTo>
                        <a:pt x="517" y="414"/>
                      </a:lnTo>
                      <a:cubicBezTo>
                        <a:pt x="632" y="414"/>
                        <a:pt x="724" y="321"/>
                        <a:pt x="724" y="207"/>
                      </a:cubicBezTo>
                      <a:cubicBezTo>
                        <a:pt x="724" y="93"/>
                        <a:pt x="632" y="0"/>
                        <a:pt x="517" y="0"/>
                      </a:cubicBezTo>
                      <a:lnTo>
                        <a:pt x="207" y="0"/>
                      </a:ln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140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3" name="Freeform: Shape 4"/>
                <p:cNvSpPr>
                  <a:spLocks/>
                </p:cNvSpPr>
                <p:nvPr/>
              </p:nvSpPr>
              <p:spPr bwMode="auto">
                <a:xfrm>
                  <a:off x="649289" y="3136900"/>
                  <a:ext cx="604839" cy="500062"/>
                </a:xfrm>
                <a:custGeom>
                  <a:avLst/>
                  <a:gdLst>
                    <a:gd name="T0" fmla="*/ 68 w 793"/>
                    <a:gd name="T1" fmla="*/ 655 h 655"/>
                    <a:gd name="T2" fmla="*/ 0 w 793"/>
                    <a:gd name="T3" fmla="*/ 586 h 655"/>
                    <a:gd name="T4" fmla="*/ 0 w 793"/>
                    <a:gd name="T5" fmla="*/ 69 h 655"/>
                    <a:gd name="T6" fmla="*/ 68 w 793"/>
                    <a:gd name="T7" fmla="*/ 0 h 655"/>
                    <a:gd name="T8" fmla="*/ 724 w 793"/>
                    <a:gd name="T9" fmla="*/ 0 h 655"/>
                    <a:gd name="T10" fmla="*/ 793 w 793"/>
                    <a:gd name="T11" fmla="*/ 69 h 655"/>
                    <a:gd name="T12" fmla="*/ 793 w 793"/>
                    <a:gd name="T13" fmla="*/ 586 h 655"/>
                    <a:gd name="T14" fmla="*/ 724 w 793"/>
                    <a:gd name="T15" fmla="*/ 655 h 655"/>
                    <a:gd name="T16" fmla="*/ 68 w 793"/>
                    <a:gd name="T17" fmla="*/ 655 h 6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93" h="655">
                      <a:moveTo>
                        <a:pt x="68" y="655"/>
                      </a:moveTo>
                      <a:cubicBezTo>
                        <a:pt x="30" y="655"/>
                        <a:pt x="0" y="624"/>
                        <a:pt x="0" y="586"/>
                      </a:cubicBezTo>
                      <a:lnTo>
                        <a:pt x="0" y="69"/>
                      </a:lnTo>
                      <a:cubicBezTo>
                        <a:pt x="0" y="31"/>
                        <a:pt x="30" y="0"/>
                        <a:pt x="68" y="0"/>
                      </a:cubicBezTo>
                      <a:lnTo>
                        <a:pt x="724" y="0"/>
                      </a:lnTo>
                      <a:cubicBezTo>
                        <a:pt x="762" y="0"/>
                        <a:pt x="793" y="31"/>
                        <a:pt x="793" y="69"/>
                      </a:cubicBezTo>
                      <a:lnTo>
                        <a:pt x="793" y="586"/>
                      </a:lnTo>
                      <a:cubicBezTo>
                        <a:pt x="793" y="624"/>
                        <a:pt x="762" y="655"/>
                        <a:pt x="724" y="655"/>
                      </a:cubicBezTo>
                      <a:lnTo>
                        <a:pt x="68" y="655"/>
                      </a:lnTo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140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4" name="Freeform: Shape 5"/>
                <p:cNvSpPr>
                  <a:spLocks/>
                </p:cNvSpPr>
                <p:nvPr/>
              </p:nvSpPr>
              <p:spPr bwMode="auto">
                <a:xfrm>
                  <a:off x="219075" y="2954337"/>
                  <a:ext cx="473075" cy="735013"/>
                </a:xfrm>
                <a:custGeom>
                  <a:avLst/>
                  <a:gdLst>
                    <a:gd name="T0" fmla="*/ 69 w 621"/>
                    <a:gd name="T1" fmla="*/ 965 h 965"/>
                    <a:gd name="T2" fmla="*/ 0 w 621"/>
                    <a:gd name="T3" fmla="*/ 896 h 965"/>
                    <a:gd name="T4" fmla="*/ 0 w 621"/>
                    <a:gd name="T5" fmla="*/ 69 h 965"/>
                    <a:gd name="T6" fmla="*/ 69 w 621"/>
                    <a:gd name="T7" fmla="*/ 0 h 965"/>
                    <a:gd name="T8" fmla="*/ 552 w 621"/>
                    <a:gd name="T9" fmla="*/ 0 h 965"/>
                    <a:gd name="T10" fmla="*/ 621 w 621"/>
                    <a:gd name="T11" fmla="*/ 69 h 965"/>
                    <a:gd name="T12" fmla="*/ 621 w 621"/>
                    <a:gd name="T13" fmla="*/ 896 h 965"/>
                    <a:gd name="T14" fmla="*/ 552 w 621"/>
                    <a:gd name="T15" fmla="*/ 965 h 965"/>
                    <a:gd name="T16" fmla="*/ 69 w 621"/>
                    <a:gd name="T17" fmla="*/ 965 h 96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21" h="965">
                      <a:moveTo>
                        <a:pt x="69" y="965"/>
                      </a:moveTo>
                      <a:cubicBezTo>
                        <a:pt x="31" y="965"/>
                        <a:pt x="0" y="934"/>
                        <a:pt x="0" y="896"/>
                      </a:cubicBezTo>
                      <a:lnTo>
                        <a:pt x="0" y="69"/>
                      </a:lnTo>
                      <a:cubicBezTo>
                        <a:pt x="0" y="31"/>
                        <a:pt x="31" y="0"/>
                        <a:pt x="69" y="0"/>
                      </a:cubicBezTo>
                      <a:lnTo>
                        <a:pt x="552" y="0"/>
                      </a:lnTo>
                      <a:cubicBezTo>
                        <a:pt x="590" y="0"/>
                        <a:pt x="621" y="31"/>
                        <a:pt x="621" y="69"/>
                      </a:cubicBezTo>
                      <a:lnTo>
                        <a:pt x="621" y="896"/>
                      </a:lnTo>
                      <a:cubicBezTo>
                        <a:pt x="621" y="934"/>
                        <a:pt x="590" y="965"/>
                        <a:pt x="552" y="965"/>
                      </a:cubicBezTo>
                      <a:lnTo>
                        <a:pt x="69" y="965"/>
                      </a:lnTo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140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5" name="Oval 6"/>
                <p:cNvSpPr>
                  <a:spLocks/>
                </p:cNvSpPr>
                <p:nvPr/>
              </p:nvSpPr>
              <p:spPr bwMode="auto">
                <a:xfrm>
                  <a:off x="587375" y="3768725"/>
                  <a:ext cx="157163" cy="157163"/>
                </a:xfrm>
                <a:prstGeom prst="ellipse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140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6" name="Freeform: Shape 7"/>
                <p:cNvSpPr>
                  <a:spLocks/>
                </p:cNvSpPr>
                <p:nvPr/>
              </p:nvSpPr>
              <p:spPr bwMode="auto">
                <a:xfrm>
                  <a:off x="219075" y="3125787"/>
                  <a:ext cx="430213" cy="523875"/>
                </a:xfrm>
                <a:custGeom>
                  <a:avLst/>
                  <a:gdLst>
                    <a:gd name="T0" fmla="*/ 24 w 566"/>
                    <a:gd name="T1" fmla="*/ 687 h 687"/>
                    <a:gd name="T2" fmla="*/ 1 w 566"/>
                    <a:gd name="T3" fmla="*/ 679 h 687"/>
                    <a:gd name="T4" fmla="*/ 0 w 566"/>
                    <a:gd name="T5" fmla="*/ 671 h 687"/>
                    <a:gd name="T6" fmla="*/ 0 w 566"/>
                    <a:gd name="T7" fmla="*/ 9 h 687"/>
                    <a:gd name="T8" fmla="*/ 24 w 566"/>
                    <a:gd name="T9" fmla="*/ 0 h 687"/>
                    <a:gd name="T10" fmla="*/ 31 w 566"/>
                    <a:gd name="T11" fmla="*/ 1 h 687"/>
                    <a:gd name="T12" fmla="*/ 514 w 566"/>
                    <a:gd name="T13" fmla="*/ 109 h 687"/>
                    <a:gd name="T14" fmla="*/ 560 w 566"/>
                    <a:gd name="T15" fmla="*/ 202 h 687"/>
                    <a:gd name="T16" fmla="*/ 560 w 566"/>
                    <a:gd name="T17" fmla="*/ 485 h 687"/>
                    <a:gd name="T18" fmla="*/ 514 w 566"/>
                    <a:gd name="T19" fmla="*/ 578 h 687"/>
                    <a:gd name="T20" fmla="*/ 31 w 566"/>
                    <a:gd name="T21" fmla="*/ 686 h 687"/>
                    <a:gd name="T22" fmla="*/ 24 w 566"/>
                    <a:gd name="T23" fmla="*/ 687 h 6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66" h="687">
                      <a:moveTo>
                        <a:pt x="24" y="687"/>
                      </a:moveTo>
                      <a:cubicBezTo>
                        <a:pt x="17" y="687"/>
                        <a:pt x="9" y="684"/>
                        <a:pt x="1" y="679"/>
                      </a:cubicBezTo>
                      <a:cubicBezTo>
                        <a:pt x="0" y="676"/>
                        <a:pt x="0" y="674"/>
                        <a:pt x="0" y="671"/>
                      </a:cubicBezTo>
                      <a:lnTo>
                        <a:pt x="0" y="9"/>
                      </a:lnTo>
                      <a:cubicBezTo>
                        <a:pt x="8" y="3"/>
                        <a:pt x="17" y="0"/>
                        <a:pt x="24" y="0"/>
                      </a:cubicBezTo>
                      <a:cubicBezTo>
                        <a:pt x="27" y="0"/>
                        <a:pt x="29" y="0"/>
                        <a:pt x="31" y="1"/>
                      </a:cubicBezTo>
                      <a:cubicBezTo>
                        <a:pt x="224" y="44"/>
                        <a:pt x="321" y="66"/>
                        <a:pt x="514" y="109"/>
                      </a:cubicBezTo>
                      <a:cubicBezTo>
                        <a:pt x="547" y="116"/>
                        <a:pt x="566" y="158"/>
                        <a:pt x="560" y="202"/>
                      </a:cubicBezTo>
                      <a:cubicBezTo>
                        <a:pt x="544" y="315"/>
                        <a:pt x="544" y="372"/>
                        <a:pt x="560" y="485"/>
                      </a:cubicBezTo>
                      <a:cubicBezTo>
                        <a:pt x="566" y="529"/>
                        <a:pt x="547" y="571"/>
                        <a:pt x="514" y="578"/>
                      </a:cubicBezTo>
                      <a:cubicBezTo>
                        <a:pt x="321" y="622"/>
                        <a:pt x="224" y="643"/>
                        <a:pt x="31" y="686"/>
                      </a:cubicBezTo>
                      <a:cubicBezTo>
                        <a:pt x="29" y="687"/>
                        <a:pt x="27" y="687"/>
                        <a:pt x="24" y="687"/>
                      </a:cubicBezTo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140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7" name="Freeform: Shape 9"/>
                <p:cNvSpPr>
                  <a:spLocks/>
                </p:cNvSpPr>
                <p:nvPr/>
              </p:nvSpPr>
              <p:spPr bwMode="auto">
                <a:xfrm>
                  <a:off x="185738" y="3165475"/>
                  <a:ext cx="484188" cy="444500"/>
                </a:xfrm>
                <a:custGeom>
                  <a:avLst/>
                  <a:gdLst>
                    <a:gd name="T0" fmla="*/ 95 w 636"/>
                    <a:gd name="T1" fmla="*/ 575 h 582"/>
                    <a:gd name="T2" fmla="*/ 17 w 636"/>
                    <a:gd name="T3" fmla="*/ 480 h 582"/>
                    <a:gd name="T4" fmla="*/ 17 w 636"/>
                    <a:gd name="T5" fmla="*/ 102 h 582"/>
                    <a:gd name="T6" fmla="*/ 95 w 636"/>
                    <a:gd name="T7" fmla="*/ 6 h 582"/>
                    <a:gd name="T8" fmla="*/ 581 w 636"/>
                    <a:gd name="T9" fmla="*/ 97 h 582"/>
                    <a:gd name="T10" fmla="*/ 632 w 636"/>
                    <a:gd name="T11" fmla="*/ 175 h 582"/>
                    <a:gd name="T12" fmla="*/ 632 w 636"/>
                    <a:gd name="T13" fmla="*/ 407 h 582"/>
                    <a:gd name="T14" fmla="*/ 581 w 636"/>
                    <a:gd name="T15" fmla="*/ 484 h 582"/>
                    <a:gd name="T16" fmla="*/ 95 w 636"/>
                    <a:gd name="T17" fmla="*/ 575 h 5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36" h="582">
                      <a:moveTo>
                        <a:pt x="95" y="575"/>
                      </a:moveTo>
                      <a:cubicBezTo>
                        <a:pt x="61" y="582"/>
                        <a:pt x="25" y="539"/>
                        <a:pt x="17" y="480"/>
                      </a:cubicBezTo>
                      <a:cubicBezTo>
                        <a:pt x="0" y="329"/>
                        <a:pt x="0" y="252"/>
                        <a:pt x="17" y="102"/>
                      </a:cubicBezTo>
                      <a:cubicBezTo>
                        <a:pt x="25" y="42"/>
                        <a:pt x="61" y="0"/>
                        <a:pt x="95" y="6"/>
                      </a:cubicBezTo>
                      <a:cubicBezTo>
                        <a:pt x="289" y="42"/>
                        <a:pt x="387" y="61"/>
                        <a:pt x="581" y="97"/>
                      </a:cubicBezTo>
                      <a:cubicBezTo>
                        <a:pt x="615" y="104"/>
                        <a:pt x="636" y="138"/>
                        <a:pt x="632" y="175"/>
                      </a:cubicBezTo>
                      <a:cubicBezTo>
                        <a:pt x="621" y="267"/>
                        <a:pt x="621" y="314"/>
                        <a:pt x="632" y="407"/>
                      </a:cubicBezTo>
                      <a:cubicBezTo>
                        <a:pt x="636" y="443"/>
                        <a:pt x="615" y="478"/>
                        <a:pt x="581" y="484"/>
                      </a:cubicBezTo>
                      <a:cubicBezTo>
                        <a:pt x="387" y="521"/>
                        <a:pt x="289" y="539"/>
                        <a:pt x="95" y="575"/>
                      </a:cubicBezTo>
                    </a:path>
                  </a:pathLst>
                </a:cu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140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8" name="Freeform: Shape 10"/>
                <p:cNvSpPr>
                  <a:spLocks/>
                </p:cNvSpPr>
                <p:nvPr/>
              </p:nvSpPr>
              <p:spPr bwMode="auto">
                <a:xfrm>
                  <a:off x="350838" y="3636962"/>
                  <a:ext cx="157163" cy="288925"/>
                </a:xfrm>
                <a:custGeom>
                  <a:avLst/>
                  <a:gdLst>
                    <a:gd name="T0" fmla="*/ 69 w 207"/>
                    <a:gd name="T1" fmla="*/ 380 h 380"/>
                    <a:gd name="T2" fmla="*/ 0 w 207"/>
                    <a:gd name="T3" fmla="*/ 311 h 380"/>
                    <a:gd name="T4" fmla="*/ 0 w 207"/>
                    <a:gd name="T5" fmla="*/ 69 h 380"/>
                    <a:gd name="T6" fmla="*/ 69 w 207"/>
                    <a:gd name="T7" fmla="*/ 0 h 380"/>
                    <a:gd name="T8" fmla="*/ 138 w 207"/>
                    <a:gd name="T9" fmla="*/ 0 h 380"/>
                    <a:gd name="T10" fmla="*/ 207 w 207"/>
                    <a:gd name="T11" fmla="*/ 69 h 380"/>
                    <a:gd name="T12" fmla="*/ 207 w 207"/>
                    <a:gd name="T13" fmla="*/ 311 h 380"/>
                    <a:gd name="T14" fmla="*/ 138 w 207"/>
                    <a:gd name="T15" fmla="*/ 380 h 380"/>
                    <a:gd name="T16" fmla="*/ 69 w 207"/>
                    <a:gd name="T17" fmla="*/ 380 h 3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07" h="380">
                      <a:moveTo>
                        <a:pt x="69" y="380"/>
                      </a:moveTo>
                      <a:cubicBezTo>
                        <a:pt x="31" y="380"/>
                        <a:pt x="0" y="349"/>
                        <a:pt x="0" y="311"/>
                      </a:cubicBezTo>
                      <a:lnTo>
                        <a:pt x="0" y="69"/>
                      </a:lnTo>
                      <a:cubicBezTo>
                        <a:pt x="0" y="31"/>
                        <a:pt x="31" y="0"/>
                        <a:pt x="69" y="0"/>
                      </a:cubicBezTo>
                      <a:lnTo>
                        <a:pt x="138" y="0"/>
                      </a:lnTo>
                      <a:cubicBezTo>
                        <a:pt x="176" y="0"/>
                        <a:pt x="207" y="31"/>
                        <a:pt x="207" y="69"/>
                      </a:cubicBezTo>
                      <a:lnTo>
                        <a:pt x="207" y="311"/>
                      </a:lnTo>
                      <a:cubicBezTo>
                        <a:pt x="207" y="349"/>
                        <a:pt x="176" y="380"/>
                        <a:pt x="138" y="380"/>
                      </a:cubicBezTo>
                      <a:lnTo>
                        <a:pt x="69" y="380"/>
                      </a:lnTo>
                    </a:path>
                  </a:pathLst>
                </a:custGeom>
                <a:solidFill>
                  <a:schemeClr val="tx2">
                    <a:lumMod val="20000"/>
                    <a:lumOff val="8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140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49" name="Freeform: Shape 11"/>
                <p:cNvSpPr>
                  <a:spLocks/>
                </p:cNvSpPr>
                <p:nvPr/>
              </p:nvSpPr>
              <p:spPr bwMode="auto">
                <a:xfrm>
                  <a:off x="428625" y="3636962"/>
                  <a:ext cx="79375" cy="288925"/>
                </a:xfrm>
                <a:custGeom>
                  <a:avLst/>
                  <a:gdLst>
                    <a:gd name="T0" fmla="*/ 35 w 104"/>
                    <a:gd name="T1" fmla="*/ 380 h 380"/>
                    <a:gd name="T2" fmla="*/ 0 w 104"/>
                    <a:gd name="T3" fmla="*/ 380 h 380"/>
                    <a:gd name="T4" fmla="*/ 69 w 104"/>
                    <a:gd name="T5" fmla="*/ 311 h 380"/>
                    <a:gd name="T6" fmla="*/ 69 w 104"/>
                    <a:gd name="T7" fmla="*/ 69 h 380"/>
                    <a:gd name="T8" fmla="*/ 0 w 104"/>
                    <a:gd name="T9" fmla="*/ 0 h 380"/>
                    <a:gd name="T10" fmla="*/ 35 w 104"/>
                    <a:gd name="T11" fmla="*/ 0 h 380"/>
                    <a:gd name="T12" fmla="*/ 104 w 104"/>
                    <a:gd name="T13" fmla="*/ 69 h 380"/>
                    <a:gd name="T14" fmla="*/ 104 w 104"/>
                    <a:gd name="T15" fmla="*/ 311 h 380"/>
                    <a:gd name="T16" fmla="*/ 35 w 104"/>
                    <a:gd name="T17" fmla="*/ 380 h 3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04" h="380">
                      <a:moveTo>
                        <a:pt x="35" y="380"/>
                      </a:moveTo>
                      <a:lnTo>
                        <a:pt x="0" y="380"/>
                      </a:lnTo>
                      <a:cubicBezTo>
                        <a:pt x="38" y="380"/>
                        <a:pt x="69" y="349"/>
                        <a:pt x="69" y="311"/>
                      </a:cubicBezTo>
                      <a:lnTo>
                        <a:pt x="69" y="69"/>
                      </a:lnTo>
                      <a:cubicBezTo>
                        <a:pt x="69" y="31"/>
                        <a:pt x="38" y="0"/>
                        <a:pt x="0" y="0"/>
                      </a:cubicBezTo>
                      <a:lnTo>
                        <a:pt x="35" y="0"/>
                      </a:lnTo>
                      <a:cubicBezTo>
                        <a:pt x="73" y="0"/>
                        <a:pt x="104" y="31"/>
                        <a:pt x="104" y="69"/>
                      </a:cubicBezTo>
                      <a:lnTo>
                        <a:pt x="104" y="311"/>
                      </a:lnTo>
                      <a:cubicBezTo>
                        <a:pt x="104" y="349"/>
                        <a:pt x="73" y="380"/>
                        <a:pt x="35" y="380"/>
                      </a:cubicBezTo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140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0" name="Rectangle 12"/>
                <p:cNvSpPr>
                  <a:spLocks/>
                </p:cNvSpPr>
                <p:nvPr/>
              </p:nvSpPr>
              <p:spPr bwMode="auto">
                <a:xfrm>
                  <a:off x="1098551" y="3114675"/>
                  <a:ext cx="119063" cy="541338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140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1" name="Rectangle 13"/>
                <p:cNvSpPr>
                  <a:spLocks/>
                </p:cNvSpPr>
                <p:nvPr/>
              </p:nvSpPr>
              <p:spPr bwMode="auto">
                <a:xfrm>
                  <a:off x="1054101" y="3132137"/>
                  <a:ext cx="19050" cy="506413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140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2" name="Rectangle 14"/>
                <p:cNvSpPr>
                  <a:spLocks/>
                </p:cNvSpPr>
                <p:nvPr/>
              </p:nvSpPr>
              <p:spPr bwMode="auto">
                <a:xfrm>
                  <a:off x="814388" y="3132137"/>
                  <a:ext cx="19050" cy="506413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140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3" name="Freeform: Shape 15"/>
                <p:cNvSpPr>
                  <a:spLocks/>
                </p:cNvSpPr>
                <p:nvPr/>
              </p:nvSpPr>
              <p:spPr bwMode="auto">
                <a:xfrm>
                  <a:off x="204788" y="3211512"/>
                  <a:ext cx="452438" cy="344488"/>
                </a:xfrm>
                <a:custGeom>
                  <a:avLst/>
                  <a:gdLst>
                    <a:gd name="T0" fmla="*/ 3 w 594"/>
                    <a:gd name="T1" fmla="*/ 0 h 453"/>
                    <a:gd name="T2" fmla="*/ 80 w 594"/>
                    <a:gd name="T3" fmla="*/ 8 h 453"/>
                    <a:gd name="T4" fmla="*/ 157 w 594"/>
                    <a:gd name="T5" fmla="*/ 21 h 453"/>
                    <a:gd name="T6" fmla="*/ 232 w 594"/>
                    <a:gd name="T7" fmla="*/ 41 h 453"/>
                    <a:gd name="T8" fmla="*/ 269 w 594"/>
                    <a:gd name="T9" fmla="*/ 53 h 453"/>
                    <a:gd name="T10" fmla="*/ 306 w 594"/>
                    <a:gd name="T11" fmla="*/ 66 h 453"/>
                    <a:gd name="T12" fmla="*/ 342 w 594"/>
                    <a:gd name="T13" fmla="*/ 80 h 453"/>
                    <a:gd name="T14" fmla="*/ 378 w 594"/>
                    <a:gd name="T15" fmla="*/ 95 h 453"/>
                    <a:gd name="T16" fmla="*/ 413 w 594"/>
                    <a:gd name="T17" fmla="*/ 113 h 453"/>
                    <a:gd name="T18" fmla="*/ 448 w 594"/>
                    <a:gd name="T19" fmla="*/ 131 h 453"/>
                    <a:gd name="T20" fmla="*/ 482 w 594"/>
                    <a:gd name="T21" fmla="*/ 150 h 453"/>
                    <a:gd name="T22" fmla="*/ 515 w 594"/>
                    <a:gd name="T23" fmla="*/ 172 h 453"/>
                    <a:gd name="T24" fmla="*/ 547 w 594"/>
                    <a:gd name="T25" fmla="*/ 194 h 453"/>
                    <a:gd name="T26" fmla="*/ 579 w 594"/>
                    <a:gd name="T27" fmla="*/ 217 h 453"/>
                    <a:gd name="T28" fmla="*/ 594 w 594"/>
                    <a:gd name="T29" fmla="*/ 229 h 453"/>
                    <a:gd name="T30" fmla="*/ 581 w 594"/>
                    <a:gd name="T31" fmla="*/ 242 h 453"/>
                    <a:gd name="T32" fmla="*/ 549 w 594"/>
                    <a:gd name="T33" fmla="*/ 269 h 453"/>
                    <a:gd name="T34" fmla="*/ 517 w 594"/>
                    <a:gd name="T35" fmla="*/ 292 h 453"/>
                    <a:gd name="T36" fmla="*/ 484 w 594"/>
                    <a:gd name="T37" fmla="*/ 313 h 453"/>
                    <a:gd name="T38" fmla="*/ 450 w 594"/>
                    <a:gd name="T39" fmla="*/ 333 h 453"/>
                    <a:gd name="T40" fmla="*/ 414 w 594"/>
                    <a:gd name="T41" fmla="*/ 351 h 453"/>
                    <a:gd name="T42" fmla="*/ 379 w 594"/>
                    <a:gd name="T43" fmla="*/ 367 h 453"/>
                    <a:gd name="T44" fmla="*/ 342 w 594"/>
                    <a:gd name="T45" fmla="*/ 381 h 453"/>
                    <a:gd name="T46" fmla="*/ 305 w 594"/>
                    <a:gd name="T47" fmla="*/ 395 h 453"/>
                    <a:gd name="T48" fmla="*/ 268 w 594"/>
                    <a:gd name="T49" fmla="*/ 407 h 453"/>
                    <a:gd name="T50" fmla="*/ 230 w 594"/>
                    <a:gd name="T51" fmla="*/ 417 h 453"/>
                    <a:gd name="T52" fmla="*/ 193 w 594"/>
                    <a:gd name="T53" fmla="*/ 426 h 453"/>
                    <a:gd name="T54" fmla="*/ 154 w 594"/>
                    <a:gd name="T55" fmla="*/ 434 h 453"/>
                    <a:gd name="T56" fmla="*/ 116 w 594"/>
                    <a:gd name="T57" fmla="*/ 440 h 453"/>
                    <a:gd name="T58" fmla="*/ 78 w 594"/>
                    <a:gd name="T59" fmla="*/ 446 h 453"/>
                    <a:gd name="T60" fmla="*/ 0 w 594"/>
                    <a:gd name="T61" fmla="*/ 453 h 453"/>
                    <a:gd name="T62" fmla="*/ 38 w 594"/>
                    <a:gd name="T63" fmla="*/ 445 h 453"/>
                    <a:gd name="T64" fmla="*/ 76 w 594"/>
                    <a:gd name="T65" fmla="*/ 437 h 453"/>
                    <a:gd name="T66" fmla="*/ 113 w 594"/>
                    <a:gd name="T67" fmla="*/ 428 h 453"/>
                    <a:gd name="T68" fmla="*/ 151 w 594"/>
                    <a:gd name="T69" fmla="*/ 418 h 453"/>
                    <a:gd name="T70" fmla="*/ 188 w 594"/>
                    <a:gd name="T71" fmla="*/ 407 h 453"/>
                    <a:gd name="T72" fmla="*/ 224 w 594"/>
                    <a:gd name="T73" fmla="*/ 396 h 453"/>
                    <a:gd name="T74" fmla="*/ 261 w 594"/>
                    <a:gd name="T75" fmla="*/ 384 h 453"/>
                    <a:gd name="T76" fmla="*/ 296 w 594"/>
                    <a:gd name="T77" fmla="*/ 370 h 453"/>
                    <a:gd name="T78" fmla="*/ 332 w 594"/>
                    <a:gd name="T79" fmla="*/ 355 h 453"/>
                    <a:gd name="T80" fmla="*/ 367 w 594"/>
                    <a:gd name="T81" fmla="*/ 340 h 453"/>
                    <a:gd name="T82" fmla="*/ 401 w 594"/>
                    <a:gd name="T83" fmla="*/ 323 h 453"/>
                    <a:gd name="T84" fmla="*/ 434 w 594"/>
                    <a:gd name="T85" fmla="*/ 305 h 453"/>
                    <a:gd name="T86" fmla="*/ 467 w 594"/>
                    <a:gd name="T87" fmla="*/ 286 h 453"/>
                    <a:gd name="T88" fmla="*/ 499 w 594"/>
                    <a:gd name="T89" fmla="*/ 265 h 453"/>
                    <a:gd name="T90" fmla="*/ 529 w 594"/>
                    <a:gd name="T91" fmla="*/ 243 h 453"/>
                    <a:gd name="T92" fmla="*/ 556 w 594"/>
                    <a:gd name="T93" fmla="*/ 219 h 453"/>
                    <a:gd name="T94" fmla="*/ 558 w 594"/>
                    <a:gd name="T95" fmla="*/ 244 h 453"/>
                    <a:gd name="T96" fmla="*/ 528 w 594"/>
                    <a:gd name="T97" fmla="*/ 221 h 453"/>
                    <a:gd name="T98" fmla="*/ 497 w 594"/>
                    <a:gd name="T99" fmla="*/ 199 h 453"/>
                    <a:gd name="T100" fmla="*/ 465 w 594"/>
                    <a:gd name="T101" fmla="*/ 178 h 453"/>
                    <a:gd name="T102" fmla="*/ 432 w 594"/>
                    <a:gd name="T103" fmla="*/ 159 h 453"/>
                    <a:gd name="T104" fmla="*/ 399 w 594"/>
                    <a:gd name="T105" fmla="*/ 140 h 453"/>
                    <a:gd name="T106" fmla="*/ 366 w 594"/>
                    <a:gd name="T107" fmla="*/ 122 h 453"/>
                    <a:gd name="T108" fmla="*/ 296 w 594"/>
                    <a:gd name="T109" fmla="*/ 90 h 453"/>
                    <a:gd name="T110" fmla="*/ 261 w 594"/>
                    <a:gd name="T111" fmla="*/ 75 h 453"/>
                    <a:gd name="T112" fmla="*/ 225 w 594"/>
                    <a:gd name="T113" fmla="*/ 62 h 453"/>
                    <a:gd name="T114" fmla="*/ 189 w 594"/>
                    <a:gd name="T115" fmla="*/ 49 h 453"/>
                    <a:gd name="T116" fmla="*/ 152 w 594"/>
                    <a:gd name="T117" fmla="*/ 37 h 453"/>
                    <a:gd name="T118" fmla="*/ 78 w 594"/>
                    <a:gd name="T119" fmla="*/ 16 h 453"/>
                    <a:gd name="T120" fmla="*/ 3 w 594"/>
                    <a:gd name="T121" fmla="*/ 0 h 4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594" h="453">
                      <a:moveTo>
                        <a:pt x="3" y="0"/>
                      </a:moveTo>
                      <a:cubicBezTo>
                        <a:pt x="29" y="1"/>
                        <a:pt x="54" y="4"/>
                        <a:pt x="80" y="8"/>
                      </a:cubicBezTo>
                      <a:cubicBezTo>
                        <a:pt x="106" y="11"/>
                        <a:pt x="131" y="16"/>
                        <a:pt x="157" y="21"/>
                      </a:cubicBezTo>
                      <a:cubicBezTo>
                        <a:pt x="182" y="27"/>
                        <a:pt x="207" y="34"/>
                        <a:pt x="232" y="41"/>
                      </a:cubicBezTo>
                      <a:cubicBezTo>
                        <a:pt x="244" y="44"/>
                        <a:pt x="257" y="49"/>
                        <a:pt x="269" y="53"/>
                      </a:cubicBezTo>
                      <a:cubicBezTo>
                        <a:pt x="282" y="56"/>
                        <a:pt x="294" y="61"/>
                        <a:pt x="306" y="66"/>
                      </a:cubicBezTo>
                      <a:cubicBezTo>
                        <a:pt x="318" y="70"/>
                        <a:pt x="330" y="75"/>
                        <a:pt x="342" y="80"/>
                      </a:cubicBezTo>
                      <a:lnTo>
                        <a:pt x="378" y="95"/>
                      </a:lnTo>
                      <a:lnTo>
                        <a:pt x="413" y="113"/>
                      </a:lnTo>
                      <a:cubicBezTo>
                        <a:pt x="425" y="118"/>
                        <a:pt x="437" y="125"/>
                        <a:pt x="448" y="131"/>
                      </a:cubicBezTo>
                      <a:cubicBezTo>
                        <a:pt x="459" y="137"/>
                        <a:pt x="471" y="144"/>
                        <a:pt x="482" y="150"/>
                      </a:cubicBezTo>
                      <a:lnTo>
                        <a:pt x="515" y="172"/>
                      </a:lnTo>
                      <a:cubicBezTo>
                        <a:pt x="526" y="179"/>
                        <a:pt x="537" y="186"/>
                        <a:pt x="547" y="194"/>
                      </a:cubicBezTo>
                      <a:lnTo>
                        <a:pt x="579" y="217"/>
                      </a:lnTo>
                      <a:lnTo>
                        <a:pt x="594" y="229"/>
                      </a:lnTo>
                      <a:lnTo>
                        <a:pt x="581" y="242"/>
                      </a:lnTo>
                      <a:cubicBezTo>
                        <a:pt x="570" y="253"/>
                        <a:pt x="560" y="261"/>
                        <a:pt x="549" y="269"/>
                      </a:cubicBezTo>
                      <a:cubicBezTo>
                        <a:pt x="539" y="277"/>
                        <a:pt x="528" y="285"/>
                        <a:pt x="517" y="292"/>
                      </a:cubicBezTo>
                      <a:cubicBezTo>
                        <a:pt x="506" y="300"/>
                        <a:pt x="495" y="307"/>
                        <a:pt x="484" y="313"/>
                      </a:cubicBezTo>
                      <a:cubicBezTo>
                        <a:pt x="473" y="321"/>
                        <a:pt x="461" y="327"/>
                        <a:pt x="450" y="333"/>
                      </a:cubicBezTo>
                      <a:cubicBezTo>
                        <a:pt x="438" y="339"/>
                        <a:pt x="426" y="345"/>
                        <a:pt x="414" y="351"/>
                      </a:cubicBezTo>
                      <a:cubicBezTo>
                        <a:pt x="403" y="357"/>
                        <a:pt x="391" y="361"/>
                        <a:pt x="379" y="367"/>
                      </a:cubicBezTo>
                      <a:cubicBezTo>
                        <a:pt x="367" y="372"/>
                        <a:pt x="355" y="377"/>
                        <a:pt x="342" y="381"/>
                      </a:cubicBezTo>
                      <a:cubicBezTo>
                        <a:pt x="330" y="386"/>
                        <a:pt x="318" y="391"/>
                        <a:pt x="305" y="395"/>
                      </a:cubicBezTo>
                      <a:lnTo>
                        <a:pt x="268" y="407"/>
                      </a:lnTo>
                      <a:cubicBezTo>
                        <a:pt x="256" y="411"/>
                        <a:pt x="243" y="414"/>
                        <a:pt x="230" y="417"/>
                      </a:cubicBezTo>
                      <a:cubicBezTo>
                        <a:pt x="218" y="420"/>
                        <a:pt x="205" y="424"/>
                        <a:pt x="193" y="426"/>
                      </a:cubicBezTo>
                      <a:lnTo>
                        <a:pt x="154" y="434"/>
                      </a:lnTo>
                      <a:cubicBezTo>
                        <a:pt x="142" y="437"/>
                        <a:pt x="129" y="438"/>
                        <a:pt x="116" y="440"/>
                      </a:cubicBezTo>
                      <a:lnTo>
                        <a:pt x="78" y="446"/>
                      </a:lnTo>
                      <a:cubicBezTo>
                        <a:pt x="52" y="449"/>
                        <a:pt x="26" y="451"/>
                        <a:pt x="0" y="453"/>
                      </a:cubicBezTo>
                      <a:lnTo>
                        <a:pt x="38" y="445"/>
                      </a:lnTo>
                      <a:cubicBezTo>
                        <a:pt x="51" y="442"/>
                        <a:pt x="63" y="440"/>
                        <a:pt x="76" y="437"/>
                      </a:cubicBezTo>
                      <a:lnTo>
                        <a:pt x="113" y="428"/>
                      </a:lnTo>
                      <a:cubicBezTo>
                        <a:pt x="126" y="425"/>
                        <a:pt x="138" y="422"/>
                        <a:pt x="151" y="418"/>
                      </a:cubicBezTo>
                      <a:lnTo>
                        <a:pt x="188" y="407"/>
                      </a:lnTo>
                      <a:cubicBezTo>
                        <a:pt x="200" y="404"/>
                        <a:pt x="212" y="400"/>
                        <a:pt x="224" y="396"/>
                      </a:cubicBezTo>
                      <a:cubicBezTo>
                        <a:pt x="236" y="392"/>
                        <a:pt x="249" y="388"/>
                        <a:pt x="261" y="384"/>
                      </a:cubicBezTo>
                      <a:lnTo>
                        <a:pt x="296" y="370"/>
                      </a:lnTo>
                      <a:cubicBezTo>
                        <a:pt x="308" y="366"/>
                        <a:pt x="320" y="360"/>
                        <a:pt x="332" y="355"/>
                      </a:cubicBezTo>
                      <a:cubicBezTo>
                        <a:pt x="343" y="350"/>
                        <a:pt x="355" y="345"/>
                        <a:pt x="367" y="340"/>
                      </a:cubicBezTo>
                      <a:cubicBezTo>
                        <a:pt x="378" y="334"/>
                        <a:pt x="390" y="329"/>
                        <a:pt x="401" y="323"/>
                      </a:cubicBezTo>
                      <a:cubicBezTo>
                        <a:pt x="412" y="317"/>
                        <a:pt x="423" y="312"/>
                        <a:pt x="434" y="305"/>
                      </a:cubicBezTo>
                      <a:cubicBezTo>
                        <a:pt x="445" y="298"/>
                        <a:pt x="456" y="293"/>
                        <a:pt x="467" y="286"/>
                      </a:cubicBezTo>
                      <a:cubicBezTo>
                        <a:pt x="478" y="279"/>
                        <a:pt x="488" y="272"/>
                        <a:pt x="499" y="265"/>
                      </a:cubicBezTo>
                      <a:cubicBezTo>
                        <a:pt x="509" y="258"/>
                        <a:pt x="519" y="250"/>
                        <a:pt x="529" y="243"/>
                      </a:cubicBezTo>
                      <a:cubicBezTo>
                        <a:pt x="539" y="235"/>
                        <a:pt x="549" y="227"/>
                        <a:pt x="556" y="219"/>
                      </a:cubicBezTo>
                      <a:lnTo>
                        <a:pt x="558" y="244"/>
                      </a:lnTo>
                      <a:lnTo>
                        <a:pt x="528" y="221"/>
                      </a:lnTo>
                      <a:cubicBezTo>
                        <a:pt x="518" y="213"/>
                        <a:pt x="508" y="206"/>
                        <a:pt x="497" y="199"/>
                      </a:cubicBezTo>
                      <a:lnTo>
                        <a:pt x="465" y="178"/>
                      </a:lnTo>
                      <a:cubicBezTo>
                        <a:pt x="454" y="171"/>
                        <a:pt x="443" y="165"/>
                        <a:pt x="432" y="159"/>
                      </a:cubicBezTo>
                      <a:cubicBezTo>
                        <a:pt x="421" y="152"/>
                        <a:pt x="411" y="145"/>
                        <a:pt x="399" y="140"/>
                      </a:cubicBezTo>
                      <a:lnTo>
                        <a:pt x="366" y="122"/>
                      </a:lnTo>
                      <a:cubicBezTo>
                        <a:pt x="342" y="111"/>
                        <a:pt x="320" y="100"/>
                        <a:pt x="296" y="90"/>
                      </a:cubicBezTo>
                      <a:cubicBezTo>
                        <a:pt x="284" y="85"/>
                        <a:pt x="273" y="80"/>
                        <a:pt x="261" y="75"/>
                      </a:cubicBezTo>
                      <a:lnTo>
                        <a:pt x="225" y="62"/>
                      </a:lnTo>
                      <a:lnTo>
                        <a:pt x="189" y="49"/>
                      </a:lnTo>
                      <a:lnTo>
                        <a:pt x="152" y="37"/>
                      </a:lnTo>
                      <a:cubicBezTo>
                        <a:pt x="128" y="30"/>
                        <a:pt x="103" y="23"/>
                        <a:pt x="78" y="16"/>
                      </a:cubicBezTo>
                      <a:cubicBezTo>
                        <a:pt x="53" y="10"/>
                        <a:pt x="28" y="5"/>
                        <a:pt x="3" y="0"/>
                      </a:cubicBezTo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140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37" name="Freeform: Shape 20"/>
              <p:cNvSpPr>
                <a:spLocks/>
              </p:cNvSpPr>
              <p:nvPr/>
            </p:nvSpPr>
            <p:spPr bwMode="auto">
              <a:xfrm>
                <a:off x="3770578" y="2932825"/>
                <a:ext cx="1328738" cy="1004888"/>
              </a:xfrm>
              <a:custGeom>
                <a:avLst/>
                <a:gdLst>
                  <a:gd name="T0" fmla="*/ 0 w 1745"/>
                  <a:gd name="T1" fmla="*/ 1319 h 1319"/>
                  <a:gd name="T2" fmla="*/ 1498 w 1745"/>
                  <a:gd name="T3" fmla="*/ 1319 h 1319"/>
                  <a:gd name="T4" fmla="*/ 1745 w 1745"/>
                  <a:gd name="T5" fmla="*/ 1071 h 1319"/>
                  <a:gd name="T6" fmla="*/ 1745 w 1745"/>
                  <a:gd name="T7" fmla="*/ 247 h 1319"/>
                  <a:gd name="T8" fmla="*/ 1498 w 1745"/>
                  <a:gd name="T9" fmla="*/ 0 h 1319"/>
                  <a:gd name="T10" fmla="*/ 0 w 1745"/>
                  <a:gd name="T11" fmla="*/ 0 h 1319"/>
                  <a:gd name="T12" fmla="*/ 0 w 1745"/>
                  <a:gd name="T13" fmla="*/ 1319 h 1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45" h="1319">
                    <a:moveTo>
                      <a:pt x="0" y="1319"/>
                    </a:moveTo>
                    <a:lnTo>
                      <a:pt x="1498" y="1319"/>
                    </a:lnTo>
                    <a:cubicBezTo>
                      <a:pt x="1634" y="1319"/>
                      <a:pt x="1745" y="1208"/>
                      <a:pt x="1745" y="1071"/>
                    </a:cubicBezTo>
                    <a:lnTo>
                      <a:pt x="1745" y="247"/>
                    </a:lnTo>
                    <a:cubicBezTo>
                      <a:pt x="1745" y="110"/>
                      <a:pt x="1634" y="0"/>
                      <a:pt x="1498" y="0"/>
                    </a:cubicBezTo>
                    <a:lnTo>
                      <a:pt x="0" y="0"/>
                    </a:lnTo>
                    <a:lnTo>
                      <a:pt x="0" y="1319"/>
                    </a:ln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sz="1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11" name="Group 22"/>
              <p:cNvGrpSpPr/>
              <p:nvPr/>
            </p:nvGrpSpPr>
            <p:grpSpPr>
              <a:xfrm>
                <a:off x="2146481" y="4377263"/>
                <a:ext cx="2958800" cy="1004888"/>
                <a:chOff x="1425492" y="4454264"/>
                <a:chExt cx="2958800" cy="1004888"/>
              </a:xfrm>
            </p:grpSpPr>
            <p:sp>
              <p:nvSpPr>
                <p:cNvPr id="35" name="Freeform: Shape 23"/>
                <p:cNvSpPr>
                  <a:spLocks/>
                </p:cNvSpPr>
                <p:nvPr/>
              </p:nvSpPr>
              <p:spPr bwMode="auto">
                <a:xfrm>
                  <a:off x="3055552" y="4454264"/>
                  <a:ext cx="1328740" cy="1004885"/>
                </a:xfrm>
                <a:custGeom>
                  <a:avLst/>
                  <a:gdLst>
                    <a:gd name="T0" fmla="*/ 0 w 1745"/>
                    <a:gd name="T1" fmla="*/ 1319 h 1319"/>
                    <a:gd name="T2" fmla="*/ 1498 w 1745"/>
                    <a:gd name="T3" fmla="*/ 1319 h 1319"/>
                    <a:gd name="T4" fmla="*/ 1745 w 1745"/>
                    <a:gd name="T5" fmla="*/ 1071 h 1319"/>
                    <a:gd name="T6" fmla="*/ 1745 w 1745"/>
                    <a:gd name="T7" fmla="*/ 247 h 1319"/>
                    <a:gd name="T8" fmla="*/ 1498 w 1745"/>
                    <a:gd name="T9" fmla="*/ 0 h 1319"/>
                    <a:gd name="T10" fmla="*/ 0 w 1745"/>
                    <a:gd name="T11" fmla="*/ 0 h 1319"/>
                    <a:gd name="T12" fmla="*/ 0 w 1745"/>
                    <a:gd name="T13" fmla="*/ 1319 h 13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745" h="1319">
                      <a:moveTo>
                        <a:pt x="0" y="1319"/>
                      </a:moveTo>
                      <a:lnTo>
                        <a:pt x="1498" y="1319"/>
                      </a:lnTo>
                      <a:cubicBezTo>
                        <a:pt x="1634" y="1319"/>
                        <a:pt x="1745" y="1208"/>
                        <a:pt x="1745" y="1071"/>
                      </a:cubicBezTo>
                      <a:lnTo>
                        <a:pt x="1745" y="247"/>
                      </a:lnTo>
                      <a:cubicBezTo>
                        <a:pt x="1745" y="111"/>
                        <a:pt x="1634" y="0"/>
                        <a:pt x="1498" y="0"/>
                      </a:cubicBezTo>
                      <a:lnTo>
                        <a:pt x="0" y="0"/>
                      </a:lnTo>
                      <a:lnTo>
                        <a:pt x="0" y="1319"/>
                      </a:ln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140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36" name="Freeform: Shape 24"/>
                <p:cNvSpPr>
                  <a:spLocks/>
                </p:cNvSpPr>
                <p:nvPr/>
              </p:nvSpPr>
              <p:spPr bwMode="auto">
                <a:xfrm>
                  <a:off x="1425492" y="4454264"/>
                  <a:ext cx="1637084" cy="1004888"/>
                </a:xfrm>
                <a:custGeom>
                  <a:avLst/>
                  <a:gdLst>
                    <a:gd name="T0" fmla="*/ 1118 w 1118"/>
                    <a:gd name="T1" fmla="*/ 0 h 633"/>
                    <a:gd name="T2" fmla="*/ 0 w 1118"/>
                    <a:gd name="T3" fmla="*/ 0 h 633"/>
                    <a:gd name="T4" fmla="*/ 1118 w 1118"/>
                    <a:gd name="T5" fmla="*/ 633 h 633"/>
                    <a:gd name="T6" fmla="*/ 1118 w 1118"/>
                    <a:gd name="T7" fmla="*/ 0 h 6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18" h="633">
                      <a:moveTo>
                        <a:pt x="1118" y="0"/>
                      </a:moveTo>
                      <a:lnTo>
                        <a:pt x="0" y="0"/>
                      </a:lnTo>
                      <a:lnTo>
                        <a:pt x="1118" y="633"/>
                      </a:lnTo>
                      <a:lnTo>
                        <a:pt x="1118" y="0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1400">
                    <a:solidFill>
                      <a:schemeClr val="bg1">
                        <a:lumMod val="5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39" name="Freeform: Shape 17"/>
              <p:cNvSpPr>
                <a:spLocks/>
              </p:cNvSpPr>
              <p:nvPr/>
            </p:nvSpPr>
            <p:spPr bwMode="auto">
              <a:xfrm>
                <a:off x="3811820" y="1440362"/>
                <a:ext cx="1328738" cy="1018114"/>
              </a:xfrm>
              <a:custGeom>
                <a:avLst/>
                <a:gdLst>
                  <a:gd name="T0" fmla="*/ 0 w 1745"/>
                  <a:gd name="T1" fmla="*/ 1320 h 1320"/>
                  <a:gd name="T2" fmla="*/ 1498 w 1745"/>
                  <a:gd name="T3" fmla="*/ 1320 h 1320"/>
                  <a:gd name="T4" fmla="*/ 1745 w 1745"/>
                  <a:gd name="T5" fmla="*/ 1072 h 1320"/>
                  <a:gd name="T6" fmla="*/ 1745 w 1745"/>
                  <a:gd name="T7" fmla="*/ 248 h 1320"/>
                  <a:gd name="T8" fmla="*/ 1498 w 1745"/>
                  <a:gd name="T9" fmla="*/ 0 h 1320"/>
                  <a:gd name="T10" fmla="*/ 0 w 1745"/>
                  <a:gd name="T11" fmla="*/ 0 h 1320"/>
                  <a:gd name="T12" fmla="*/ 0 w 1745"/>
                  <a:gd name="T13" fmla="*/ 1320 h 1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45" h="1320">
                    <a:moveTo>
                      <a:pt x="0" y="1320"/>
                    </a:moveTo>
                    <a:lnTo>
                      <a:pt x="1498" y="1320"/>
                    </a:lnTo>
                    <a:cubicBezTo>
                      <a:pt x="1634" y="1320"/>
                      <a:pt x="1745" y="1209"/>
                      <a:pt x="1745" y="1072"/>
                    </a:cubicBezTo>
                    <a:lnTo>
                      <a:pt x="1745" y="248"/>
                    </a:lnTo>
                    <a:cubicBezTo>
                      <a:pt x="1745" y="111"/>
                      <a:pt x="1634" y="0"/>
                      <a:pt x="1498" y="0"/>
                    </a:cubicBezTo>
                    <a:lnTo>
                      <a:pt x="0" y="0"/>
                    </a:lnTo>
                    <a:lnTo>
                      <a:pt x="0" y="1320"/>
                    </a:ln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/>
            </p:spPr>
            <p:txBody>
              <a:bodyPr anchor="ctr"/>
              <a:lstStyle/>
              <a:p>
                <a:pPr algn="ctr"/>
                <a:endParaRPr sz="1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" name="Freeform: Shape 28"/>
              <p:cNvSpPr>
                <a:spLocks/>
              </p:cNvSpPr>
              <p:nvPr/>
            </p:nvSpPr>
            <p:spPr bwMode="auto">
              <a:xfrm>
                <a:off x="4320788" y="4960170"/>
                <a:ext cx="382589" cy="38115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987" y="2580"/>
                    </a:moveTo>
                    <a:cubicBezTo>
                      <a:pt x="20419" y="2580"/>
                      <a:pt x="20793" y="2735"/>
                      <a:pt x="21116" y="3052"/>
                    </a:cubicBezTo>
                    <a:cubicBezTo>
                      <a:pt x="21438" y="3372"/>
                      <a:pt x="21599" y="3743"/>
                      <a:pt x="21599" y="4175"/>
                    </a:cubicBezTo>
                    <a:lnTo>
                      <a:pt x="21599" y="19987"/>
                    </a:lnTo>
                    <a:cubicBezTo>
                      <a:pt x="21599" y="20419"/>
                      <a:pt x="21438" y="20796"/>
                      <a:pt x="21116" y="21116"/>
                    </a:cubicBezTo>
                    <a:cubicBezTo>
                      <a:pt x="20793" y="21438"/>
                      <a:pt x="20419" y="21599"/>
                      <a:pt x="19987" y="21599"/>
                    </a:cubicBezTo>
                    <a:lnTo>
                      <a:pt x="1612" y="21599"/>
                    </a:lnTo>
                    <a:cubicBezTo>
                      <a:pt x="1180" y="21599"/>
                      <a:pt x="806" y="21438"/>
                      <a:pt x="483" y="21116"/>
                    </a:cubicBezTo>
                    <a:cubicBezTo>
                      <a:pt x="161" y="20796"/>
                      <a:pt x="0" y="20419"/>
                      <a:pt x="0" y="19987"/>
                    </a:cubicBezTo>
                    <a:lnTo>
                      <a:pt x="0" y="4175"/>
                    </a:lnTo>
                    <a:cubicBezTo>
                      <a:pt x="0" y="3743"/>
                      <a:pt x="161" y="3372"/>
                      <a:pt x="483" y="3052"/>
                    </a:cubicBezTo>
                    <a:cubicBezTo>
                      <a:pt x="806" y="2735"/>
                      <a:pt x="1180" y="2580"/>
                      <a:pt x="1612" y="2580"/>
                    </a:cubicBezTo>
                    <a:lnTo>
                      <a:pt x="2150" y="2580"/>
                    </a:lnTo>
                    <a:lnTo>
                      <a:pt x="2150" y="2401"/>
                    </a:lnTo>
                    <a:cubicBezTo>
                      <a:pt x="2150" y="2116"/>
                      <a:pt x="2196" y="1828"/>
                      <a:pt x="2288" y="1540"/>
                    </a:cubicBezTo>
                    <a:cubicBezTo>
                      <a:pt x="2381" y="1249"/>
                      <a:pt x="2530" y="990"/>
                      <a:pt x="2738" y="766"/>
                    </a:cubicBezTo>
                    <a:cubicBezTo>
                      <a:pt x="2942" y="541"/>
                      <a:pt x="3216" y="360"/>
                      <a:pt x="3555" y="213"/>
                    </a:cubicBezTo>
                    <a:cubicBezTo>
                      <a:pt x="3895" y="75"/>
                      <a:pt x="4310" y="0"/>
                      <a:pt x="4796" y="0"/>
                    </a:cubicBezTo>
                    <a:cubicBezTo>
                      <a:pt x="5283" y="0"/>
                      <a:pt x="5698" y="75"/>
                      <a:pt x="6037" y="213"/>
                    </a:cubicBezTo>
                    <a:cubicBezTo>
                      <a:pt x="6377" y="360"/>
                      <a:pt x="6651" y="541"/>
                      <a:pt x="6858" y="766"/>
                    </a:cubicBezTo>
                    <a:cubicBezTo>
                      <a:pt x="7062" y="990"/>
                      <a:pt x="7215" y="1255"/>
                      <a:pt x="7313" y="1546"/>
                    </a:cubicBezTo>
                    <a:cubicBezTo>
                      <a:pt x="7411" y="1840"/>
                      <a:pt x="7457" y="2125"/>
                      <a:pt x="7457" y="2401"/>
                    </a:cubicBezTo>
                    <a:lnTo>
                      <a:pt x="7457" y="2580"/>
                    </a:lnTo>
                    <a:lnTo>
                      <a:pt x="8133" y="2580"/>
                    </a:lnTo>
                    <a:lnTo>
                      <a:pt x="8133" y="2401"/>
                    </a:lnTo>
                    <a:cubicBezTo>
                      <a:pt x="8133" y="2116"/>
                      <a:pt x="8179" y="1828"/>
                      <a:pt x="8269" y="1540"/>
                    </a:cubicBezTo>
                    <a:cubicBezTo>
                      <a:pt x="8364" y="1249"/>
                      <a:pt x="8511" y="990"/>
                      <a:pt x="8718" y="766"/>
                    </a:cubicBezTo>
                    <a:cubicBezTo>
                      <a:pt x="8925" y="541"/>
                      <a:pt x="9199" y="360"/>
                      <a:pt x="9538" y="213"/>
                    </a:cubicBezTo>
                    <a:cubicBezTo>
                      <a:pt x="9878" y="74"/>
                      <a:pt x="10293" y="0"/>
                      <a:pt x="10779" y="0"/>
                    </a:cubicBezTo>
                    <a:cubicBezTo>
                      <a:pt x="11266" y="0"/>
                      <a:pt x="11678" y="74"/>
                      <a:pt x="12020" y="213"/>
                    </a:cubicBezTo>
                    <a:cubicBezTo>
                      <a:pt x="12360" y="360"/>
                      <a:pt x="12636" y="541"/>
                      <a:pt x="12852" y="766"/>
                    </a:cubicBezTo>
                    <a:cubicBezTo>
                      <a:pt x="13068" y="990"/>
                      <a:pt x="13227" y="1255"/>
                      <a:pt x="13322" y="1546"/>
                    </a:cubicBezTo>
                    <a:cubicBezTo>
                      <a:pt x="13417" y="1840"/>
                      <a:pt x="13469" y="2125"/>
                      <a:pt x="13469" y="2401"/>
                    </a:cubicBezTo>
                    <a:lnTo>
                      <a:pt x="13469" y="2580"/>
                    </a:lnTo>
                    <a:lnTo>
                      <a:pt x="14142" y="2580"/>
                    </a:lnTo>
                    <a:lnTo>
                      <a:pt x="14142" y="2401"/>
                    </a:lnTo>
                    <a:cubicBezTo>
                      <a:pt x="14142" y="2116"/>
                      <a:pt x="14191" y="1828"/>
                      <a:pt x="14286" y="1540"/>
                    </a:cubicBezTo>
                    <a:cubicBezTo>
                      <a:pt x="14384" y="1249"/>
                      <a:pt x="14534" y="990"/>
                      <a:pt x="14741" y="765"/>
                    </a:cubicBezTo>
                    <a:cubicBezTo>
                      <a:pt x="14948" y="541"/>
                      <a:pt x="15219" y="359"/>
                      <a:pt x="15556" y="213"/>
                    </a:cubicBezTo>
                    <a:cubicBezTo>
                      <a:pt x="15890" y="74"/>
                      <a:pt x="16305" y="0"/>
                      <a:pt x="16803" y="0"/>
                    </a:cubicBezTo>
                    <a:cubicBezTo>
                      <a:pt x="17289" y="0"/>
                      <a:pt x="17704" y="74"/>
                      <a:pt x="18044" y="213"/>
                    </a:cubicBezTo>
                    <a:cubicBezTo>
                      <a:pt x="18383" y="359"/>
                      <a:pt x="18657" y="541"/>
                      <a:pt x="18864" y="765"/>
                    </a:cubicBezTo>
                    <a:cubicBezTo>
                      <a:pt x="19069" y="990"/>
                      <a:pt x="19218" y="1255"/>
                      <a:pt x="19311" y="1546"/>
                    </a:cubicBezTo>
                    <a:cubicBezTo>
                      <a:pt x="19403" y="1839"/>
                      <a:pt x="19449" y="2125"/>
                      <a:pt x="19449" y="2401"/>
                    </a:cubicBezTo>
                    <a:lnTo>
                      <a:pt x="19449" y="2580"/>
                    </a:lnTo>
                    <a:lnTo>
                      <a:pt x="19987" y="2580"/>
                    </a:lnTo>
                    <a:close/>
                    <a:moveTo>
                      <a:pt x="6066" y="7968"/>
                    </a:moveTo>
                    <a:lnTo>
                      <a:pt x="2179" y="7968"/>
                    </a:lnTo>
                    <a:lnTo>
                      <a:pt x="2179" y="11443"/>
                    </a:lnTo>
                    <a:lnTo>
                      <a:pt x="6066" y="11443"/>
                    </a:lnTo>
                    <a:lnTo>
                      <a:pt x="6066" y="7968"/>
                    </a:lnTo>
                    <a:close/>
                    <a:moveTo>
                      <a:pt x="6066" y="11976"/>
                    </a:moveTo>
                    <a:lnTo>
                      <a:pt x="2179" y="11976"/>
                    </a:lnTo>
                    <a:lnTo>
                      <a:pt x="2179" y="15452"/>
                    </a:lnTo>
                    <a:lnTo>
                      <a:pt x="6066" y="15452"/>
                    </a:lnTo>
                    <a:lnTo>
                      <a:pt x="6066" y="11976"/>
                    </a:lnTo>
                    <a:close/>
                    <a:moveTo>
                      <a:pt x="6066" y="15976"/>
                    </a:moveTo>
                    <a:lnTo>
                      <a:pt x="2179" y="15976"/>
                    </a:lnTo>
                    <a:lnTo>
                      <a:pt x="2179" y="19422"/>
                    </a:lnTo>
                    <a:lnTo>
                      <a:pt x="6066" y="19422"/>
                    </a:lnTo>
                    <a:lnTo>
                      <a:pt x="6066" y="15976"/>
                    </a:lnTo>
                    <a:close/>
                    <a:moveTo>
                      <a:pt x="3754" y="5543"/>
                    </a:moveTo>
                    <a:cubicBezTo>
                      <a:pt x="3754" y="6067"/>
                      <a:pt x="4102" y="6323"/>
                      <a:pt x="4799" y="6323"/>
                    </a:cubicBezTo>
                    <a:cubicBezTo>
                      <a:pt x="5499" y="6323"/>
                      <a:pt x="5847" y="6067"/>
                      <a:pt x="5847" y="5543"/>
                    </a:cubicBezTo>
                    <a:lnTo>
                      <a:pt x="5847" y="2398"/>
                    </a:lnTo>
                    <a:cubicBezTo>
                      <a:pt x="5847" y="1877"/>
                      <a:pt x="5499" y="1612"/>
                      <a:pt x="4799" y="1612"/>
                    </a:cubicBezTo>
                    <a:cubicBezTo>
                      <a:pt x="4102" y="1612"/>
                      <a:pt x="3754" y="1877"/>
                      <a:pt x="3754" y="2398"/>
                    </a:cubicBezTo>
                    <a:lnTo>
                      <a:pt x="3754" y="5543"/>
                    </a:lnTo>
                    <a:close/>
                    <a:moveTo>
                      <a:pt x="10535" y="7968"/>
                    </a:moveTo>
                    <a:lnTo>
                      <a:pt x="6607" y="7968"/>
                    </a:lnTo>
                    <a:lnTo>
                      <a:pt x="6607" y="11443"/>
                    </a:lnTo>
                    <a:lnTo>
                      <a:pt x="10535" y="11443"/>
                    </a:lnTo>
                    <a:lnTo>
                      <a:pt x="10535" y="7968"/>
                    </a:lnTo>
                    <a:close/>
                    <a:moveTo>
                      <a:pt x="10535" y="11976"/>
                    </a:moveTo>
                    <a:lnTo>
                      <a:pt x="6607" y="11976"/>
                    </a:lnTo>
                    <a:lnTo>
                      <a:pt x="6607" y="15452"/>
                    </a:lnTo>
                    <a:lnTo>
                      <a:pt x="10535" y="15452"/>
                    </a:lnTo>
                    <a:lnTo>
                      <a:pt x="10535" y="11976"/>
                    </a:lnTo>
                    <a:close/>
                    <a:moveTo>
                      <a:pt x="10535" y="15976"/>
                    </a:moveTo>
                    <a:lnTo>
                      <a:pt x="6607" y="15976"/>
                    </a:lnTo>
                    <a:lnTo>
                      <a:pt x="6607" y="19422"/>
                    </a:lnTo>
                    <a:lnTo>
                      <a:pt x="10535" y="19422"/>
                    </a:lnTo>
                    <a:lnTo>
                      <a:pt x="10535" y="15976"/>
                    </a:lnTo>
                    <a:close/>
                    <a:moveTo>
                      <a:pt x="9774" y="5543"/>
                    </a:moveTo>
                    <a:cubicBezTo>
                      <a:pt x="9774" y="5825"/>
                      <a:pt x="9849" y="6027"/>
                      <a:pt x="9996" y="6145"/>
                    </a:cubicBezTo>
                    <a:cubicBezTo>
                      <a:pt x="10143" y="6269"/>
                      <a:pt x="10405" y="6323"/>
                      <a:pt x="10782" y="6323"/>
                    </a:cubicBezTo>
                    <a:cubicBezTo>
                      <a:pt x="11159" y="6323"/>
                      <a:pt x="11427" y="6263"/>
                      <a:pt x="11588" y="6139"/>
                    </a:cubicBezTo>
                    <a:cubicBezTo>
                      <a:pt x="11750" y="6015"/>
                      <a:pt x="11830" y="5819"/>
                      <a:pt x="11830" y="5543"/>
                    </a:cubicBezTo>
                    <a:lnTo>
                      <a:pt x="11830" y="2398"/>
                    </a:lnTo>
                    <a:cubicBezTo>
                      <a:pt x="11830" y="2128"/>
                      <a:pt x="11750" y="1932"/>
                      <a:pt x="11588" y="1802"/>
                    </a:cubicBezTo>
                    <a:cubicBezTo>
                      <a:pt x="11427" y="1673"/>
                      <a:pt x="11159" y="1612"/>
                      <a:pt x="10782" y="1612"/>
                    </a:cubicBezTo>
                    <a:cubicBezTo>
                      <a:pt x="10405" y="1612"/>
                      <a:pt x="10143" y="1679"/>
                      <a:pt x="9996" y="1814"/>
                    </a:cubicBezTo>
                    <a:cubicBezTo>
                      <a:pt x="9849" y="1944"/>
                      <a:pt x="9774" y="2139"/>
                      <a:pt x="9774" y="2398"/>
                    </a:cubicBezTo>
                    <a:lnTo>
                      <a:pt x="9774" y="5543"/>
                    </a:lnTo>
                    <a:close/>
                    <a:moveTo>
                      <a:pt x="14986" y="7968"/>
                    </a:moveTo>
                    <a:lnTo>
                      <a:pt x="11073" y="7968"/>
                    </a:lnTo>
                    <a:lnTo>
                      <a:pt x="11073" y="11443"/>
                    </a:lnTo>
                    <a:lnTo>
                      <a:pt x="14986" y="11443"/>
                    </a:lnTo>
                    <a:lnTo>
                      <a:pt x="14986" y="7968"/>
                    </a:lnTo>
                    <a:close/>
                    <a:moveTo>
                      <a:pt x="14986" y="11976"/>
                    </a:moveTo>
                    <a:lnTo>
                      <a:pt x="11073" y="11976"/>
                    </a:lnTo>
                    <a:lnTo>
                      <a:pt x="11073" y="15452"/>
                    </a:lnTo>
                    <a:lnTo>
                      <a:pt x="14986" y="15452"/>
                    </a:lnTo>
                    <a:lnTo>
                      <a:pt x="14986" y="11976"/>
                    </a:lnTo>
                    <a:close/>
                    <a:moveTo>
                      <a:pt x="14986" y="15976"/>
                    </a:moveTo>
                    <a:lnTo>
                      <a:pt x="11073" y="15976"/>
                    </a:lnTo>
                    <a:lnTo>
                      <a:pt x="11073" y="19422"/>
                    </a:lnTo>
                    <a:lnTo>
                      <a:pt x="14986" y="19422"/>
                    </a:lnTo>
                    <a:lnTo>
                      <a:pt x="14986" y="15976"/>
                    </a:lnTo>
                    <a:close/>
                    <a:moveTo>
                      <a:pt x="19423" y="7968"/>
                    </a:moveTo>
                    <a:lnTo>
                      <a:pt x="15521" y="7968"/>
                    </a:lnTo>
                    <a:lnTo>
                      <a:pt x="15521" y="11443"/>
                    </a:lnTo>
                    <a:lnTo>
                      <a:pt x="19423" y="11443"/>
                    </a:lnTo>
                    <a:lnTo>
                      <a:pt x="19423" y="7968"/>
                    </a:lnTo>
                    <a:close/>
                    <a:moveTo>
                      <a:pt x="19423" y="11976"/>
                    </a:moveTo>
                    <a:lnTo>
                      <a:pt x="15521" y="11976"/>
                    </a:lnTo>
                    <a:lnTo>
                      <a:pt x="15521" y="15452"/>
                    </a:lnTo>
                    <a:lnTo>
                      <a:pt x="19423" y="15452"/>
                    </a:lnTo>
                    <a:lnTo>
                      <a:pt x="19423" y="11976"/>
                    </a:lnTo>
                    <a:close/>
                    <a:moveTo>
                      <a:pt x="19423" y="15976"/>
                    </a:moveTo>
                    <a:lnTo>
                      <a:pt x="15521" y="15976"/>
                    </a:lnTo>
                    <a:lnTo>
                      <a:pt x="15521" y="19422"/>
                    </a:lnTo>
                    <a:lnTo>
                      <a:pt x="19423" y="19422"/>
                    </a:lnTo>
                    <a:lnTo>
                      <a:pt x="19423" y="15976"/>
                    </a:lnTo>
                    <a:close/>
                    <a:moveTo>
                      <a:pt x="15758" y="5543"/>
                    </a:moveTo>
                    <a:cubicBezTo>
                      <a:pt x="15758" y="6067"/>
                      <a:pt x="16106" y="6323"/>
                      <a:pt x="16806" y="6323"/>
                    </a:cubicBezTo>
                    <a:cubicBezTo>
                      <a:pt x="17502" y="6323"/>
                      <a:pt x="17848" y="6067"/>
                      <a:pt x="17839" y="5543"/>
                    </a:cubicBezTo>
                    <a:lnTo>
                      <a:pt x="17839" y="2398"/>
                    </a:lnTo>
                    <a:cubicBezTo>
                      <a:pt x="17839" y="1877"/>
                      <a:pt x="17494" y="1612"/>
                      <a:pt x="16806" y="1612"/>
                    </a:cubicBezTo>
                    <a:cubicBezTo>
                      <a:pt x="16106" y="1612"/>
                      <a:pt x="15758" y="1877"/>
                      <a:pt x="15758" y="2398"/>
                    </a:cubicBezTo>
                    <a:lnTo>
                      <a:pt x="15758" y="554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/>
            </p:spPr>
            <p:txBody>
              <a:bodyPr anchor="ctr"/>
              <a:lstStyle/>
              <a:p>
                <a:pPr algn="ctr"/>
                <a:endParaRPr sz="1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" name="Freeform: Shape 29"/>
              <p:cNvSpPr>
                <a:spLocks/>
              </p:cNvSpPr>
              <p:nvPr/>
            </p:nvSpPr>
            <p:spPr bwMode="auto">
              <a:xfrm>
                <a:off x="4322316" y="1631693"/>
                <a:ext cx="381060" cy="381159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8845" y="434"/>
                    </a:moveTo>
                    <a:cubicBezTo>
                      <a:pt x="19000" y="276"/>
                      <a:pt x="19186" y="194"/>
                      <a:pt x="19399" y="194"/>
                    </a:cubicBezTo>
                    <a:cubicBezTo>
                      <a:pt x="19670" y="194"/>
                      <a:pt x="19900" y="332"/>
                      <a:pt x="20087" y="602"/>
                    </a:cubicBezTo>
                    <a:cubicBezTo>
                      <a:pt x="20165" y="716"/>
                      <a:pt x="20282" y="872"/>
                      <a:pt x="20432" y="1072"/>
                    </a:cubicBezTo>
                    <a:cubicBezTo>
                      <a:pt x="20586" y="1274"/>
                      <a:pt x="20733" y="1483"/>
                      <a:pt x="20880" y="1692"/>
                    </a:cubicBezTo>
                    <a:cubicBezTo>
                      <a:pt x="21024" y="1903"/>
                      <a:pt x="21147" y="2127"/>
                      <a:pt x="21252" y="2359"/>
                    </a:cubicBezTo>
                    <a:cubicBezTo>
                      <a:pt x="21357" y="2597"/>
                      <a:pt x="21411" y="2796"/>
                      <a:pt x="21411" y="2967"/>
                    </a:cubicBezTo>
                    <a:cubicBezTo>
                      <a:pt x="21411" y="3334"/>
                      <a:pt x="21298" y="3616"/>
                      <a:pt x="21071" y="3825"/>
                    </a:cubicBezTo>
                    <a:lnTo>
                      <a:pt x="2568" y="21376"/>
                    </a:lnTo>
                    <a:cubicBezTo>
                      <a:pt x="2408" y="21526"/>
                      <a:pt x="2227" y="21599"/>
                      <a:pt x="2017" y="21599"/>
                    </a:cubicBezTo>
                    <a:cubicBezTo>
                      <a:pt x="1725" y="21599"/>
                      <a:pt x="1495" y="21464"/>
                      <a:pt x="1324" y="21194"/>
                    </a:cubicBezTo>
                    <a:cubicBezTo>
                      <a:pt x="1248" y="21082"/>
                      <a:pt x="1128" y="20924"/>
                      <a:pt x="971" y="20724"/>
                    </a:cubicBezTo>
                    <a:cubicBezTo>
                      <a:pt x="817" y="20521"/>
                      <a:pt x="668" y="20316"/>
                      <a:pt x="528" y="20104"/>
                    </a:cubicBezTo>
                    <a:cubicBezTo>
                      <a:pt x="386" y="19893"/>
                      <a:pt x="261" y="19672"/>
                      <a:pt x="156" y="19443"/>
                    </a:cubicBezTo>
                    <a:cubicBezTo>
                      <a:pt x="51" y="19214"/>
                      <a:pt x="0" y="19008"/>
                      <a:pt x="0" y="18832"/>
                    </a:cubicBezTo>
                    <a:cubicBezTo>
                      <a:pt x="0" y="18465"/>
                      <a:pt x="115" y="18177"/>
                      <a:pt x="337" y="17971"/>
                    </a:cubicBezTo>
                    <a:lnTo>
                      <a:pt x="18845" y="434"/>
                    </a:lnTo>
                    <a:close/>
                    <a:moveTo>
                      <a:pt x="4372" y="9154"/>
                    </a:moveTo>
                    <a:lnTo>
                      <a:pt x="2998" y="8634"/>
                    </a:lnTo>
                    <a:lnTo>
                      <a:pt x="4372" y="8126"/>
                    </a:lnTo>
                    <a:lnTo>
                      <a:pt x="4805" y="6484"/>
                    </a:lnTo>
                    <a:lnTo>
                      <a:pt x="5204" y="8126"/>
                    </a:lnTo>
                    <a:lnTo>
                      <a:pt x="6597" y="8634"/>
                    </a:lnTo>
                    <a:lnTo>
                      <a:pt x="5204" y="9154"/>
                    </a:lnTo>
                    <a:lnTo>
                      <a:pt x="4805" y="10800"/>
                    </a:lnTo>
                    <a:lnTo>
                      <a:pt x="4372" y="9154"/>
                    </a:lnTo>
                    <a:close/>
                    <a:moveTo>
                      <a:pt x="7126" y="5329"/>
                    </a:moveTo>
                    <a:lnTo>
                      <a:pt x="4372" y="4316"/>
                    </a:lnTo>
                    <a:lnTo>
                      <a:pt x="7126" y="3317"/>
                    </a:lnTo>
                    <a:lnTo>
                      <a:pt x="7971" y="0"/>
                    </a:lnTo>
                    <a:lnTo>
                      <a:pt x="8810" y="3317"/>
                    </a:lnTo>
                    <a:lnTo>
                      <a:pt x="11565" y="4316"/>
                    </a:lnTo>
                    <a:lnTo>
                      <a:pt x="8810" y="5329"/>
                    </a:lnTo>
                    <a:lnTo>
                      <a:pt x="7971" y="8634"/>
                    </a:lnTo>
                    <a:lnTo>
                      <a:pt x="7126" y="5329"/>
                    </a:lnTo>
                    <a:close/>
                    <a:moveTo>
                      <a:pt x="12412" y="2670"/>
                    </a:moveTo>
                    <a:lnTo>
                      <a:pt x="11041" y="2162"/>
                    </a:lnTo>
                    <a:lnTo>
                      <a:pt x="12412" y="1642"/>
                    </a:lnTo>
                    <a:lnTo>
                      <a:pt x="12845" y="0"/>
                    </a:lnTo>
                    <a:lnTo>
                      <a:pt x="13278" y="1642"/>
                    </a:lnTo>
                    <a:lnTo>
                      <a:pt x="14637" y="2162"/>
                    </a:lnTo>
                    <a:lnTo>
                      <a:pt x="13278" y="2670"/>
                    </a:lnTo>
                    <a:lnTo>
                      <a:pt x="12845" y="4316"/>
                    </a:lnTo>
                    <a:lnTo>
                      <a:pt x="12412" y="2670"/>
                    </a:lnTo>
                    <a:close/>
                    <a:moveTo>
                      <a:pt x="20498" y="2993"/>
                    </a:moveTo>
                    <a:lnTo>
                      <a:pt x="19399" y="1289"/>
                    </a:lnTo>
                    <a:lnTo>
                      <a:pt x="15070" y="5385"/>
                    </a:lnTo>
                    <a:lnTo>
                      <a:pt x="16172" y="7086"/>
                    </a:lnTo>
                    <a:lnTo>
                      <a:pt x="20498" y="2993"/>
                    </a:lnTo>
                    <a:close/>
                    <a:moveTo>
                      <a:pt x="21599" y="9154"/>
                    </a:moveTo>
                    <a:lnTo>
                      <a:pt x="20229" y="9674"/>
                    </a:lnTo>
                    <a:lnTo>
                      <a:pt x="19807" y="11320"/>
                    </a:lnTo>
                    <a:lnTo>
                      <a:pt x="19374" y="9674"/>
                    </a:lnTo>
                    <a:lnTo>
                      <a:pt x="18001" y="9154"/>
                    </a:lnTo>
                    <a:lnTo>
                      <a:pt x="19374" y="8661"/>
                    </a:lnTo>
                    <a:lnTo>
                      <a:pt x="19807" y="7004"/>
                    </a:lnTo>
                    <a:lnTo>
                      <a:pt x="20229" y="8661"/>
                    </a:lnTo>
                    <a:lnTo>
                      <a:pt x="21599" y="915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/>
            </p:spPr>
            <p:txBody>
              <a:bodyPr anchor="ctr"/>
              <a:lstStyle/>
              <a:p>
                <a:pPr algn="ctr"/>
                <a:endParaRPr sz="1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5" name="Freeform: Shape 30"/>
              <p:cNvSpPr>
                <a:spLocks/>
              </p:cNvSpPr>
              <p:nvPr/>
            </p:nvSpPr>
            <p:spPr bwMode="auto">
              <a:xfrm>
                <a:off x="4378888" y="4450310"/>
                <a:ext cx="382589" cy="382688"/>
              </a:xfrm>
              <a:custGeom>
                <a:avLst/>
                <a:gdLst>
                  <a:gd name="T0" fmla="*/ 10785 w 21570"/>
                  <a:gd name="T1" fmla="*/ 10800 h 21600"/>
                  <a:gd name="T2" fmla="*/ 10785 w 21570"/>
                  <a:gd name="T3" fmla="*/ 10800 h 21600"/>
                  <a:gd name="T4" fmla="*/ 10785 w 21570"/>
                  <a:gd name="T5" fmla="*/ 10800 h 21600"/>
                  <a:gd name="T6" fmla="*/ 10785 w 2157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570" h="21600">
                    <a:moveTo>
                      <a:pt x="1132" y="0"/>
                    </a:moveTo>
                    <a:cubicBezTo>
                      <a:pt x="3894" y="146"/>
                      <a:pt x="6483" y="774"/>
                      <a:pt x="8906" y="1888"/>
                    </a:cubicBezTo>
                    <a:cubicBezTo>
                      <a:pt x="11328" y="2999"/>
                      <a:pt x="13449" y="4470"/>
                      <a:pt x="15274" y="6296"/>
                    </a:cubicBezTo>
                    <a:cubicBezTo>
                      <a:pt x="17102" y="8124"/>
                      <a:pt x="18568" y="10251"/>
                      <a:pt x="19671" y="12678"/>
                    </a:cubicBezTo>
                    <a:cubicBezTo>
                      <a:pt x="20778" y="15102"/>
                      <a:pt x="21407" y="17699"/>
                      <a:pt x="21562" y="20465"/>
                    </a:cubicBezTo>
                    <a:cubicBezTo>
                      <a:pt x="21600" y="20750"/>
                      <a:pt x="21493" y="21012"/>
                      <a:pt x="21246" y="21251"/>
                    </a:cubicBezTo>
                    <a:cubicBezTo>
                      <a:pt x="21036" y="21482"/>
                      <a:pt x="20783" y="21597"/>
                      <a:pt x="20487" y="21597"/>
                    </a:cubicBezTo>
                    <a:lnTo>
                      <a:pt x="18315" y="21597"/>
                    </a:lnTo>
                    <a:cubicBezTo>
                      <a:pt x="18033" y="21597"/>
                      <a:pt x="17783" y="21496"/>
                      <a:pt x="17579" y="21297"/>
                    </a:cubicBezTo>
                    <a:cubicBezTo>
                      <a:pt x="17372" y="21102"/>
                      <a:pt x="17260" y="20860"/>
                      <a:pt x="17243" y="20575"/>
                    </a:cubicBezTo>
                    <a:cubicBezTo>
                      <a:pt x="17113" y="18390"/>
                      <a:pt x="16608" y="16340"/>
                      <a:pt x="15728" y="14423"/>
                    </a:cubicBezTo>
                    <a:cubicBezTo>
                      <a:pt x="14849" y="12505"/>
                      <a:pt x="13679" y="10818"/>
                      <a:pt x="12219" y="9356"/>
                    </a:cubicBezTo>
                    <a:cubicBezTo>
                      <a:pt x="10762" y="7896"/>
                      <a:pt x="9072" y="6725"/>
                      <a:pt x="7155" y="5841"/>
                    </a:cubicBezTo>
                    <a:cubicBezTo>
                      <a:pt x="5239" y="4963"/>
                      <a:pt x="3192" y="4456"/>
                      <a:pt x="1020" y="4326"/>
                    </a:cubicBezTo>
                    <a:cubicBezTo>
                      <a:pt x="735" y="4309"/>
                      <a:pt x="494" y="4194"/>
                      <a:pt x="298" y="3990"/>
                    </a:cubicBezTo>
                    <a:cubicBezTo>
                      <a:pt x="100" y="3782"/>
                      <a:pt x="0" y="3535"/>
                      <a:pt x="0" y="3253"/>
                    </a:cubicBezTo>
                    <a:lnTo>
                      <a:pt x="0" y="1073"/>
                    </a:lnTo>
                    <a:cubicBezTo>
                      <a:pt x="0" y="768"/>
                      <a:pt x="114" y="520"/>
                      <a:pt x="344" y="316"/>
                    </a:cubicBezTo>
                    <a:cubicBezTo>
                      <a:pt x="554" y="106"/>
                      <a:pt x="796" y="0"/>
                      <a:pt x="1074" y="0"/>
                    </a:cubicBezTo>
                    <a:lnTo>
                      <a:pt x="1132" y="0"/>
                    </a:lnTo>
                    <a:close/>
                    <a:moveTo>
                      <a:pt x="1160" y="7058"/>
                    </a:moveTo>
                    <a:cubicBezTo>
                      <a:pt x="2931" y="7188"/>
                      <a:pt x="4592" y="7623"/>
                      <a:pt x="6147" y="8368"/>
                    </a:cubicBezTo>
                    <a:cubicBezTo>
                      <a:pt x="7701" y="9111"/>
                      <a:pt x="9081" y="10090"/>
                      <a:pt x="10288" y="11296"/>
                    </a:cubicBezTo>
                    <a:cubicBezTo>
                      <a:pt x="11492" y="12505"/>
                      <a:pt x="12466" y="13890"/>
                      <a:pt x="13205" y="15450"/>
                    </a:cubicBezTo>
                    <a:cubicBezTo>
                      <a:pt x="13944" y="17014"/>
                      <a:pt x="14380" y="18675"/>
                      <a:pt x="14518" y="20442"/>
                    </a:cubicBezTo>
                    <a:cubicBezTo>
                      <a:pt x="14556" y="20762"/>
                      <a:pt x="14458" y="21033"/>
                      <a:pt x="14228" y="21254"/>
                    </a:cubicBezTo>
                    <a:cubicBezTo>
                      <a:pt x="14018" y="21484"/>
                      <a:pt x="13757" y="21599"/>
                      <a:pt x="13446" y="21599"/>
                    </a:cubicBezTo>
                    <a:lnTo>
                      <a:pt x="11271" y="21599"/>
                    </a:lnTo>
                    <a:cubicBezTo>
                      <a:pt x="11004" y="21599"/>
                      <a:pt x="10768" y="21504"/>
                      <a:pt x="10564" y="21315"/>
                    </a:cubicBezTo>
                    <a:cubicBezTo>
                      <a:pt x="10357" y="21127"/>
                      <a:pt x="10236" y="20891"/>
                      <a:pt x="10199" y="20603"/>
                    </a:cubicBezTo>
                    <a:cubicBezTo>
                      <a:pt x="10087" y="19383"/>
                      <a:pt x="9774" y="18237"/>
                      <a:pt x="9256" y="17169"/>
                    </a:cubicBezTo>
                    <a:cubicBezTo>
                      <a:pt x="8736" y="16098"/>
                      <a:pt x="8069" y="15154"/>
                      <a:pt x="7259" y="14333"/>
                    </a:cubicBezTo>
                    <a:cubicBezTo>
                      <a:pt x="6440" y="13519"/>
                      <a:pt x="5497" y="12851"/>
                      <a:pt x="4428" y="12330"/>
                    </a:cubicBezTo>
                    <a:cubicBezTo>
                      <a:pt x="3359" y="11809"/>
                      <a:pt x="2215" y="11495"/>
                      <a:pt x="997" y="11385"/>
                    </a:cubicBezTo>
                    <a:cubicBezTo>
                      <a:pt x="712" y="11348"/>
                      <a:pt x="477" y="11224"/>
                      <a:pt x="290" y="11014"/>
                    </a:cubicBezTo>
                    <a:cubicBezTo>
                      <a:pt x="103" y="10804"/>
                      <a:pt x="5" y="10568"/>
                      <a:pt x="5" y="10311"/>
                    </a:cubicBezTo>
                    <a:lnTo>
                      <a:pt x="5" y="8132"/>
                    </a:lnTo>
                    <a:cubicBezTo>
                      <a:pt x="5" y="7812"/>
                      <a:pt x="120" y="7551"/>
                      <a:pt x="350" y="7349"/>
                    </a:cubicBezTo>
                    <a:cubicBezTo>
                      <a:pt x="560" y="7136"/>
                      <a:pt x="801" y="7030"/>
                      <a:pt x="1080" y="7030"/>
                    </a:cubicBezTo>
                    <a:cubicBezTo>
                      <a:pt x="1097" y="7030"/>
                      <a:pt x="1112" y="7035"/>
                      <a:pt x="1120" y="7044"/>
                    </a:cubicBezTo>
                    <a:cubicBezTo>
                      <a:pt x="1129" y="7053"/>
                      <a:pt x="1140" y="7058"/>
                      <a:pt x="1160" y="7058"/>
                    </a:cubicBezTo>
                    <a:moveTo>
                      <a:pt x="3250" y="15102"/>
                    </a:moveTo>
                    <a:cubicBezTo>
                      <a:pt x="3698" y="15102"/>
                      <a:pt x="4118" y="15188"/>
                      <a:pt x="4503" y="15361"/>
                    </a:cubicBezTo>
                    <a:cubicBezTo>
                      <a:pt x="4888" y="15528"/>
                      <a:pt x="5230" y="15761"/>
                      <a:pt x="5526" y="16064"/>
                    </a:cubicBezTo>
                    <a:cubicBezTo>
                      <a:pt x="5825" y="16363"/>
                      <a:pt x="6063" y="16706"/>
                      <a:pt x="6227" y="17085"/>
                    </a:cubicBezTo>
                    <a:cubicBezTo>
                      <a:pt x="6400" y="17474"/>
                      <a:pt x="6483" y="17892"/>
                      <a:pt x="6483" y="18341"/>
                    </a:cubicBezTo>
                    <a:cubicBezTo>
                      <a:pt x="6483" y="18793"/>
                      <a:pt x="6400" y="19219"/>
                      <a:pt x="6227" y="19616"/>
                    </a:cubicBezTo>
                    <a:cubicBezTo>
                      <a:pt x="6060" y="20016"/>
                      <a:pt x="5825" y="20361"/>
                      <a:pt x="5526" y="20652"/>
                    </a:cubicBezTo>
                    <a:cubicBezTo>
                      <a:pt x="5227" y="20940"/>
                      <a:pt x="4885" y="21168"/>
                      <a:pt x="4503" y="21340"/>
                    </a:cubicBezTo>
                    <a:cubicBezTo>
                      <a:pt x="4121" y="21513"/>
                      <a:pt x="3701" y="21597"/>
                      <a:pt x="3250" y="21597"/>
                    </a:cubicBezTo>
                    <a:cubicBezTo>
                      <a:pt x="2799" y="21597"/>
                      <a:pt x="2376" y="21513"/>
                      <a:pt x="1980" y="21340"/>
                    </a:cubicBezTo>
                    <a:cubicBezTo>
                      <a:pt x="1577" y="21168"/>
                      <a:pt x="1235" y="20940"/>
                      <a:pt x="948" y="20652"/>
                    </a:cubicBezTo>
                    <a:cubicBezTo>
                      <a:pt x="658" y="20361"/>
                      <a:pt x="428" y="20019"/>
                      <a:pt x="261" y="19622"/>
                    </a:cubicBezTo>
                    <a:cubicBezTo>
                      <a:pt x="89" y="19230"/>
                      <a:pt x="5" y="18801"/>
                      <a:pt x="5" y="18341"/>
                    </a:cubicBezTo>
                    <a:cubicBezTo>
                      <a:pt x="5" y="17891"/>
                      <a:pt x="89" y="17474"/>
                      <a:pt x="261" y="17085"/>
                    </a:cubicBezTo>
                    <a:cubicBezTo>
                      <a:pt x="431" y="16705"/>
                      <a:pt x="660" y="16363"/>
                      <a:pt x="948" y="16064"/>
                    </a:cubicBezTo>
                    <a:cubicBezTo>
                      <a:pt x="1238" y="15761"/>
                      <a:pt x="1580" y="15528"/>
                      <a:pt x="1980" y="15361"/>
                    </a:cubicBezTo>
                    <a:cubicBezTo>
                      <a:pt x="2379" y="15191"/>
                      <a:pt x="2801" y="15102"/>
                      <a:pt x="3250" y="15102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/>
            </p:spPr>
            <p:txBody>
              <a:bodyPr anchor="ctr"/>
              <a:lstStyle/>
              <a:p>
                <a:pPr algn="ctr"/>
                <a:endParaRPr sz="1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Freeform: Shape 31"/>
              <p:cNvSpPr>
                <a:spLocks/>
              </p:cNvSpPr>
              <p:nvPr/>
            </p:nvSpPr>
            <p:spPr bwMode="auto">
              <a:xfrm>
                <a:off x="4378888" y="3184913"/>
                <a:ext cx="382589" cy="381157"/>
              </a:xfrm>
              <a:custGeom>
                <a:avLst/>
                <a:gdLst>
                  <a:gd name="T0" fmla="+- 0 10797 26"/>
                  <a:gd name="T1" fmla="*/ T0 w 21542"/>
                  <a:gd name="T2" fmla="*/ 10800 h 21600"/>
                  <a:gd name="T3" fmla="+- 0 10797 26"/>
                  <a:gd name="T4" fmla="*/ T3 w 21542"/>
                  <a:gd name="T5" fmla="*/ 10800 h 21600"/>
                  <a:gd name="T6" fmla="+- 0 10797 26"/>
                  <a:gd name="T7" fmla="*/ T6 w 21542"/>
                  <a:gd name="T8" fmla="*/ 10800 h 21600"/>
                  <a:gd name="T9" fmla="+- 0 10797 26"/>
                  <a:gd name="T10" fmla="*/ T9 w 21542"/>
                  <a:gd name="T11" fmla="*/ 10800 h 21600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</a:cxnLst>
                <a:rect l="0" t="0" r="r" b="b"/>
                <a:pathLst>
                  <a:path w="21542" h="21600">
                    <a:moveTo>
                      <a:pt x="11685" y="1798"/>
                    </a:moveTo>
                    <a:cubicBezTo>
                      <a:pt x="12903" y="1906"/>
                      <a:pt x="14055" y="2202"/>
                      <a:pt x="15143" y="2682"/>
                    </a:cubicBezTo>
                    <a:cubicBezTo>
                      <a:pt x="16233" y="3165"/>
                      <a:pt x="17213" y="3803"/>
                      <a:pt x="18089" y="4596"/>
                    </a:cubicBezTo>
                    <a:cubicBezTo>
                      <a:pt x="18964" y="5390"/>
                      <a:pt x="19696" y="6307"/>
                      <a:pt x="20286" y="7355"/>
                    </a:cubicBezTo>
                    <a:cubicBezTo>
                      <a:pt x="20875" y="8400"/>
                      <a:pt x="21290" y="9537"/>
                      <a:pt x="21528" y="10774"/>
                    </a:cubicBezTo>
                    <a:cubicBezTo>
                      <a:pt x="21573" y="11034"/>
                      <a:pt x="21497" y="11229"/>
                      <a:pt x="21299" y="11356"/>
                    </a:cubicBezTo>
                    <a:cubicBezTo>
                      <a:pt x="21223" y="11407"/>
                      <a:pt x="21151" y="11435"/>
                      <a:pt x="21077" y="11435"/>
                    </a:cubicBezTo>
                    <a:cubicBezTo>
                      <a:pt x="20930" y="11435"/>
                      <a:pt x="20822" y="11381"/>
                      <a:pt x="20760" y="11271"/>
                    </a:cubicBezTo>
                    <a:cubicBezTo>
                      <a:pt x="20016" y="10353"/>
                      <a:pt x="19186" y="9890"/>
                      <a:pt x="18272" y="9879"/>
                    </a:cubicBezTo>
                    <a:cubicBezTo>
                      <a:pt x="17616" y="9879"/>
                      <a:pt x="16994" y="10128"/>
                      <a:pt x="16402" y="10619"/>
                    </a:cubicBezTo>
                    <a:cubicBezTo>
                      <a:pt x="15813" y="11110"/>
                      <a:pt x="15320" y="11796"/>
                      <a:pt x="14912" y="12680"/>
                    </a:cubicBezTo>
                    <a:cubicBezTo>
                      <a:pt x="14840" y="12886"/>
                      <a:pt x="14704" y="12991"/>
                      <a:pt x="14516" y="12991"/>
                    </a:cubicBezTo>
                    <a:cubicBezTo>
                      <a:pt x="14323" y="12991"/>
                      <a:pt x="14191" y="12886"/>
                      <a:pt x="14115" y="12680"/>
                    </a:cubicBezTo>
                    <a:cubicBezTo>
                      <a:pt x="13490" y="11328"/>
                      <a:pt x="12679" y="10452"/>
                      <a:pt x="11682" y="10057"/>
                    </a:cubicBezTo>
                    <a:lnTo>
                      <a:pt x="11682" y="17164"/>
                    </a:lnTo>
                    <a:cubicBezTo>
                      <a:pt x="11682" y="17779"/>
                      <a:pt x="11594" y="18350"/>
                      <a:pt x="11415" y="18883"/>
                    </a:cubicBezTo>
                    <a:cubicBezTo>
                      <a:pt x="11234" y="19414"/>
                      <a:pt x="10993" y="19886"/>
                      <a:pt x="10690" y="20298"/>
                    </a:cubicBezTo>
                    <a:cubicBezTo>
                      <a:pt x="10385" y="20704"/>
                      <a:pt x="10029" y="21026"/>
                      <a:pt x="9621" y="21258"/>
                    </a:cubicBezTo>
                    <a:cubicBezTo>
                      <a:pt x="9214" y="21487"/>
                      <a:pt x="8777" y="21599"/>
                      <a:pt x="8314" y="21599"/>
                    </a:cubicBezTo>
                    <a:cubicBezTo>
                      <a:pt x="7852" y="21599"/>
                      <a:pt x="7410" y="21487"/>
                      <a:pt x="6995" y="21258"/>
                    </a:cubicBezTo>
                    <a:cubicBezTo>
                      <a:pt x="6580" y="21027"/>
                      <a:pt x="6220" y="20705"/>
                      <a:pt x="5915" y="20298"/>
                    </a:cubicBezTo>
                    <a:cubicBezTo>
                      <a:pt x="5612" y="19886"/>
                      <a:pt x="5369" y="19417"/>
                      <a:pt x="5190" y="18883"/>
                    </a:cubicBezTo>
                    <a:cubicBezTo>
                      <a:pt x="5011" y="18350"/>
                      <a:pt x="4923" y="17779"/>
                      <a:pt x="4923" y="17164"/>
                    </a:cubicBezTo>
                    <a:cubicBezTo>
                      <a:pt x="4923" y="16850"/>
                      <a:pt x="5011" y="16591"/>
                      <a:pt x="5190" y="16390"/>
                    </a:cubicBezTo>
                    <a:cubicBezTo>
                      <a:pt x="5369" y="16187"/>
                      <a:pt x="5583" y="16085"/>
                      <a:pt x="5836" y="16085"/>
                    </a:cubicBezTo>
                    <a:cubicBezTo>
                      <a:pt x="6103" y="16085"/>
                      <a:pt x="6320" y="16187"/>
                      <a:pt x="6492" y="16390"/>
                    </a:cubicBezTo>
                    <a:cubicBezTo>
                      <a:pt x="6661" y="16591"/>
                      <a:pt x="6747" y="16851"/>
                      <a:pt x="6747" y="17164"/>
                    </a:cubicBezTo>
                    <a:cubicBezTo>
                      <a:pt x="6747" y="17799"/>
                      <a:pt x="6900" y="18333"/>
                      <a:pt x="7203" y="18776"/>
                    </a:cubicBezTo>
                    <a:cubicBezTo>
                      <a:pt x="7508" y="19216"/>
                      <a:pt x="7878" y="19437"/>
                      <a:pt x="8312" y="19437"/>
                    </a:cubicBezTo>
                    <a:cubicBezTo>
                      <a:pt x="8732" y="19437"/>
                      <a:pt x="9092" y="19216"/>
                      <a:pt x="9397" y="18776"/>
                    </a:cubicBezTo>
                    <a:cubicBezTo>
                      <a:pt x="9700" y="18333"/>
                      <a:pt x="9853" y="17799"/>
                      <a:pt x="9853" y="17164"/>
                    </a:cubicBezTo>
                    <a:lnTo>
                      <a:pt x="9853" y="10057"/>
                    </a:lnTo>
                    <a:cubicBezTo>
                      <a:pt x="8856" y="10461"/>
                      <a:pt x="8042" y="11336"/>
                      <a:pt x="7420" y="12680"/>
                    </a:cubicBezTo>
                    <a:cubicBezTo>
                      <a:pt x="7344" y="12886"/>
                      <a:pt x="7210" y="12991"/>
                      <a:pt x="7019" y="12991"/>
                    </a:cubicBezTo>
                    <a:cubicBezTo>
                      <a:pt x="6828" y="12991"/>
                      <a:pt x="6700" y="12886"/>
                      <a:pt x="6631" y="12680"/>
                    </a:cubicBezTo>
                    <a:cubicBezTo>
                      <a:pt x="6227" y="11796"/>
                      <a:pt x="5734" y="11110"/>
                      <a:pt x="5147" y="10619"/>
                    </a:cubicBezTo>
                    <a:cubicBezTo>
                      <a:pt x="4560" y="10128"/>
                      <a:pt x="3940" y="9879"/>
                      <a:pt x="3284" y="9879"/>
                    </a:cubicBezTo>
                    <a:cubicBezTo>
                      <a:pt x="2363" y="9879"/>
                      <a:pt x="1541" y="10345"/>
                      <a:pt x="808" y="11271"/>
                    </a:cubicBezTo>
                    <a:cubicBezTo>
                      <a:pt x="718" y="11381"/>
                      <a:pt x="596" y="11435"/>
                      <a:pt x="455" y="11435"/>
                    </a:cubicBezTo>
                    <a:cubicBezTo>
                      <a:pt x="381" y="11435"/>
                      <a:pt x="305" y="11407"/>
                      <a:pt x="238" y="11356"/>
                    </a:cubicBezTo>
                    <a:cubicBezTo>
                      <a:pt x="47" y="11229"/>
                      <a:pt x="-26" y="11034"/>
                      <a:pt x="7" y="10774"/>
                    </a:cubicBezTo>
                    <a:cubicBezTo>
                      <a:pt x="245" y="9537"/>
                      <a:pt x="660" y="8400"/>
                      <a:pt x="1259" y="7355"/>
                    </a:cubicBezTo>
                    <a:cubicBezTo>
                      <a:pt x="1855" y="6307"/>
                      <a:pt x="2595" y="5390"/>
                      <a:pt x="3468" y="4596"/>
                    </a:cubicBezTo>
                    <a:cubicBezTo>
                      <a:pt x="4343" y="3803"/>
                      <a:pt x="5321" y="3168"/>
                      <a:pt x="6402" y="2688"/>
                    </a:cubicBezTo>
                    <a:cubicBezTo>
                      <a:pt x="7482" y="2213"/>
                      <a:pt x="8634" y="1917"/>
                      <a:pt x="9850" y="1798"/>
                    </a:cubicBezTo>
                    <a:lnTo>
                      <a:pt x="9850" y="1081"/>
                    </a:lnTo>
                    <a:cubicBezTo>
                      <a:pt x="9850" y="767"/>
                      <a:pt x="9936" y="508"/>
                      <a:pt x="10118" y="304"/>
                    </a:cubicBezTo>
                    <a:cubicBezTo>
                      <a:pt x="10296" y="101"/>
                      <a:pt x="10511" y="0"/>
                      <a:pt x="10764" y="0"/>
                    </a:cubicBezTo>
                    <a:cubicBezTo>
                      <a:pt x="11029" y="0"/>
                      <a:pt x="11248" y="101"/>
                      <a:pt x="11420" y="304"/>
                    </a:cubicBezTo>
                    <a:cubicBezTo>
                      <a:pt x="11589" y="508"/>
                      <a:pt x="11675" y="767"/>
                      <a:pt x="11675" y="1081"/>
                    </a:cubicBezTo>
                    <a:lnTo>
                      <a:pt x="11675" y="179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/>
            </p:spPr>
            <p:txBody>
              <a:bodyPr anchor="ctr"/>
              <a:lstStyle/>
              <a:p>
                <a:pPr algn="ctr"/>
                <a:endParaRPr sz="140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2" name="Rectangle 46"/>
              <p:cNvSpPr/>
              <p:nvPr/>
            </p:nvSpPr>
            <p:spPr>
              <a:xfrm>
                <a:off x="5775608" y="1440361"/>
                <a:ext cx="6031835" cy="93864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marL="457200" indent="-457200">
                  <a:buFont typeface="+mj-ea"/>
                  <a:buAutoNum type="circleNumDbPlain"/>
                </a:pPr>
                <a:r>
                  <a:rPr lang="zh-CN" altLang="en-US" sz="2000" dirty="0" smtClean="0">
                    <a:solidFill>
                      <a:schemeClr val="dk1"/>
                    </a:solidFill>
                  </a:rPr>
                  <a:t>画</a:t>
                </a:r>
                <a:r>
                  <a:rPr lang="zh-CN" altLang="en-US" sz="2000" dirty="0">
                    <a:solidFill>
                      <a:schemeClr val="dk1"/>
                    </a:solidFill>
                  </a:rPr>
                  <a:t>出各实体及其属性，其中的主属性（即关键）用下划线表示。</a:t>
                </a:r>
                <a:endParaRPr lang="en-US" altLang="zh-CN" sz="2000" dirty="0">
                  <a:solidFill>
                    <a:schemeClr val="dk1"/>
                  </a:solidFill>
                </a:endParaRPr>
              </a:p>
            </p:txBody>
          </p:sp>
          <p:sp>
            <p:nvSpPr>
              <p:cNvPr id="30" name="Rectangle 50"/>
              <p:cNvSpPr/>
              <p:nvPr/>
            </p:nvSpPr>
            <p:spPr>
              <a:xfrm>
                <a:off x="5775609" y="2770033"/>
                <a:ext cx="6031834" cy="1097752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marL="457200" indent="-457200">
                  <a:buFont typeface="+mj-ea"/>
                  <a:buAutoNum type="circleNumDbPlain" startAt="2"/>
                </a:pPr>
                <a:r>
                  <a:rPr lang="zh-CN" altLang="en-US" sz="2000" dirty="0" smtClean="0">
                    <a:solidFill>
                      <a:schemeClr val="dk1"/>
                    </a:solidFill>
                  </a:rPr>
                  <a:t>在有联系的实体间插入联系框，并用无向边将它们连接起来（联系也可能包含属性）。</a:t>
                </a:r>
                <a:endParaRPr lang="en-US" altLang="zh-CN" sz="2000" dirty="0">
                  <a:solidFill>
                    <a:schemeClr val="dk1"/>
                  </a:solidFill>
                </a:endParaRPr>
              </a:p>
            </p:txBody>
          </p:sp>
          <p:sp>
            <p:nvSpPr>
              <p:cNvPr id="28" name="Rectangle 53"/>
              <p:cNvSpPr/>
              <p:nvPr/>
            </p:nvSpPr>
            <p:spPr>
              <a:xfrm>
                <a:off x="5775608" y="4565232"/>
                <a:ext cx="6031835" cy="53553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marL="457200" indent="-457200">
                  <a:lnSpc>
                    <a:spcPct val="120000"/>
                  </a:lnSpc>
                  <a:buFont typeface="+mj-ea"/>
                  <a:buAutoNum type="circleNumDbPlain" startAt="3"/>
                </a:pPr>
                <a:r>
                  <a:rPr lang="zh-CN" altLang="en-US" sz="2000" dirty="0" smtClean="0">
                    <a:solidFill>
                      <a:schemeClr val="dk1"/>
                    </a:solidFill>
                  </a:rPr>
                  <a:t>在</a:t>
                </a:r>
                <a:r>
                  <a:rPr lang="zh-CN" altLang="en-US" sz="2000" dirty="0">
                    <a:solidFill>
                      <a:schemeClr val="dk1"/>
                    </a:solidFill>
                  </a:rPr>
                  <a:t>无向边上</a:t>
                </a:r>
                <a:r>
                  <a:rPr lang="zh-CN" altLang="en-US" sz="2000" dirty="0" smtClean="0">
                    <a:solidFill>
                      <a:schemeClr val="dk1"/>
                    </a:solidFill>
                  </a:rPr>
                  <a:t>标注联系</a:t>
                </a:r>
                <a:r>
                  <a:rPr lang="zh-CN" altLang="en-US" sz="2000" dirty="0">
                    <a:solidFill>
                      <a:schemeClr val="dk1"/>
                    </a:solidFill>
                  </a:rPr>
                  <a:t>的</a:t>
                </a:r>
                <a:r>
                  <a:rPr lang="zh-CN" altLang="en-US" sz="2000" dirty="0" smtClean="0">
                    <a:solidFill>
                      <a:schemeClr val="dk1"/>
                    </a:solidFill>
                  </a:rPr>
                  <a:t>类型。</a:t>
                </a:r>
                <a:endParaRPr lang="zh-CN" altLang="en-US" sz="2000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cxnSp>
          <p:nvCxnSpPr>
            <p:cNvPr id="5" name="Straight Connector 37"/>
            <p:cNvCxnSpPr/>
            <p:nvPr/>
          </p:nvCxnSpPr>
          <p:spPr>
            <a:xfrm>
              <a:off x="6287842" y="2457441"/>
              <a:ext cx="5545379" cy="0"/>
            </a:xfrm>
            <a:prstGeom prst="line">
              <a:avLst/>
            </a:prstGeom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8"/>
            <p:cNvCxnSpPr/>
            <p:nvPr/>
          </p:nvCxnSpPr>
          <p:spPr>
            <a:xfrm flipV="1">
              <a:off x="6345120" y="4145290"/>
              <a:ext cx="5551856" cy="10973"/>
            </a:xfrm>
            <a:prstGeom prst="line">
              <a:avLst/>
            </a:prstGeom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59"/>
            <p:cNvCxnSpPr/>
            <p:nvPr/>
          </p:nvCxnSpPr>
          <p:spPr>
            <a:xfrm>
              <a:off x="6287842" y="5381118"/>
              <a:ext cx="5545379" cy="0"/>
            </a:xfrm>
            <a:prstGeom prst="line">
              <a:avLst/>
            </a:prstGeom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Freeform: Shape 24"/>
          <p:cNvSpPr>
            <a:spLocks/>
          </p:cNvSpPr>
          <p:nvPr/>
        </p:nvSpPr>
        <p:spPr bwMode="auto">
          <a:xfrm rot="10800000" flipH="1">
            <a:off x="1580322" y="1675479"/>
            <a:ext cx="1097774" cy="742386"/>
          </a:xfrm>
          <a:custGeom>
            <a:avLst/>
            <a:gdLst>
              <a:gd name="T0" fmla="*/ 1118 w 1118"/>
              <a:gd name="T1" fmla="*/ 0 h 633"/>
              <a:gd name="T2" fmla="*/ 0 w 1118"/>
              <a:gd name="T3" fmla="*/ 0 h 633"/>
              <a:gd name="T4" fmla="*/ 1118 w 1118"/>
              <a:gd name="T5" fmla="*/ 633 h 633"/>
              <a:gd name="T6" fmla="*/ 1118 w 1118"/>
              <a:gd name="T7" fmla="*/ 0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18" h="633">
                <a:moveTo>
                  <a:pt x="1118" y="0"/>
                </a:moveTo>
                <a:lnTo>
                  <a:pt x="0" y="0"/>
                </a:lnTo>
                <a:lnTo>
                  <a:pt x="1118" y="633"/>
                </a:lnTo>
                <a:lnTo>
                  <a:pt x="1118" y="0"/>
                </a:lnTo>
                <a:close/>
              </a:path>
            </a:pathLst>
          </a:custGeom>
          <a:ln>
            <a:noFill/>
          </a:ln>
          <a:ex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sz="140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Freeform: Shape 24"/>
          <p:cNvSpPr>
            <a:spLocks/>
          </p:cNvSpPr>
          <p:nvPr/>
        </p:nvSpPr>
        <p:spPr bwMode="auto">
          <a:xfrm rot="10800000" flipH="1">
            <a:off x="1488402" y="2773804"/>
            <a:ext cx="1150935" cy="356311"/>
          </a:xfrm>
          <a:custGeom>
            <a:avLst/>
            <a:gdLst>
              <a:gd name="T0" fmla="*/ 1118 w 1118"/>
              <a:gd name="T1" fmla="*/ 0 h 633"/>
              <a:gd name="T2" fmla="*/ 0 w 1118"/>
              <a:gd name="T3" fmla="*/ 0 h 633"/>
              <a:gd name="T4" fmla="*/ 1118 w 1118"/>
              <a:gd name="T5" fmla="*/ 633 h 633"/>
              <a:gd name="T6" fmla="*/ 1118 w 1118"/>
              <a:gd name="T7" fmla="*/ 0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18" h="633">
                <a:moveTo>
                  <a:pt x="1118" y="0"/>
                </a:moveTo>
                <a:lnTo>
                  <a:pt x="0" y="0"/>
                </a:lnTo>
                <a:lnTo>
                  <a:pt x="1118" y="633"/>
                </a:lnTo>
                <a:lnTo>
                  <a:pt x="1118" y="0"/>
                </a:lnTo>
                <a:close/>
              </a:path>
            </a:pathLst>
          </a:custGeom>
          <a:ln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sz="140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Freeform: Shape 24"/>
          <p:cNvSpPr>
            <a:spLocks/>
          </p:cNvSpPr>
          <p:nvPr/>
        </p:nvSpPr>
        <p:spPr bwMode="auto">
          <a:xfrm>
            <a:off x="1488402" y="3136682"/>
            <a:ext cx="1150936" cy="359804"/>
          </a:xfrm>
          <a:custGeom>
            <a:avLst/>
            <a:gdLst>
              <a:gd name="T0" fmla="*/ 1118 w 1118"/>
              <a:gd name="T1" fmla="*/ 0 h 633"/>
              <a:gd name="T2" fmla="*/ 0 w 1118"/>
              <a:gd name="T3" fmla="*/ 0 h 633"/>
              <a:gd name="T4" fmla="*/ 1118 w 1118"/>
              <a:gd name="T5" fmla="*/ 633 h 633"/>
              <a:gd name="T6" fmla="*/ 1118 w 1118"/>
              <a:gd name="T7" fmla="*/ 0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18" h="633">
                <a:moveTo>
                  <a:pt x="1118" y="0"/>
                </a:moveTo>
                <a:lnTo>
                  <a:pt x="0" y="0"/>
                </a:lnTo>
                <a:lnTo>
                  <a:pt x="1118" y="633"/>
                </a:lnTo>
                <a:lnTo>
                  <a:pt x="1118" y="0"/>
                </a:lnTo>
                <a:close/>
              </a:path>
            </a:pathLst>
          </a:custGeom>
          <a:ln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sz="140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81150" y="954387"/>
            <a:ext cx="29651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2.  ER</a:t>
            </a:r>
            <a:r>
              <a:rPr lang="zh-CN" altLang="en-US" sz="2400" dirty="0"/>
              <a:t>模型的画法</a:t>
            </a:r>
            <a:endParaRPr lang="en-US" altLang="zh-CN" sz="2400" dirty="0"/>
          </a:p>
        </p:txBody>
      </p:sp>
      <p:sp>
        <p:nvSpPr>
          <p:cNvPr id="96" name="标题 1"/>
          <p:cNvSpPr txBox="1">
            <a:spLocks/>
          </p:cNvSpPr>
          <p:nvPr/>
        </p:nvSpPr>
        <p:spPr>
          <a:xfrm>
            <a:off x="457200" y="205978"/>
            <a:ext cx="8229600" cy="583574"/>
          </a:xfrm>
          <a:prstGeom prst="rect">
            <a:avLst/>
          </a:prstGeom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algn="l" defTabSz="6172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7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en-US" altLang="zh-CN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模型</a:t>
            </a:r>
            <a:r>
              <a:rPr lang="zh-CN" altLang="en-US" sz="3200" dirty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设计</a:t>
            </a:r>
            <a:endParaRPr lang="zh-CN" altLang="en-US" sz="3200" dirty="0">
              <a:ln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cxnSp>
        <p:nvCxnSpPr>
          <p:cNvPr id="97" name="直接连接符 96"/>
          <p:cNvCxnSpPr/>
          <p:nvPr/>
        </p:nvCxnSpPr>
        <p:spPr>
          <a:xfrm>
            <a:off x="467544" y="794065"/>
            <a:ext cx="8136904" cy="0"/>
          </a:xfrm>
          <a:prstGeom prst="line">
            <a:avLst/>
          </a:prstGeom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Freeform 6"/>
          <p:cNvSpPr>
            <a:spLocks/>
          </p:cNvSpPr>
          <p:nvPr/>
        </p:nvSpPr>
        <p:spPr bwMode="auto">
          <a:xfrm>
            <a:off x="360963" y="302887"/>
            <a:ext cx="539562" cy="342442"/>
          </a:xfrm>
          <a:custGeom>
            <a:avLst/>
            <a:gdLst>
              <a:gd name="T0" fmla="*/ 4479 w 4516"/>
              <a:gd name="T1" fmla="*/ 2074 h 3947"/>
              <a:gd name="T2" fmla="*/ 3967 w 4516"/>
              <a:gd name="T3" fmla="*/ 2960 h 3947"/>
              <a:gd name="T4" fmla="*/ 3455 w 4516"/>
              <a:gd name="T5" fmla="*/ 3847 h 3947"/>
              <a:gd name="T6" fmla="*/ 3282 w 4516"/>
              <a:gd name="T7" fmla="*/ 3947 h 3947"/>
              <a:gd name="T8" fmla="*/ 2258 w 4516"/>
              <a:gd name="T9" fmla="*/ 3947 h 3947"/>
              <a:gd name="T10" fmla="*/ 1234 w 4516"/>
              <a:gd name="T11" fmla="*/ 3947 h 3947"/>
              <a:gd name="T12" fmla="*/ 1061 w 4516"/>
              <a:gd name="T13" fmla="*/ 3847 h 3947"/>
              <a:gd name="T14" fmla="*/ 549 w 4516"/>
              <a:gd name="T15" fmla="*/ 2960 h 3947"/>
              <a:gd name="T16" fmla="*/ 37 w 4516"/>
              <a:gd name="T17" fmla="*/ 2074 h 3947"/>
              <a:gd name="T18" fmla="*/ 37 w 4516"/>
              <a:gd name="T19" fmla="*/ 1874 h 3947"/>
              <a:gd name="T20" fmla="*/ 549 w 4516"/>
              <a:gd name="T21" fmla="*/ 987 h 3947"/>
              <a:gd name="T22" fmla="*/ 1061 w 4516"/>
              <a:gd name="T23" fmla="*/ 100 h 3947"/>
              <a:gd name="T24" fmla="*/ 1234 w 4516"/>
              <a:gd name="T25" fmla="*/ 0 h 3947"/>
              <a:gd name="T26" fmla="*/ 2258 w 4516"/>
              <a:gd name="T27" fmla="*/ 0 h 3947"/>
              <a:gd name="T28" fmla="*/ 3282 w 4516"/>
              <a:gd name="T29" fmla="*/ 0 h 3947"/>
              <a:gd name="T30" fmla="*/ 3455 w 4516"/>
              <a:gd name="T31" fmla="*/ 100 h 3947"/>
              <a:gd name="T32" fmla="*/ 3967 w 4516"/>
              <a:gd name="T33" fmla="*/ 987 h 3947"/>
              <a:gd name="T34" fmla="*/ 4479 w 4516"/>
              <a:gd name="T35" fmla="*/ 1874 h 3947"/>
              <a:gd name="T36" fmla="*/ 4479 w 4516"/>
              <a:gd name="T37" fmla="*/ 2074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16" h="3947">
                <a:moveTo>
                  <a:pt x="4479" y="2074"/>
                </a:moveTo>
                <a:lnTo>
                  <a:pt x="3967" y="2960"/>
                </a:lnTo>
                <a:lnTo>
                  <a:pt x="3455" y="3847"/>
                </a:lnTo>
                <a:cubicBezTo>
                  <a:pt x="3418" y="3911"/>
                  <a:pt x="3355" y="3947"/>
                  <a:pt x="3282" y="3947"/>
                </a:cubicBezTo>
                <a:lnTo>
                  <a:pt x="2258" y="3947"/>
                </a:lnTo>
                <a:lnTo>
                  <a:pt x="1234" y="3947"/>
                </a:lnTo>
                <a:cubicBezTo>
                  <a:pt x="1160" y="3947"/>
                  <a:pt x="1097" y="3911"/>
                  <a:pt x="1061" y="3847"/>
                </a:cubicBezTo>
                <a:lnTo>
                  <a:pt x="549" y="2960"/>
                </a:lnTo>
                <a:lnTo>
                  <a:pt x="37" y="2074"/>
                </a:lnTo>
                <a:cubicBezTo>
                  <a:pt x="0" y="2010"/>
                  <a:pt x="0" y="1937"/>
                  <a:pt x="37" y="1874"/>
                </a:cubicBezTo>
                <a:lnTo>
                  <a:pt x="549" y="987"/>
                </a:lnTo>
                <a:lnTo>
                  <a:pt x="1061" y="100"/>
                </a:lnTo>
                <a:cubicBezTo>
                  <a:pt x="1097" y="36"/>
                  <a:pt x="1160" y="0"/>
                  <a:pt x="1234" y="0"/>
                </a:cubicBezTo>
                <a:lnTo>
                  <a:pt x="2258" y="0"/>
                </a:lnTo>
                <a:lnTo>
                  <a:pt x="3282" y="0"/>
                </a:lnTo>
                <a:cubicBezTo>
                  <a:pt x="3355" y="0"/>
                  <a:pt x="3418" y="36"/>
                  <a:pt x="3455" y="100"/>
                </a:cubicBezTo>
                <a:lnTo>
                  <a:pt x="3967" y="987"/>
                </a:lnTo>
                <a:lnTo>
                  <a:pt x="4479" y="1874"/>
                </a:lnTo>
                <a:cubicBezTo>
                  <a:pt x="4516" y="1937"/>
                  <a:pt x="4516" y="2010"/>
                  <a:pt x="4479" y="2074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造字工房悦黑演示版常规体" pitchFamily="50" charset="-122"/>
              <a:ea typeface="造字工房悦黑演示版常规体" pitchFamily="50" charset="-122"/>
              <a:sym typeface="+mn-lt"/>
            </a:endParaRPr>
          </a:p>
        </p:txBody>
      </p:sp>
      <p:grpSp>
        <p:nvGrpSpPr>
          <p:cNvPr id="99" name="组合 98"/>
          <p:cNvGrpSpPr/>
          <p:nvPr/>
        </p:nvGrpSpPr>
        <p:grpSpPr>
          <a:xfrm>
            <a:off x="611398" y="311312"/>
            <a:ext cx="513011" cy="325590"/>
            <a:chOff x="5301326" y="5062038"/>
            <a:chExt cx="2232153" cy="1892400"/>
          </a:xfrm>
          <a:effectLst>
            <a:outerShdw blurRad="1143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0" name="Freeform 6"/>
            <p:cNvSpPr>
              <a:spLocks/>
            </p:cNvSpPr>
            <p:nvPr/>
          </p:nvSpPr>
          <p:spPr bwMode="auto">
            <a:xfrm>
              <a:off x="5301326" y="5062038"/>
              <a:ext cx="2232153" cy="1892400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  <a:latin typeface="造字工房悦黑演示版常规体" pitchFamily="50" charset="-122"/>
                <a:ea typeface="造字工房悦黑演示版常规体" pitchFamily="50" charset="-122"/>
                <a:cs typeface="+mn-ea"/>
                <a:sym typeface="+mn-lt"/>
              </a:endParaRPr>
            </a:p>
          </p:txBody>
        </p:sp>
        <p:sp>
          <p:nvSpPr>
            <p:cNvPr id="101" name="Freeform 7"/>
            <p:cNvSpPr>
              <a:spLocks/>
            </p:cNvSpPr>
            <p:nvPr/>
          </p:nvSpPr>
          <p:spPr bwMode="auto">
            <a:xfrm>
              <a:off x="5594404" y="5313848"/>
              <a:ext cx="1645997" cy="1388786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+mn-lt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801333423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9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20472" y="935952"/>
            <a:ext cx="80174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3.   ER</a:t>
            </a:r>
            <a:r>
              <a:rPr lang="zh-CN" altLang="en-US" sz="2400" dirty="0"/>
              <a:t>模型设计</a:t>
            </a:r>
            <a:r>
              <a:rPr lang="zh-CN" altLang="en-US" sz="2400" dirty="0" smtClean="0"/>
              <a:t>举例</a:t>
            </a:r>
            <a:endParaRPr lang="en-US" altLang="zh-CN" sz="2400" dirty="0" smtClean="0"/>
          </a:p>
        </p:txBody>
      </p:sp>
      <p:sp>
        <p:nvSpPr>
          <p:cNvPr id="23" name="标题 1"/>
          <p:cNvSpPr txBox="1">
            <a:spLocks/>
          </p:cNvSpPr>
          <p:nvPr/>
        </p:nvSpPr>
        <p:spPr>
          <a:xfrm>
            <a:off x="457200" y="205978"/>
            <a:ext cx="8229600" cy="583574"/>
          </a:xfrm>
          <a:prstGeom prst="rect">
            <a:avLst/>
          </a:prstGeom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algn="l" defTabSz="6172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7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en-US" altLang="zh-CN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模型</a:t>
            </a:r>
            <a:r>
              <a:rPr lang="zh-CN" altLang="en-US" sz="3200" dirty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设计</a:t>
            </a:r>
            <a:endParaRPr lang="zh-CN" altLang="en-US" sz="3200" dirty="0">
              <a:ln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cxnSp>
        <p:nvCxnSpPr>
          <p:cNvPr id="24" name="直接连接符 23"/>
          <p:cNvCxnSpPr/>
          <p:nvPr/>
        </p:nvCxnSpPr>
        <p:spPr>
          <a:xfrm>
            <a:off x="467544" y="794065"/>
            <a:ext cx="8136904" cy="0"/>
          </a:xfrm>
          <a:prstGeom prst="line">
            <a:avLst/>
          </a:prstGeom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6"/>
          <p:cNvSpPr>
            <a:spLocks/>
          </p:cNvSpPr>
          <p:nvPr/>
        </p:nvSpPr>
        <p:spPr bwMode="auto">
          <a:xfrm>
            <a:off x="360963" y="302887"/>
            <a:ext cx="539562" cy="342442"/>
          </a:xfrm>
          <a:custGeom>
            <a:avLst/>
            <a:gdLst>
              <a:gd name="T0" fmla="*/ 4479 w 4516"/>
              <a:gd name="T1" fmla="*/ 2074 h 3947"/>
              <a:gd name="T2" fmla="*/ 3967 w 4516"/>
              <a:gd name="T3" fmla="*/ 2960 h 3947"/>
              <a:gd name="T4" fmla="*/ 3455 w 4516"/>
              <a:gd name="T5" fmla="*/ 3847 h 3947"/>
              <a:gd name="T6" fmla="*/ 3282 w 4516"/>
              <a:gd name="T7" fmla="*/ 3947 h 3947"/>
              <a:gd name="T8" fmla="*/ 2258 w 4516"/>
              <a:gd name="T9" fmla="*/ 3947 h 3947"/>
              <a:gd name="T10" fmla="*/ 1234 w 4516"/>
              <a:gd name="T11" fmla="*/ 3947 h 3947"/>
              <a:gd name="T12" fmla="*/ 1061 w 4516"/>
              <a:gd name="T13" fmla="*/ 3847 h 3947"/>
              <a:gd name="T14" fmla="*/ 549 w 4516"/>
              <a:gd name="T15" fmla="*/ 2960 h 3947"/>
              <a:gd name="T16" fmla="*/ 37 w 4516"/>
              <a:gd name="T17" fmla="*/ 2074 h 3947"/>
              <a:gd name="T18" fmla="*/ 37 w 4516"/>
              <a:gd name="T19" fmla="*/ 1874 h 3947"/>
              <a:gd name="T20" fmla="*/ 549 w 4516"/>
              <a:gd name="T21" fmla="*/ 987 h 3947"/>
              <a:gd name="T22" fmla="*/ 1061 w 4516"/>
              <a:gd name="T23" fmla="*/ 100 h 3947"/>
              <a:gd name="T24" fmla="*/ 1234 w 4516"/>
              <a:gd name="T25" fmla="*/ 0 h 3947"/>
              <a:gd name="T26" fmla="*/ 2258 w 4516"/>
              <a:gd name="T27" fmla="*/ 0 h 3947"/>
              <a:gd name="T28" fmla="*/ 3282 w 4516"/>
              <a:gd name="T29" fmla="*/ 0 h 3947"/>
              <a:gd name="T30" fmla="*/ 3455 w 4516"/>
              <a:gd name="T31" fmla="*/ 100 h 3947"/>
              <a:gd name="T32" fmla="*/ 3967 w 4516"/>
              <a:gd name="T33" fmla="*/ 987 h 3947"/>
              <a:gd name="T34" fmla="*/ 4479 w 4516"/>
              <a:gd name="T35" fmla="*/ 1874 h 3947"/>
              <a:gd name="T36" fmla="*/ 4479 w 4516"/>
              <a:gd name="T37" fmla="*/ 2074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16" h="3947">
                <a:moveTo>
                  <a:pt x="4479" y="2074"/>
                </a:moveTo>
                <a:lnTo>
                  <a:pt x="3967" y="2960"/>
                </a:lnTo>
                <a:lnTo>
                  <a:pt x="3455" y="3847"/>
                </a:lnTo>
                <a:cubicBezTo>
                  <a:pt x="3418" y="3911"/>
                  <a:pt x="3355" y="3947"/>
                  <a:pt x="3282" y="3947"/>
                </a:cubicBezTo>
                <a:lnTo>
                  <a:pt x="2258" y="3947"/>
                </a:lnTo>
                <a:lnTo>
                  <a:pt x="1234" y="3947"/>
                </a:lnTo>
                <a:cubicBezTo>
                  <a:pt x="1160" y="3947"/>
                  <a:pt x="1097" y="3911"/>
                  <a:pt x="1061" y="3847"/>
                </a:cubicBezTo>
                <a:lnTo>
                  <a:pt x="549" y="2960"/>
                </a:lnTo>
                <a:lnTo>
                  <a:pt x="37" y="2074"/>
                </a:lnTo>
                <a:cubicBezTo>
                  <a:pt x="0" y="2010"/>
                  <a:pt x="0" y="1937"/>
                  <a:pt x="37" y="1874"/>
                </a:cubicBezTo>
                <a:lnTo>
                  <a:pt x="549" y="987"/>
                </a:lnTo>
                <a:lnTo>
                  <a:pt x="1061" y="100"/>
                </a:lnTo>
                <a:cubicBezTo>
                  <a:pt x="1097" y="36"/>
                  <a:pt x="1160" y="0"/>
                  <a:pt x="1234" y="0"/>
                </a:cubicBezTo>
                <a:lnTo>
                  <a:pt x="2258" y="0"/>
                </a:lnTo>
                <a:lnTo>
                  <a:pt x="3282" y="0"/>
                </a:lnTo>
                <a:cubicBezTo>
                  <a:pt x="3355" y="0"/>
                  <a:pt x="3418" y="36"/>
                  <a:pt x="3455" y="100"/>
                </a:cubicBezTo>
                <a:lnTo>
                  <a:pt x="3967" y="987"/>
                </a:lnTo>
                <a:lnTo>
                  <a:pt x="4479" y="1874"/>
                </a:lnTo>
                <a:cubicBezTo>
                  <a:pt x="4516" y="1937"/>
                  <a:pt x="4516" y="2010"/>
                  <a:pt x="4479" y="2074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造字工房悦黑演示版常规体" pitchFamily="50" charset="-122"/>
              <a:ea typeface="造字工房悦黑演示版常规体" pitchFamily="50" charset="-122"/>
              <a:sym typeface="+mn-lt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611398" y="311312"/>
            <a:ext cx="513011" cy="325590"/>
            <a:chOff x="5301326" y="5062038"/>
            <a:chExt cx="2232153" cy="1892400"/>
          </a:xfrm>
          <a:effectLst>
            <a:outerShdw blurRad="1143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5301326" y="5062038"/>
              <a:ext cx="2232153" cy="1892400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  <a:latin typeface="造字工房悦黑演示版常规体" pitchFamily="50" charset="-122"/>
                <a:ea typeface="造字工房悦黑演示版常规体" pitchFamily="50" charset="-122"/>
                <a:cs typeface="+mn-ea"/>
                <a:sym typeface="+mn-lt"/>
              </a:endParaRPr>
            </a:p>
          </p:txBody>
        </p:sp>
        <p:sp>
          <p:nvSpPr>
            <p:cNvPr id="28" name="Freeform 7"/>
            <p:cNvSpPr>
              <a:spLocks/>
            </p:cNvSpPr>
            <p:nvPr/>
          </p:nvSpPr>
          <p:spPr bwMode="auto">
            <a:xfrm>
              <a:off x="5594404" y="5313848"/>
              <a:ext cx="1645997" cy="1388786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+mn-lt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1475656" y="2418397"/>
            <a:ext cx="1008112" cy="50405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/>
              <a:t>学生</a:t>
            </a:r>
            <a:endParaRPr lang="zh-CN" altLang="en-US" b="1" dirty="0"/>
          </a:p>
        </p:txBody>
      </p:sp>
      <p:sp>
        <p:nvSpPr>
          <p:cNvPr id="11" name="菱形 10"/>
          <p:cNvSpPr/>
          <p:nvPr/>
        </p:nvSpPr>
        <p:spPr>
          <a:xfrm>
            <a:off x="3874543" y="2355390"/>
            <a:ext cx="1289285" cy="630070"/>
          </a:xfrm>
          <a:prstGeom prst="diamond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/>
              <a:t>选修</a:t>
            </a:r>
            <a:endParaRPr lang="zh-CN" altLang="en-US" b="1" dirty="0"/>
          </a:p>
        </p:txBody>
      </p:sp>
      <p:sp>
        <p:nvSpPr>
          <p:cNvPr id="12" name="矩形 11"/>
          <p:cNvSpPr/>
          <p:nvPr/>
        </p:nvSpPr>
        <p:spPr>
          <a:xfrm>
            <a:off x="6516216" y="2418397"/>
            <a:ext cx="1008112" cy="50405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/>
              <a:t>课程</a:t>
            </a:r>
            <a:endParaRPr lang="zh-CN" altLang="en-US" b="1" dirty="0"/>
          </a:p>
        </p:txBody>
      </p:sp>
      <p:sp>
        <p:nvSpPr>
          <p:cNvPr id="13" name="矩形 12"/>
          <p:cNvSpPr/>
          <p:nvPr/>
        </p:nvSpPr>
        <p:spPr>
          <a:xfrm>
            <a:off x="3002228" y="2309180"/>
            <a:ext cx="425116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m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4" name="直接连接符 13"/>
          <p:cNvCxnSpPr>
            <a:stCxn id="10" idx="3"/>
            <a:endCxn id="11" idx="1"/>
          </p:cNvCxnSpPr>
          <p:nvPr/>
        </p:nvCxnSpPr>
        <p:spPr>
          <a:xfrm>
            <a:off x="2483768" y="2670425"/>
            <a:ext cx="13907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>
            <a:stCxn id="11" idx="3"/>
            <a:endCxn id="12" idx="1"/>
          </p:cNvCxnSpPr>
          <p:nvPr/>
        </p:nvCxnSpPr>
        <p:spPr>
          <a:xfrm>
            <a:off x="5163828" y="2670425"/>
            <a:ext cx="13523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5612839" y="2309180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179512" y="3626350"/>
            <a:ext cx="1008112" cy="432048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u="sng" dirty="0" smtClean="0"/>
              <a:t>学号</a:t>
            </a:r>
            <a:endParaRPr lang="zh-CN" altLang="en-US" u="sng" dirty="0"/>
          </a:p>
        </p:txBody>
      </p:sp>
      <p:sp>
        <p:nvSpPr>
          <p:cNvPr id="18" name="椭圆 17"/>
          <p:cNvSpPr/>
          <p:nvPr/>
        </p:nvSpPr>
        <p:spPr>
          <a:xfrm>
            <a:off x="1475656" y="3640865"/>
            <a:ext cx="1008112" cy="432048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姓名</a:t>
            </a:r>
            <a:endParaRPr lang="zh-CN" altLang="en-US" dirty="0"/>
          </a:p>
        </p:txBody>
      </p:sp>
      <p:sp>
        <p:nvSpPr>
          <p:cNvPr id="19" name="椭圆 18"/>
          <p:cNvSpPr/>
          <p:nvPr/>
        </p:nvSpPr>
        <p:spPr>
          <a:xfrm>
            <a:off x="2690596" y="3626350"/>
            <a:ext cx="1008112" cy="432048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性别</a:t>
            </a:r>
          </a:p>
        </p:txBody>
      </p:sp>
      <p:sp>
        <p:nvSpPr>
          <p:cNvPr id="20" name="椭圆 19"/>
          <p:cNvSpPr/>
          <p:nvPr/>
        </p:nvSpPr>
        <p:spPr>
          <a:xfrm>
            <a:off x="4015129" y="3610181"/>
            <a:ext cx="1008112" cy="432048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成绩</a:t>
            </a:r>
          </a:p>
        </p:txBody>
      </p:sp>
      <p:sp>
        <p:nvSpPr>
          <p:cNvPr id="21" name="椭圆 20"/>
          <p:cNvSpPr/>
          <p:nvPr/>
        </p:nvSpPr>
        <p:spPr>
          <a:xfrm>
            <a:off x="5166645" y="3626350"/>
            <a:ext cx="1235752" cy="432048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u="sng" dirty="0" smtClean="0"/>
              <a:t>课程号</a:t>
            </a:r>
            <a:endParaRPr lang="zh-CN" altLang="en-US" u="sng" dirty="0"/>
          </a:p>
        </p:txBody>
      </p:sp>
      <p:sp>
        <p:nvSpPr>
          <p:cNvPr id="22" name="椭圆 21"/>
          <p:cNvSpPr/>
          <p:nvPr/>
        </p:nvSpPr>
        <p:spPr>
          <a:xfrm>
            <a:off x="7705673" y="3640298"/>
            <a:ext cx="1235752" cy="432048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课程名</a:t>
            </a:r>
            <a:endParaRPr lang="zh-CN" altLang="en-US" dirty="0"/>
          </a:p>
        </p:txBody>
      </p:sp>
      <p:sp>
        <p:nvSpPr>
          <p:cNvPr id="30" name="椭圆 29"/>
          <p:cNvSpPr/>
          <p:nvPr/>
        </p:nvSpPr>
        <p:spPr>
          <a:xfrm>
            <a:off x="6530889" y="3640298"/>
            <a:ext cx="1008112" cy="432048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学分</a:t>
            </a:r>
            <a:endParaRPr lang="zh-CN" altLang="en-US" dirty="0"/>
          </a:p>
        </p:txBody>
      </p:sp>
      <p:cxnSp>
        <p:nvCxnSpPr>
          <p:cNvPr id="31" name="直接连接符 30"/>
          <p:cNvCxnSpPr>
            <a:stCxn id="11" idx="2"/>
            <a:endCxn id="20" idx="0"/>
          </p:cNvCxnSpPr>
          <p:nvPr/>
        </p:nvCxnSpPr>
        <p:spPr>
          <a:xfrm flipH="1">
            <a:off x="4519185" y="2985460"/>
            <a:ext cx="1" cy="6247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>
            <a:stCxn id="12" idx="2"/>
            <a:endCxn id="21" idx="0"/>
          </p:cNvCxnSpPr>
          <p:nvPr/>
        </p:nvCxnSpPr>
        <p:spPr>
          <a:xfrm flipH="1">
            <a:off x="5784521" y="2922453"/>
            <a:ext cx="1235751" cy="7038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>
            <a:stCxn id="12" idx="2"/>
            <a:endCxn id="22" idx="0"/>
          </p:cNvCxnSpPr>
          <p:nvPr/>
        </p:nvCxnSpPr>
        <p:spPr>
          <a:xfrm>
            <a:off x="7020272" y="2922453"/>
            <a:ext cx="1303277" cy="7178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>
            <a:stCxn id="12" idx="2"/>
            <a:endCxn id="30" idx="0"/>
          </p:cNvCxnSpPr>
          <p:nvPr/>
        </p:nvCxnSpPr>
        <p:spPr>
          <a:xfrm>
            <a:off x="7020272" y="2922453"/>
            <a:ext cx="14673" cy="7178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/>
          <p:cNvCxnSpPr>
            <a:stCxn id="10" idx="2"/>
            <a:endCxn id="19" idx="0"/>
          </p:cNvCxnSpPr>
          <p:nvPr/>
        </p:nvCxnSpPr>
        <p:spPr>
          <a:xfrm>
            <a:off x="1979712" y="2922453"/>
            <a:ext cx="1214940" cy="7038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/>
          <p:cNvCxnSpPr>
            <a:stCxn id="10" idx="2"/>
            <a:endCxn id="17" idx="0"/>
          </p:cNvCxnSpPr>
          <p:nvPr/>
        </p:nvCxnSpPr>
        <p:spPr>
          <a:xfrm flipH="1">
            <a:off x="683568" y="2922453"/>
            <a:ext cx="1296144" cy="7038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>
            <a:stCxn id="10" idx="2"/>
            <a:endCxn id="18" idx="0"/>
          </p:cNvCxnSpPr>
          <p:nvPr/>
        </p:nvCxnSpPr>
        <p:spPr>
          <a:xfrm>
            <a:off x="1979712" y="2922453"/>
            <a:ext cx="0" cy="7184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8999712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  <p:bldP spid="16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3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50651" y="1049867"/>
            <a:ext cx="80174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3. ER</a:t>
            </a:r>
            <a:r>
              <a:rPr lang="zh-CN" altLang="en-US" sz="2400" dirty="0"/>
              <a:t>模型设计</a:t>
            </a:r>
            <a:r>
              <a:rPr lang="zh-CN" altLang="en-US" sz="2400" dirty="0" smtClean="0"/>
              <a:t>举例</a:t>
            </a:r>
            <a:endParaRPr lang="en-US" altLang="zh-CN" sz="2400" dirty="0"/>
          </a:p>
          <a:p>
            <a:pPr>
              <a:lnSpc>
                <a:spcPct val="200000"/>
              </a:lnSpc>
            </a:pPr>
            <a:r>
              <a:rPr lang="en-US" altLang="zh-CN" dirty="0">
                <a:solidFill>
                  <a:schemeClr val="dk1"/>
                </a:solidFill>
              </a:rPr>
              <a:t>         </a:t>
            </a:r>
            <a:r>
              <a:rPr lang="zh-CN" altLang="en-US" sz="2000" b="1" dirty="0">
                <a:solidFill>
                  <a:schemeClr val="dk1"/>
                </a:solidFill>
              </a:rPr>
              <a:t>某学校的</a:t>
            </a:r>
            <a:r>
              <a:rPr lang="zh-CN" altLang="en-US" sz="2000" b="1" dirty="0" smtClean="0">
                <a:solidFill>
                  <a:schemeClr val="dk1"/>
                </a:solidFill>
              </a:rPr>
              <a:t>管理信息系统</a:t>
            </a:r>
            <a:r>
              <a:rPr lang="zh-CN" altLang="en-US" sz="2000" b="1" dirty="0">
                <a:solidFill>
                  <a:schemeClr val="dk1"/>
                </a:solidFill>
              </a:rPr>
              <a:t>，</a:t>
            </a:r>
            <a:r>
              <a:rPr lang="zh-CN" altLang="en-US" sz="2000" b="1" dirty="0" smtClean="0">
                <a:solidFill>
                  <a:schemeClr val="dk1"/>
                </a:solidFill>
              </a:rPr>
              <a:t>学校人事处</a:t>
            </a:r>
            <a:r>
              <a:rPr lang="zh-CN" altLang="en-US" sz="2000" b="1" dirty="0">
                <a:solidFill>
                  <a:schemeClr val="dk1"/>
                </a:solidFill>
              </a:rPr>
              <a:t>要求实现计算机管理：</a:t>
            </a:r>
            <a:endParaRPr lang="en-US" altLang="zh-CN" sz="2000" b="1" dirty="0">
              <a:solidFill>
                <a:schemeClr val="dk1"/>
              </a:solidFill>
            </a:endParaRPr>
          </a:p>
        </p:txBody>
      </p:sp>
      <p:sp>
        <p:nvSpPr>
          <p:cNvPr id="23" name="标题 1"/>
          <p:cNvSpPr txBox="1">
            <a:spLocks/>
          </p:cNvSpPr>
          <p:nvPr/>
        </p:nvSpPr>
        <p:spPr>
          <a:xfrm>
            <a:off x="457200" y="205978"/>
            <a:ext cx="8229600" cy="583574"/>
          </a:xfrm>
          <a:prstGeom prst="rect">
            <a:avLst/>
          </a:prstGeom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algn="l" defTabSz="6172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7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en-US" altLang="zh-CN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模型</a:t>
            </a:r>
            <a:r>
              <a:rPr lang="zh-CN" altLang="en-US" sz="3200" dirty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设计</a:t>
            </a:r>
            <a:endParaRPr lang="zh-CN" altLang="en-US" sz="3200" dirty="0">
              <a:ln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cxnSp>
        <p:nvCxnSpPr>
          <p:cNvPr id="24" name="直接连接符 23"/>
          <p:cNvCxnSpPr/>
          <p:nvPr/>
        </p:nvCxnSpPr>
        <p:spPr>
          <a:xfrm>
            <a:off x="467544" y="794065"/>
            <a:ext cx="8136904" cy="0"/>
          </a:xfrm>
          <a:prstGeom prst="line">
            <a:avLst/>
          </a:prstGeom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6"/>
          <p:cNvSpPr>
            <a:spLocks/>
          </p:cNvSpPr>
          <p:nvPr/>
        </p:nvSpPr>
        <p:spPr bwMode="auto">
          <a:xfrm>
            <a:off x="360963" y="302887"/>
            <a:ext cx="539562" cy="342442"/>
          </a:xfrm>
          <a:custGeom>
            <a:avLst/>
            <a:gdLst>
              <a:gd name="T0" fmla="*/ 4479 w 4516"/>
              <a:gd name="T1" fmla="*/ 2074 h 3947"/>
              <a:gd name="T2" fmla="*/ 3967 w 4516"/>
              <a:gd name="T3" fmla="*/ 2960 h 3947"/>
              <a:gd name="T4" fmla="*/ 3455 w 4516"/>
              <a:gd name="T5" fmla="*/ 3847 h 3947"/>
              <a:gd name="T6" fmla="*/ 3282 w 4516"/>
              <a:gd name="T7" fmla="*/ 3947 h 3947"/>
              <a:gd name="T8" fmla="*/ 2258 w 4516"/>
              <a:gd name="T9" fmla="*/ 3947 h 3947"/>
              <a:gd name="T10" fmla="*/ 1234 w 4516"/>
              <a:gd name="T11" fmla="*/ 3947 h 3947"/>
              <a:gd name="T12" fmla="*/ 1061 w 4516"/>
              <a:gd name="T13" fmla="*/ 3847 h 3947"/>
              <a:gd name="T14" fmla="*/ 549 w 4516"/>
              <a:gd name="T15" fmla="*/ 2960 h 3947"/>
              <a:gd name="T16" fmla="*/ 37 w 4516"/>
              <a:gd name="T17" fmla="*/ 2074 h 3947"/>
              <a:gd name="T18" fmla="*/ 37 w 4516"/>
              <a:gd name="T19" fmla="*/ 1874 h 3947"/>
              <a:gd name="T20" fmla="*/ 549 w 4516"/>
              <a:gd name="T21" fmla="*/ 987 h 3947"/>
              <a:gd name="T22" fmla="*/ 1061 w 4516"/>
              <a:gd name="T23" fmla="*/ 100 h 3947"/>
              <a:gd name="T24" fmla="*/ 1234 w 4516"/>
              <a:gd name="T25" fmla="*/ 0 h 3947"/>
              <a:gd name="T26" fmla="*/ 2258 w 4516"/>
              <a:gd name="T27" fmla="*/ 0 h 3947"/>
              <a:gd name="T28" fmla="*/ 3282 w 4516"/>
              <a:gd name="T29" fmla="*/ 0 h 3947"/>
              <a:gd name="T30" fmla="*/ 3455 w 4516"/>
              <a:gd name="T31" fmla="*/ 100 h 3947"/>
              <a:gd name="T32" fmla="*/ 3967 w 4516"/>
              <a:gd name="T33" fmla="*/ 987 h 3947"/>
              <a:gd name="T34" fmla="*/ 4479 w 4516"/>
              <a:gd name="T35" fmla="*/ 1874 h 3947"/>
              <a:gd name="T36" fmla="*/ 4479 w 4516"/>
              <a:gd name="T37" fmla="*/ 2074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16" h="3947">
                <a:moveTo>
                  <a:pt x="4479" y="2074"/>
                </a:moveTo>
                <a:lnTo>
                  <a:pt x="3967" y="2960"/>
                </a:lnTo>
                <a:lnTo>
                  <a:pt x="3455" y="3847"/>
                </a:lnTo>
                <a:cubicBezTo>
                  <a:pt x="3418" y="3911"/>
                  <a:pt x="3355" y="3947"/>
                  <a:pt x="3282" y="3947"/>
                </a:cubicBezTo>
                <a:lnTo>
                  <a:pt x="2258" y="3947"/>
                </a:lnTo>
                <a:lnTo>
                  <a:pt x="1234" y="3947"/>
                </a:lnTo>
                <a:cubicBezTo>
                  <a:pt x="1160" y="3947"/>
                  <a:pt x="1097" y="3911"/>
                  <a:pt x="1061" y="3847"/>
                </a:cubicBezTo>
                <a:lnTo>
                  <a:pt x="549" y="2960"/>
                </a:lnTo>
                <a:lnTo>
                  <a:pt x="37" y="2074"/>
                </a:lnTo>
                <a:cubicBezTo>
                  <a:pt x="0" y="2010"/>
                  <a:pt x="0" y="1937"/>
                  <a:pt x="37" y="1874"/>
                </a:cubicBezTo>
                <a:lnTo>
                  <a:pt x="549" y="987"/>
                </a:lnTo>
                <a:lnTo>
                  <a:pt x="1061" y="100"/>
                </a:lnTo>
                <a:cubicBezTo>
                  <a:pt x="1097" y="36"/>
                  <a:pt x="1160" y="0"/>
                  <a:pt x="1234" y="0"/>
                </a:cubicBezTo>
                <a:lnTo>
                  <a:pt x="2258" y="0"/>
                </a:lnTo>
                <a:lnTo>
                  <a:pt x="3282" y="0"/>
                </a:lnTo>
                <a:cubicBezTo>
                  <a:pt x="3355" y="0"/>
                  <a:pt x="3418" y="36"/>
                  <a:pt x="3455" y="100"/>
                </a:cubicBezTo>
                <a:lnTo>
                  <a:pt x="3967" y="987"/>
                </a:lnTo>
                <a:lnTo>
                  <a:pt x="4479" y="1874"/>
                </a:lnTo>
                <a:cubicBezTo>
                  <a:pt x="4516" y="1937"/>
                  <a:pt x="4516" y="2010"/>
                  <a:pt x="4479" y="2074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造字工房悦黑演示版常规体" pitchFamily="50" charset="-122"/>
              <a:ea typeface="造字工房悦黑演示版常规体" pitchFamily="50" charset="-122"/>
              <a:sym typeface="+mn-lt"/>
            </a:endParaRPr>
          </a:p>
        </p:txBody>
      </p:sp>
      <p:grpSp>
        <p:nvGrpSpPr>
          <p:cNvPr id="3" name="组合 25"/>
          <p:cNvGrpSpPr/>
          <p:nvPr/>
        </p:nvGrpSpPr>
        <p:grpSpPr>
          <a:xfrm>
            <a:off x="611398" y="311312"/>
            <a:ext cx="513011" cy="325590"/>
            <a:chOff x="5301326" y="5062038"/>
            <a:chExt cx="2232153" cy="1892400"/>
          </a:xfrm>
          <a:effectLst>
            <a:outerShdw blurRad="1143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5301326" y="5062038"/>
              <a:ext cx="2232153" cy="1892400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  <a:latin typeface="造字工房悦黑演示版常规体" pitchFamily="50" charset="-122"/>
                <a:ea typeface="造字工房悦黑演示版常规体" pitchFamily="50" charset="-122"/>
                <a:cs typeface="+mn-ea"/>
                <a:sym typeface="+mn-lt"/>
              </a:endParaRPr>
            </a:p>
          </p:txBody>
        </p:sp>
        <p:sp>
          <p:nvSpPr>
            <p:cNvPr id="28" name="Freeform 7"/>
            <p:cNvSpPr>
              <a:spLocks/>
            </p:cNvSpPr>
            <p:nvPr/>
          </p:nvSpPr>
          <p:spPr bwMode="auto">
            <a:xfrm>
              <a:off x="5594404" y="5313848"/>
              <a:ext cx="1645997" cy="1388786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+mn-lt"/>
              </a:endParaRPr>
            </a:p>
          </p:txBody>
        </p:sp>
      </p:grpSp>
      <p:sp>
        <p:nvSpPr>
          <p:cNvPr id="29" name="内容占位符 2"/>
          <p:cNvSpPr txBox="1">
            <a:spLocks/>
          </p:cNvSpPr>
          <p:nvPr/>
        </p:nvSpPr>
        <p:spPr>
          <a:xfrm>
            <a:off x="499808" y="2221040"/>
            <a:ext cx="7921486" cy="291353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154305" indent="-154305" algn="l" defTabSz="617220" rtl="0" eaLnBrk="1" latinLnBrk="0" hangingPunct="1">
              <a:lnSpc>
                <a:spcPct val="90000"/>
              </a:lnSpc>
              <a:spcBef>
                <a:spcPts val="67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291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152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13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8874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735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0596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1457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2318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70000"/>
              </a:lnSpc>
              <a:buFont typeface="Arial" panose="020B0604020202020204" pitchFamily="34" charset="0"/>
              <a:buNone/>
            </a:pPr>
            <a:r>
              <a:rPr lang="zh-CN" altLang="en-US" sz="2400" dirty="0" smtClean="0">
                <a:solidFill>
                  <a:schemeClr val="dk1"/>
                </a:solidFill>
              </a:rPr>
              <a:t>        假定在设计模型之前，已进行了调研和需求分析。主要信息如下：</a:t>
            </a:r>
            <a:endParaRPr lang="en-US" altLang="zh-CN" sz="2400" dirty="0" smtClean="0">
              <a:solidFill>
                <a:schemeClr val="dk1"/>
              </a:solidFill>
            </a:endParaRPr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zh-CN" altLang="en-US" sz="2400" dirty="0" smtClean="0">
                <a:solidFill>
                  <a:schemeClr val="dk1"/>
                </a:solidFill>
              </a:rPr>
              <a:t>人事处有多名职工</a:t>
            </a:r>
            <a:endParaRPr lang="en-US" altLang="zh-CN" sz="2400" dirty="0" smtClean="0">
              <a:solidFill>
                <a:schemeClr val="dk1"/>
              </a:solidFill>
            </a:endParaRPr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zh-CN" altLang="en-US" sz="2400" dirty="0" smtClean="0">
                <a:solidFill>
                  <a:schemeClr val="dk1"/>
                </a:solidFill>
              </a:rPr>
              <a:t>一名职工只能属于一个部门或一个系</a:t>
            </a:r>
            <a:endParaRPr lang="en-US" altLang="zh-CN" sz="2400" dirty="0" smtClean="0">
              <a:solidFill>
                <a:schemeClr val="dk1"/>
              </a:solidFill>
            </a:endParaRPr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r>
              <a:rPr lang="zh-CN" altLang="en-US" sz="2400" dirty="0" smtClean="0">
                <a:solidFill>
                  <a:schemeClr val="dk1"/>
                </a:solidFill>
              </a:rPr>
              <a:t>职工的职务与职称随时间迁移会发生变化</a:t>
            </a:r>
            <a:endParaRPr lang="en-US" altLang="zh-CN" sz="2400" dirty="0" smtClean="0">
              <a:solidFill>
                <a:schemeClr val="dk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zh-CN" altLang="en-US" sz="2400" dirty="0" smtClean="0">
                <a:solidFill>
                  <a:schemeClr val="dk1"/>
                </a:solidFill>
              </a:rPr>
              <a:t> </a:t>
            </a:r>
            <a:endParaRPr lang="en-US" altLang="zh-CN" sz="2400" dirty="0" smtClean="0">
              <a:solidFill>
                <a:schemeClr val="dk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zh-CN" sz="2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08556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 advClick="0" advTm="3000">
        <p:dissolve/>
      </p:transition>
    </mc:Choice>
    <mc:Fallback>
      <p:transition spd="slow" advClick="0" advTm="300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876883"/>
            <a:ext cx="8229600" cy="2885910"/>
          </a:xfrm>
        </p:spPr>
        <p:txBody>
          <a:bodyPr>
            <a:normAutofit/>
          </a:bodyPr>
          <a:lstStyle/>
          <a:p>
            <a:pPr marL="0" indent="0">
              <a:lnSpc>
                <a:spcPct val="125000"/>
              </a:lnSpc>
              <a:buNone/>
            </a:pPr>
            <a:r>
              <a:rPr lang="zh-CN" altLang="en-US" sz="2000" dirty="0" smtClean="0">
                <a:solidFill>
                  <a:schemeClr val="dk1"/>
                </a:solidFill>
              </a:rPr>
              <a:t>（</a:t>
            </a:r>
            <a:r>
              <a:rPr lang="en-US" altLang="zh-CN" sz="2000" dirty="0">
                <a:solidFill>
                  <a:schemeClr val="dk1"/>
                </a:solidFill>
              </a:rPr>
              <a:t>1</a:t>
            </a:r>
            <a:r>
              <a:rPr lang="zh-CN" altLang="en-US" sz="2000" dirty="0">
                <a:solidFill>
                  <a:schemeClr val="dk1"/>
                </a:solidFill>
              </a:rPr>
              <a:t>） 确定局部应用范围</a:t>
            </a:r>
            <a:endParaRPr lang="en-US" altLang="zh-CN" sz="2000" dirty="0">
              <a:solidFill>
                <a:schemeClr val="dk1"/>
              </a:solidFill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zh-CN" altLang="en-US" sz="2000" dirty="0" smtClean="0">
                <a:solidFill>
                  <a:schemeClr val="dk1"/>
                </a:solidFill>
              </a:rPr>
              <a:t>         通常</a:t>
            </a:r>
            <a:r>
              <a:rPr lang="zh-CN" altLang="en-US" sz="2000" dirty="0">
                <a:solidFill>
                  <a:schemeClr val="dk1"/>
                </a:solidFill>
              </a:rPr>
              <a:t>情况下可按照系统的使用部门划分，本例中划分为三个模块：</a:t>
            </a:r>
            <a:endParaRPr lang="en-US" altLang="zh-CN" sz="2000" dirty="0">
              <a:solidFill>
                <a:schemeClr val="dk1"/>
              </a:solidFill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zh-CN" altLang="en-US" sz="2000" dirty="0">
                <a:solidFill>
                  <a:schemeClr val="dk1"/>
                </a:solidFill>
              </a:rPr>
              <a:t>人事管理、教务管理、学生管理。</a:t>
            </a:r>
            <a:endParaRPr lang="en-US" altLang="zh-CN" sz="2000" dirty="0">
              <a:solidFill>
                <a:schemeClr val="dk1"/>
              </a:solidFill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zh-CN" altLang="en-US" sz="2000" dirty="0" smtClean="0">
                <a:solidFill>
                  <a:schemeClr val="dk1"/>
                </a:solidFill>
              </a:rPr>
              <a:t>（</a:t>
            </a:r>
            <a:r>
              <a:rPr lang="en-US" altLang="zh-CN" sz="2000" dirty="0" smtClean="0">
                <a:solidFill>
                  <a:schemeClr val="dk1"/>
                </a:solidFill>
              </a:rPr>
              <a:t>2</a:t>
            </a:r>
            <a:r>
              <a:rPr lang="zh-CN" altLang="en-US" sz="2000" dirty="0" smtClean="0">
                <a:solidFill>
                  <a:schemeClr val="dk1"/>
                </a:solidFill>
              </a:rPr>
              <a:t>）确定实体集</a:t>
            </a:r>
            <a:endParaRPr lang="en-US" altLang="zh-CN" sz="2000" dirty="0" smtClean="0">
              <a:solidFill>
                <a:schemeClr val="dk1"/>
              </a:solidFill>
            </a:endParaRPr>
          </a:p>
          <a:p>
            <a:pPr marL="0" indent="0">
              <a:lnSpc>
                <a:spcPct val="125000"/>
              </a:lnSpc>
              <a:buNone/>
            </a:pPr>
            <a:r>
              <a:rPr lang="zh-CN" altLang="en-US" sz="2000" dirty="0" smtClean="0">
                <a:solidFill>
                  <a:schemeClr val="dk1"/>
                </a:solidFill>
              </a:rPr>
              <a:t>         以人事管理为例：通过调研和需求分析，人事部门需要管理教职工、部门、职称和职务，所以实体集有：教职工、部门、职称和职务。</a:t>
            </a:r>
            <a:endParaRPr lang="en-US" altLang="zh-CN" sz="2000" dirty="0">
              <a:solidFill>
                <a:schemeClr val="dk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614087" y="3776547"/>
            <a:ext cx="1008112" cy="37804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部门</a:t>
            </a:r>
            <a:r>
              <a:rPr lang="en-US" altLang="zh-CN" dirty="0" smtClean="0"/>
              <a:t>/</a:t>
            </a:r>
            <a:r>
              <a:rPr lang="zh-CN" altLang="en-US" dirty="0" smtClean="0"/>
              <a:t>系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4067944" y="3776547"/>
            <a:ext cx="1008112" cy="37804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教职工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6482545" y="3776547"/>
            <a:ext cx="1008112" cy="37804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职务</a:t>
            </a: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4081592" y="4517767"/>
            <a:ext cx="1008112" cy="37804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职称</a:t>
            </a:r>
            <a:endParaRPr lang="zh-CN" altLang="en-US" dirty="0"/>
          </a:p>
        </p:txBody>
      </p:sp>
      <p:sp>
        <p:nvSpPr>
          <p:cNvPr id="12" name="标题 1"/>
          <p:cNvSpPr txBox="1">
            <a:spLocks/>
          </p:cNvSpPr>
          <p:nvPr/>
        </p:nvSpPr>
        <p:spPr>
          <a:xfrm>
            <a:off x="457200" y="205978"/>
            <a:ext cx="8229600" cy="583574"/>
          </a:xfrm>
          <a:prstGeom prst="rect">
            <a:avLst/>
          </a:prstGeom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algn="l" defTabSz="6172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7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en-US" altLang="zh-CN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模型设计</a:t>
            </a:r>
            <a:endParaRPr lang="zh-CN" altLang="en-US" sz="3200" dirty="0">
              <a:ln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467544" y="794065"/>
            <a:ext cx="8136904" cy="0"/>
          </a:xfrm>
          <a:prstGeom prst="line">
            <a:avLst/>
          </a:prstGeom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6"/>
          <p:cNvSpPr>
            <a:spLocks/>
          </p:cNvSpPr>
          <p:nvPr/>
        </p:nvSpPr>
        <p:spPr bwMode="auto">
          <a:xfrm>
            <a:off x="360963" y="302887"/>
            <a:ext cx="539562" cy="342442"/>
          </a:xfrm>
          <a:custGeom>
            <a:avLst/>
            <a:gdLst>
              <a:gd name="T0" fmla="*/ 4479 w 4516"/>
              <a:gd name="T1" fmla="*/ 2074 h 3947"/>
              <a:gd name="T2" fmla="*/ 3967 w 4516"/>
              <a:gd name="T3" fmla="*/ 2960 h 3947"/>
              <a:gd name="T4" fmla="*/ 3455 w 4516"/>
              <a:gd name="T5" fmla="*/ 3847 h 3947"/>
              <a:gd name="T6" fmla="*/ 3282 w 4516"/>
              <a:gd name="T7" fmla="*/ 3947 h 3947"/>
              <a:gd name="T8" fmla="*/ 2258 w 4516"/>
              <a:gd name="T9" fmla="*/ 3947 h 3947"/>
              <a:gd name="T10" fmla="*/ 1234 w 4516"/>
              <a:gd name="T11" fmla="*/ 3947 h 3947"/>
              <a:gd name="T12" fmla="*/ 1061 w 4516"/>
              <a:gd name="T13" fmla="*/ 3847 h 3947"/>
              <a:gd name="T14" fmla="*/ 549 w 4516"/>
              <a:gd name="T15" fmla="*/ 2960 h 3947"/>
              <a:gd name="T16" fmla="*/ 37 w 4516"/>
              <a:gd name="T17" fmla="*/ 2074 h 3947"/>
              <a:gd name="T18" fmla="*/ 37 w 4516"/>
              <a:gd name="T19" fmla="*/ 1874 h 3947"/>
              <a:gd name="T20" fmla="*/ 549 w 4516"/>
              <a:gd name="T21" fmla="*/ 987 h 3947"/>
              <a:gd name="T22" fmla="*/ 1061 w 4516"/>
              <a:gd name="T23" fmla="*/ 100 h 3947"/>
              <a:gd name="T24" fmla="*/ 1234 w 4516"/>
              <a:gd name="T25" fmla="*/ 0 h 3947"/>
              <a:gd name="T26" fmla="*/ 2258 w 4516"/>
              <a:gd name="T27" fmla="*/ 0 h 3947"/>
              <a:gd name="T28" fmla="*/ 3282 w 4516"/>
              <a:gd name="T29" fmla="*/ 0 h 3947"/>
              <a:gd name="T30" fmla="*/ 3455 w 4516"/>
              <a:gd name="T31" fmla="*/ 100 h 3947"/>
              <a:gd name="T32" fmla="*/ 3967 w 4516"/>
              <a:gd name="T33" fmla="*/ 987 h 3947"/>
              <a:gd name="T34" fmla="*/ 4479 w 4516"/>
              <a:gd name="T35" fmla="*/ 1874 h 3947"/>
              <a:gd name="T36" fmla="*/ 4479 w 4516"/>
              <a:gd name="T37" fmla="*/ 2074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16" h="3947">
                <a:moveTo>
                  <a:pt x="4479" y="2074"/>
                </a:moveTo>
                <a:lnTo>
                  <a:pt x="3967" y="2960"/>
                </a:lnTo>
                <a:lnTo>
                  <a:pt x="3455" y="3847"/>
                </a:lnTo>
                <a:cubicBezTo>
                  <a:pt x="3418" y="3911"/>
                  <a:pt x="3355" y="3947"/>
                  <a:pt x="3282" y="3947"/>
                </a:cubicBezTo>
                <a:lnTo>
                  <a:pt x="2258" y="3947"/>
                </a:lnTo>
                <a:lnTo>
                  <a:pt x="1234" y="3947"/>
                </a:lnTo>
                <a:cubicBezTo>
                  <a:pt x="1160" y="3947"/>
                  <a:pt x="1097" y="3911"/>
                  <a:pt x="1061" y="3847"/>
                </a:cubicBezTo>
                <a:lnTo>
                  <a:pt x="549" y="2960"/>
                </a:lnTo>
                <a:lnTo>
                  <a:pt x="37" y="2074"/>
                </a:lnTo>
                <a:cubicBezTo>
                  <a:pt x="0" y="2010"/>
                  <a:pt x="0" y="1937"/>
                  <a:pt x="37" y="1874"/>
                </a:cubicBezTo>
                <a:lnTo>
                  <a:pt x="549" y="987"/>
                </a:lnTo>
                <a:lnTo>
                  <a:pt x="1061" y="100"/>
                </a:lnTo>
                <a:cubicBezTo>
                  <a:pt x="1097" y="36"/>
                  <a:pt x="1160" y="0"/>
                  <a:pt x="1234" y="0"/>
                </a:cubicBezTo>
                <a:lnTo>
                  <a:pt x="2258" y="0"/>
                </a:lnTo>
                <a:lnTo>
                  <a:pt x="3282" y="0"/>
                </a:lnTo>
                <a:cubicBezTo>
                  <a:pt x="3355" y="0"/>
                  <a:pt x="3418" y="36"/>
                  <a:pt x="3455" y="100"/>
                </a:cubicBezTo>
                <a:lnTo>
                  <a:pt x="3967" y="987"/>
                </a:lnTo>
                <a:lnTo>
                  <a:pt x="4479" y="1874"/>
                </a:lnTo>
                <a:cubicBezTo>
                  <a:pt x="4516" y="1937"/>
                  <a:pt x="4516" y="2010"/>
                  <a:pt x="4479" y="2074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造字工房悦黑演示版常规体" pitchFamily="50" charset="-122"/>
              <a:ea typeface="造字工房悦黑演示版常规体" pitchFamily="50" charset="-122"/>
              <a:sym typeface="+mn-lt"/>
            </a:endParaRPr>
          </a:p>
        </p:txBody>
      </p:sp>
      <p:grpSp>
        <p:nvGrpSpPr>
          <p:cNvPr id="2" name="组合 14"/>
          <p:cNvGrpSpPr/>
          <p:nvPr/>
        </p:nvGrpSpPr>
        <p:grpSpPr>
          <a:xfrm>
            <a:off x="611398" y="311312"/>
            <a:ext cx="513011" cy="325590"/>
            <a:chOff x="5301326" y="5062038"/>
            <a:chExt cx="2232153" cy="1892400"/>
          </a:xfrm>
          <a:effectLst>
            <a:outerShdw blurRad="1143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5301326" y="5062038"/>
              <a:ext cx="2232153" cy="1892400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  <a:latin typeface="造字工房悦黑演示版常规体" pitchFamily="50" charset="-122"/>
                <a:ea typeface="造字工房悦黑演示版常规体" pitchFamily="50" charset="-122"/>
                <a:cs typeface="+mn-ea"/>
                <a:sym typeface="+mn-lt"/>
              </a:endParaRPr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5594404" y="5313848"/>
              <a:ext cx="1645997" cy="1388786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+mn-lt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5632101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457200" y="205978"/>
            <a:ext cx="8229600" cy="583574"/>
          </a:xfrm>
          <a:prstGeom prst="rect">
            <a:avLst/>
          </a:prstGeom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7500"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algn="l" defTabSz="6172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7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   </a:t>
            </a:r>
            <a:r>
              <a:rPr lang="zh-CN" altLang="en-US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引言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467544" y="794065"/>
            <a:ext cx="8136904" cy="0"/>
          </a:xfrm>
          <a:prstGeom prst="line">
            <a:avLst/>
          </a:prstGeom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reeform 6"/>
          <p:cNvSpPr/>
          <p:nvPr/>
        </p:nvSpPr>
        <p:spPr bwMode="auto">
          <a:xfrm>
            <a:off x="360963" y="302887"/>
            <a:ext cx="539562" cy="342442"/>
          </a:xfrm>
          <a:custGeom>
            <a:avLst/>
            <a:gdLst>
              <a:gd name="T0" fmla="*/ 4479 w 4516"/>
              <a:gd name="T1" fmla="*/ 2074 h 3947"/>
              <a:gd name="T2" fmla="*/ 3967 w 4516"/>
              <a:gd name="T3" fmla="*/ 2960 h 3947"/>
              <a:gd name="T4" fmla="*/ 3455 w 4516"/>
              <a:gd name="T5" fmla="*/ 3847 h 3947"/>
              <a:gd name="T6" fmla="*/ 3282 w 4516"/>
              <a:gd name="T7" fmla="*/ 3947 h 3947"/>
              <a:gd name="T8" fmla="*/ 2258 w 4516"/>
              <a:gd name="T9" fmla="*/ 3947 h 3947"/>
              <a:gd name="T10" fmla="*/ 1234 w 4516"/>
              <a:gd name="T11" fmla="*/ 3947 h 3947"/>
              <a:gd name="T12" fmla="*/ 1061 w 4516"/>
              <a:gd name="T13" fmla="*/ 3847 h 3947"/>
              <a:gd name="T14" fmla="*/ 549 w 4516"/>
              <a:gd name="T15" fmla="*/ 2960 h 3947"/>
              <a:gd name="T16" fmla="*/ 37 w 4516"/>
              <a:gd name="T17" fmla="*/ 2074 h 3947"/>
              <a:gd name="T18" fmla="*/ 37 w 4516"/>
              <a:gd name="T19" fmla="*/ 1874 h 3947"/>
              <a:gd name="T20" fmla="*/ 549 w 4516"/>
              <a:gd name="T21" fmla="*/ 987 h 3947"/>
              <a:gd name="T22" fmla="*/ 1061 w 4516"/>
              <a:gd name="T23" fmla="*/ 100 h 3947"/>
              <a:gd name="T24" fmla="*/ 1234 w 4516"/>
              <a:gd name="T25" fmla="*/ 0 h 3947"/>
              <a:gd name="T26" fmla="*/ 2258 w 4516"/>
              <a:gd name="T27" fmla="*/ 0 h 3947"/>
              <a:gd name="T28" fmla="*/ 3282 w 4516"/>
              <a:gd name="T29" fmla="*/ 0 h 3947"/>
              <a:gd name="T30" fmla="*/ 3455 w 4516"/>
              <a:gd name="T31" fmla="*/ 100 h 3947"/>
              <a:gd name="T32" fmla="*/ 3967 w 4516"/>
              <a:gd name="T33" fmla="*/ 987 h 3947"/>
              <a:gd name="T34" fmla="*/ 4479 w 4516"/>
              <a:gd name="T35" fmla="*/ 1874 h 3947"/>
              <a:gd name="T36" fmla="*/ 4479 w 4516"/>
              <a:gd name="T37" fmla="*/ 2074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16" h="3947">
                <a:moveTo>
                  <a:pt x="4479" y="2074"/>
                </a:moveTo>
                <a:lnTo>
                  <a:pt x="3967" y="2960"/>
                </a:lnTo>
                <a:lnTo>
                  <a:pt x="3455" y="3847"/>
                </a:lnTo>
                <a:cubicBezTo>
                  <a:pt x="3418" y="3911"/>
                  <a:pt x="3355" y="3947"/>
                  <a:pt x="3282" y="3947"/>
                </a:cubicBezTo>
                <a:lnTo>
                  <a:pt x="2258" y="3947"/>
                </a:lnTo>
                <a:lnTo>
                  <a:pt x="1234" y="3947"/>
                </a:lnTo>
                <a:cubicBezTo>
                  <a:pt x="1160" y="3947"/>
                  <a:pt x="1097" y="3911"/>
                  <a:pt x="1061" y="3847"/>
                </a:cubicBezTo>
                <a:lnTo>
                  <a:pt x="549" y="2960"/>
                </a:lnTo>
                <a:lnTo>
                  <a:pt x="37" y="2074"/>
                </a:lnTo>
                <a:cubicBezTo>
                  <a:pt x="0" y="2010"/>
                  <a:pt x="0" y="1937"/>
                  <a:pt x="37" y="1874"/>
                </a:cubicBezTo>
                <a:lnTo>
                  <a:pt x="549" y="987"/>
                </a:lnTo>
                <a:lnTo>
                  <a:pt x="1061" y="100"/>
                </a:lnTo>
                <a:cubicBezTo>
                  <a:pt x="1097" y="36"/>
                  <a:pt x="1160" y="0"/>
                  <a:pt x="1234" y="0"/>
                </a:cubicBezTo>
                <a:lnTo>
                  <a:pt x="2258" y="0"/>
                </a:lnTo>
                <a:lnTo>
                  <a:pt x="3282" y="0"/>
                </a:lnTo>
                <a:cubicBezTo>
                  <a:pt x="3355" y="0"/>
                  <a:pt x="3418" y="36"/>
                  <a:pt x="3455" y="100"/>
                </a:cubicBezTo>
                <a:lnTo>
                  <a:pt x="3967" y="987"/>
                </a:lnTo>
                <a:lnTo>
                  <a:pt x="4479" y="1874"/>
                </a:lnTo>
                <a:cubicBezTo>
                  <a:pt x="4516" y="1937"/>
                  <a:pt x="4516" y="2010"/>
                  <a:pt x="4479" y="2074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latin typeface="造字工房悦黑演示版常规体" pitchFamily="50" charset="-122"/>
              <a:ea typeface="造字工房悦黑演示版常规体" pitchFamily="50" charset="-122"/>
              <a:sym typeface="+mn-lt"/>
            </a:endParaRPr>
          </a:p>
        </p:txBody>
      </p:sp>
      <p:grpSp>
        <p:nvGrpSpPr>
          <p:cNvPr id="3" name="组合 44"/>
          <p:cNvGrpSpPr/>
          <p:nvPr/>
        </p:nvGrpSpPr>
        <p:grpSpPr>
          <a:xfrm>
            <a:off x="611398" y="311312"/>
            <a:ext cx="513011" cy="325590"/>
            <a:chOff x="5301326" y="5062038"/>
            <a:chExt cx="2232153" cy="1892400"/>
          </a:xfrm>
          <a:effectLst>
            <a:outerShdw blurRad="1143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6" name="Freeform 6"/>
            <p:cNvSpPr/>
            <p:nvPr/>
          </p:nvSpPr>
          <p:spPr bwMode="auto">
            <a:xfrm>
              <a:off x="5301326" y="5062038"/>
              <a:ext cx="2232153" cy="1892400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  <a:latin typeface="造字工房悦黑演示版常规体" pitchFamily="50" charset="-122"/>
                <a:ea typeface="造字工房悦黑演示版常规体" pitchFamily="50" charset="-122"/>
                <a:cs typeface="+mn-ea"/>
                <a:sym typeface="+mn-lt"/>
              </a:endParaRPr>
            </a:p>
          </p:txBody>
        </p:sp>
        <p:sp>
          <p:nvSpPr>
            <p:cNvPr id="47" name="Freeform 7"/>
            <p:cNvSpPr/>
            <p:nvPr/>
          </p:nvSpPr>
          <p:spPr bwMode="auto">
            <a:xfrm>
              <a:off x="5594404" y="5313848"/>
              <a:ext cx="1645997" cy="1388786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+mn-lt"/>
              </a:endParaRPr>
            </a:p>
          </p:txBody>
        </p:sp>
      </p:grpSp>
      <p:grpSp>
        <p:nvGrpSpPr>
          <p:cNvPr id="5" name="组合 70"/>
          <p:cNvGrpSpPr/>
          <p:nvPr/>
        </p:nvGrpSpPr>
        <p:grpSpPr>
          <a:xfrm>
            <a:off x="360963" y="2729876"/>
            <a:ext cx="6792595" cy="546735"/>
            <a:chOff x="1152212" y="1640676"/>
            <a:chExt cx="6679790" cy="546578"/>
          </a:xfrm>
        </p:grpSpPr>
        <p:sp>
          <p:nvSpPr>
            <p:cNvPr id="76" name="Freeform: Shape 46"/>
            <p:cNvSpPr/>
            <p:nvPr/>
          </p:nvSpPr>
          <p:spPr bwMode="auto">
            <a:xfrm>
              <a:off x="1246851" y="1848490"/>
              <a:ext cx="128045" cy="12804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w 21600"/>
                <a:gd name="T17" fmla="*/ 0 h 21600"/>
                <a:gd name="T18" fmla="*/ 0 w 21600"/>
                <a:gd name="T19" fmla="*/ 0 h 21600"/>
                <a:gd name="T20" fmla="*/ 0 w 21600"/>
                <a:gd name="T21" fmla="*/ 0 h 21600"/>
                <a:gd name="T22" fmla="*/ 0 w 21600"/>
                <a:gd name="T23" fmla="*/ 0 h 21600"/>
                <a:gd name="T24" fmla="*/ 0 w 21600"/>
                <a:gd name="T25" fmla="*/ 0 h 21600"/>
                <a:gd name="T26" fmla="*/ 0 w 21600"/>
                <a:gd name="T27" fmla="*/ 0 h 21600"/>
                <a:gd name="T28" fmla="*/ 0 w 21600"/>
                <a:gd name="T29" fmla="*/ 0 h 21600"/>
                <a:gd name="T30" fmla="*/ 0 w 21600"/>
                <a:gd name="T31" fmla="*/ 0 h 21600"/>
                <a:gd name="T32" fmla="*/ 0 w 21600"/>
                <a:gd name="T33" fmla="*/ 0 h 21600"/>
                <a:gd name="T34" fmla="*/ 0 w 21600"/>
                <a:gd name="T35" fmla="*/ 0 h 21600"/>
                <a:gd name="T36" fmla="*/ 0 w 21600"/>
                <a:gd name="T37" fmla="*/ 0 h 21600"/>
                <a:gd name="T38" fmla="*/ 0 w 21600"/>
                <a:gd name="T39" fmla="*/ 0 h 21600"/>
                <a:gd name="T40" fmla="*/ 0 w 21600"/>
                <a:gd name="T41" fmla="*/ 0 h 21600"/>
                <a:gd name="T42" fmla="*/ 0 w 21600"/>
                <a:gd name="T43" fmla="*/ 0 h 21600"/>
                <a:gd name="T44" fmla="*/ 0 w 21600"/>
                <a:gd name="T45" fmla="*/ 0 h 21600"/>
                <a:gd name="T46" fmla="*/ 0 w 21600"/>
                <a:gd name="T47" fmla="*/ 0 h 21600"/>
                <a:gd name="T48" fmla="*/ 0 w 21600"/>
                <a:gd name="T49" fmla="*/ 0 h 21600"/>
                <a:gd name="T50" fmla="*/ 0 w 21600"/>
                <a:gd name="T51" fmla="*/ 0 h 21600"/>
                <a:gd name="T52" fmla="*/ 0 w 21600"/>
                <a:gd name="T53" fmla="*/ 0 h 21600"/>
                <a:gd name="T54" fmla="*/ 0 w 21600"/>
                <a:gd name="T55" fmla="*/ 0 h 21600"/>
                <a:gd name="T56" fmla="*/ 0 w 21600"/>
                <a:gd name="T57" fmla="*/ 0 h 21600"/>
                <a:gd name="T58" fmla="*/ 0 w 21600"/>
                <a:gd name="T59" fmla="*/ 0 h 21600"/>
                <a:gd name="T60" fmla="*/ 0 w 21600"/>
                <a:gd name="T61" fmla="*/ 0 h 21600"/>
                <a:gd name="T62" fmla="*/ 0 w 21600"/>
                <a:gd name="T63" fmla="*/ 0 h 21600"/>
                <a:gd name="T64" fmla="*/ 0 w 21600"/>
                <a:gd name="T65" fmla="*/ 0 h 21600"/>
                <a:gd name="T66" fmla="*/ 0 w 21600"/>
                <a:gd name="T67" fmla="*/ 0 h 21600"/>
                <a:gd name="T68" fmla="*/ 0 w 21600"/>
                <a:gd name="T69" fmla="*/ 0 h 21600"/>
                <a:gd name="T70" fmla="*/ 0 w 21600"/>
                <a:gd name="T71" fmla="*/ 0 h 21600"/>
                <a:gd name="T72" fmla="*/ 0 w 21600"/>
                <a:gd name="T73" fmla="*/ 0 h 21600"/>
                <a:gd name="T74" fmla="*/ 0 w 21600"/>
                <a:gd name="T75" fmla="*/ 0 h 21600"/>
                <a:gd name="T76" fmla="*/ 0 w 21600"/>
                <a:gd name="T77" fmla="*/ 0 h 21600"/>
                <a:gd name="T78" fmla="*/ 0 w 21600"/>
                <a:gd name="T79" fmla="*/ 0 h 21600"/>
                <a:gd name="T80" fmla="*/ 0 w 21600"/>
                <a:gd name="T81" fmla="*/ 0 h 21600"/>
                <a:gd name="T82" fmla="*/ 0 w 21600"/>
                <a:gd name="T83" fmla="*/ 0 h 21600"/>
                <a:gd name="T84" fmla="*/ 0 w 21600"/>
                <a:gd name="T85" fmla="*/ 0 h 21600"/>
                <a:gd name="T86" fmla="*/ 0 w 21600"/>
                <a:gd name="T87" fmla="*/ 0 h 21600"/>
                <a:gd name="T88" fmla="*/ 0 w 21600"/>
                <a:gd name="T89" fmla="*/ 0 h 21600"/>
                <a:gd name="T90" fmla="*/ 0 w 21600"/>
                <a:gd name="T91" fmla="*/ 0 h 21600"/>
                <a:gd name="T92" fmla="*/ 0 w 21600"/>
                <a:gd name="T93" fmla="*/ 0 h 21600"/>
                <a:gd name="T94" fmla="*/ 0 w 21600"/>
                <a:gd name="T95" fmla="*/ 0 h 21600"/>
                <a:gd name="T96" fmla="*/ 0 w 21600"/>
                <a:gd name="T97" fmla="*/ 0 h 21600"/>
                <a:gd name="T98" fmla="*/ 0 w 21600"/>
                <a:gd name="T99" fmla="*/ 0 h 21600"/>
                <a:gd name="T100" fmla="*/ 0 w 21600"/>
                <a:gd name="T101" fmla="*/ 0 h 21600"/>
                <a:gd name="T102" fmla="*/ 0 w 21600"/>
                <a:gd name="T103" fmla="*/ 0 h 21600"/>
                <a:gd name="T104" fmla="*/ 0 w 21600"/>
                <a:gd name="T105" fmla="*/ 0 h 21600"/>
                <a:gd name="T106" fmla="*/ 0 w 21600"/>
                <a:gd name="T107" fmla="*/ 0 h 21600"/>
                <a:gd name="T108" fmla="*/ 0 w 21600"/>
                <a:gd name="T109" fmla="*/ 0 h 2160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1600" h="21600">
                  <a:moveTo>
                    <a:pt x="21031" y="8861"/>
                  </a:moveTo>
                  <a:lnTo>
                    <a:pt x="17805" y="8267"/>
                  </a:lnTo>
                  <a:cubicBezTo>
                    <a:pt x="17492" y="8210"/>
                    <a:pt x="17382" y="7947"/>
                    <a:pt x="17559" y="7682"/>
                  </a:cubicBezTo>
                  <a:lnTo>
                    <a:pt x="19409" y="4939"/>
                  </a:lnTo>
                  <a:cubicBezTo>
                    <a:pt x="19588" y="4676"/>
                    <a:pt x="19549" y="4276"/>
                    <a:pt x="19324" y="4051"/>
                  </a:cubicBezTo>
                  <a:lnTo>
                    <a:pt x="17549" y="2276"/>
                  </a:lnTo>
                  <a:cubicBezTo>
                    <a:pt x="17324" y="2052"/>
                    <a:pt x="16924" y="2013"/>
                    <a:pt x="16661" y="2191"/>
                  </a:cubicBezTo>
                  <a:lnTo>
                    <a:pt x="13918" y="4042"/>
                  </a:lnTo>
                  <a:cubicBezTo>
                    <a:pt x="13654" y="4220"/>
                    <a:pt x="13391" y="4109"/>
                    <a:pt x="13333" y="3796"/>
                  </a:cubicBezTo>
                  <a:lnTo>
                    <a:pt x="12739" y="569"/>
                  </a:lnTo>
                  <a:cubicBezTo>
                    <a:pt x="12681" y="255"/>
                    <a:pt x="12374" y="0"/>
                    <a:pt x="12056" y="0"/>
                  </a:cubicBezTo>
                  <a:lnTo>
                    <a:pt x="9545" y="0"/>
                  </a:lnTo>
                  <a:cubicBezTo>
                    <a:pt x="9227" y="0"/>
                    <a:pt x="8919" y="255"/>
                    <a:pt x="8861" y="569"/>
                  </a:cubicBezTo>
                  <a:lnTo>
                    <a:pt x="8267" y="3796"/>
                  </a:lnTo>
                  <a:cubicBezTo>
                    <a:pt x="8210" y="4109"/>
                    <a:pt x="7947" y="4219"/>
                    <a:pt x="7682" y="4041"/>
                  </a:cubicBezTo>
                  <a:lnTo>
                    <a:pt x="4939" y="2191"/>
                  </a:lnTo>
                  <a:cubicBezTo>
                    <a:pt x="4676" y="2013"/>
                    <a:pt x="4276" y="2052"/>
                    <a:pt x="4051" y="2276"/>
                  </a:cubicBezTo>
                  <a:lnTo>
                    <a:pt x="2276" y="4051"/>
                  </a:lnTo>
                  <a:cubicBezTo>
                    <a:pt x="2051" y="4277"/>
                    <a:pt x="2012" y="4677"/>
                    <a:pt x="2191" y="4939"/>
                  </a:cubicBezTo>
                  <a:lnTo>
                    <a:pt x="4041" y="7682"/>
                  </a:lnTo>
                  <a:cubicBezTo>
                    <a:pt x="4220" y="7946"/>
                    <a:pt x="4108" y="8209"/>
                    <a:pt x="3796" y="8267"/>
                  </a:cubicBezTo>
                  <a:lnTo>
                    <a:pt x="569" y="8861"/>
                  </a:lnTo>
                  <a:cubicBezTo>
                    <a:pt x="255" y="8919"/>
                    <a:pt x="0" y="9226"/>
                    <a:pt x="0" y="9545"/>
                  </a:cubicBezTo>
                  <a:lnTo>
                    <a:pt x="0" y="12055"/>
                  </a:lnTo>
                  <a:cubicBezTo>
                    <a:pt x="0" y="12373"/>
                    <a:pt x="255" y="12681"/>
                    <a:pt x="569" y="12739"/>
                  </a:cubicBezTo>
                  <a:lnTo>
                    <a:pt x="3796" y="13333"/>
                  </a:lnTo>
                  <a:cubicBezTo>
                    <a:pt x="4110" y="13390"/>
                    <a:pt x="4219" y="13653"/>
                    <a:pt x="4042" y="13917"/>
                  </a:cubicBezTo>
                  <a:lnTo>
                    <a:pt x="2191" y="16661"/>
                  </a:lnTo>
                  <a:cubicBezTo>
                    <a:pt x="2012" y="16925"/>
                    <a:pt x="2051" y="17324"/>
                    <a:pt x="2276" y="17549"/>
                  </a:cubicBezTo>
                  <a:lnTo>
                    <a:pt x="4051" y="19324"/>
                  </a:lnTo>
                  <a:cubicBezTo>
                    <a:pt x="4276" y="19549"/>
                    <a:pt x="4676" y="19589"/>
                    <a:pt x="4939" y="19410"/>
                  </a:cubicBezTo>
                  <a:lnTo>
                    <a:pt x="7682" y="17559"/>
                  </a:lnTo>
                  <a:cubicBezTo>
                    <a:pt x="7946" y="17381"/>
                    <a:pt x="8209" y="17492"/>
                    <a:pt x="8267" y="17804"/>
                  </a:cubicBezTo>
                  <a:lnTo>
                    <a:pt x="8861" y="21031"/>
                  </a:lnTo>
                  <a:cubicBezTo>
                    <a:pt x="8919" y="21345"/>
                    <a:pt x="9226" y="21600"/>
                    <a:pt x="9545" y="21600"/>
                  </a:cubicBezTo>
                  <a:lnTo>
                    <a:pt x="12056" y="21600"/>
                  </a:lnTo>
                  <a:cubicBezTo>
                    <a:pt x="12374" y="21600"/>
                    <a:pt x="12681" y="21345"/>
                    <a:pt x="12739" y="21031"/>
                  </a:cubicBezTo>
                  <a:lnTo>
                    <a:pt x="13333" y="17804"/>
                  </a:lnTo>
                  <a:cubicBezTo>
                    <a:pt x="13390" y="17492"/>
                    <a:pt x="13653" y="17382"/>
                    <a:pt x="13918" y="17559"/>
                  </a:cubicBezTo>
                  <a:lnTo>
                    <a:pt x="16661" y="19410"/>
                  </a:lnTo>
                  <a:cubicBezTo>
                    <a:pt x="16924" y="19589"/>
                    <a:pt x="17324" y="19549"/>
                    <a:pt x="17549" y="19324"/>
                  </a:cubicBezTo>
                  <a:lnTo>
                    <a:pt x="19324" y="17551"/>
                  </a:lnTo>
                  <a:cubicBezTo>
                    <a:pt x="19549" y="17324"/>
                    <a:pt x="19588" y="16925"/>
                    <a:pt x="19409" y="16661"/>
                  </a:cubicBezTo>
                  <a:lnTo>
                    <a:pt x="17559" y="13917"/>
                  </a:lnTo>
                  <a:cubicBezTo>
                    <a:pt x="17380" y="13654"/>
                    <a:pt x="17491" y="13391"/>
                    <a:pt x="17804" y="13333"/>
                  </a:cubicBezTo>
                  <a:lnTo>
                    <a:pt x="21031" y="12739"/>
                  </a:lnTo>
                  <a:cubicBezTo>
                    <a:pt x="21344" y="12681"/>
                    <a:pt x="21600" y="12374"/>
                    <a:pt x="21600" y="12055"/>
                  </a:cubicBezTo>
                  <a:lnTo>
                    <a:pt x="21600" y="9545"/>
                  </a:lnTo>
                  <a:cubicBezTo>
                    <a:pt x="21600" y="9227"/>
                    <a:pt x="21344" y="8919"/>
                    <a:pt x="21031" y="8861"/>
                  </a:cubicBezTo>
                  <a:close/>
                  <a:moveTo>
                    <a:pt x="10826" y="14160"/>
                  </a:moveTo>
                  <a:cubicBezTo>
                    <a:pt x="8974" y="14160"/>
                    <a:pt x="7473" y="12659"/>
                    <a:pt x="7473" y="10807"/>
                  </a:cubicBezTo>
                  <a:cubicBezTo>
                    <a:pt x="7473" y="8956"/>
                    <a:pt x="8974" y="7456"/>
                    <a:pt x="10826" y="7456"/>
                  </a:cubicBezTo>
                  <a:cubicBezTo>
                    <a:pt x="12677" y="7456"/>
                    <a:pt x="14178" y="8956"/>
                    <a:pt x="14178" y="10807"/>
                  </a:cubicBezTo>
                  <a:cubicBezTo>
                    <a:pt x="14178" y="12659"/>
                    <a:pt x="12677" y="14160"/>
                    <a:pt x="10826" y="14160"/>
                  </a:cubicBezTo>
                  <a:close/>
                  <a:moveTo>
                    <a:pt x="10826" y="14160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5400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78" name="Rectangle 20"/>
            <p:cNvSpPr/>
            <p:nvPr/>
          </p:nvSpPr>
          <p:spPr>
            <a:xfrm>
              <a:off x="1152212" y="1640676"/>
              <a:ext cx="6679790" cy="546578"/>
            </a:xfrm>
            <a:prstGeom prst="rect">
              <a:avLst/>
            </a:prstGeom>
            <a:effectLst/>
          </p:spPr>
          <p:txBody>
            <a:bodyPr wrap="none" lIns="144000" tIns="0" rIns="144000" bIns="0">
              <a:noAutofit/>
            </a:bodyPr>
            <a:lstStyle/>
            <a:p>
              <a:pPr algn="l">
                <a:lnSpc>
                  <a:spcPct val="150000"/>
                </a:lnSpc>
              </a:pPr>
              <a:r>
                <a:rPr lang="en-US" altLang="zh-CN" sz="2000" b="1" dirty="0" smtClean="0">
                  <a:latin typeface="微软雅黑" pitchFamily="34" charset="-122"/>
                  <a:ea typeface="微软雅黑" pitchFamily="34" charset="-122"/>
                </a:rPr>
                <a:t>2.  </a:t>
              </a:r>
              <a:r>
                <a:rPr lang="zh-CN" altLang="en-US" sz="2000" b="1" dirty="0" smtClean="0">
                  <a:latin typeface="微软雅黑" pitchFamily="34" charset="-122"/>
                  <a:ea typeface="微软雅黑" pitchFamily="34" charset="-122"/>
                </a:rPr>
                <a:t>概念结构设计</a:t>
              </a:r>
              <a:r>
                <a:rPr lang="zh-CN" altLang="en-US" sz="2000" dirty="0" smtClean="0">
                  <a:latin typeface="微软雅黑" pitchFamily="34" charset="-122"/>
                  <a:ea typeface="微软雅黑" pitchFamily="34" charset="-122"/>
                </a:rPr>
                <a:t>常用</a:t>
              </a: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的概念模型是</a:t>
              </a:r>
              <a:r>
                <a:rPr lang="en-US" altLang="zh-CN" sz="2000" b="1" dirty="0">
                  <a:latin typeface="微软雅黑" pitchFamily="34" charset="-122"/>
                  <a:ea typeface="微软雅黑" pitchFamily="34" charset="-122"/>
                </a:rPr>
                <a:t>ER</a:t>
              </a:r>
              <a:r>
                <a:rPr lang="zh-CN" altLang="en-US" sz="2000" b="1" dirty="0">
                  <a:latin typeface="微软雅黑" pitchFamily="34" charset="-122"/>
                  <a:ea typeface="微软雅黑" pitchFamily="34" charset="-122"/>
                </a:rPr>
                <a:t>模型</a:t>
              </a:r>
              <a:r>
                <a:rPr lang="zh-CN" altLang="en-US" sz="2000" dirty="0"/>
                <a:t>。</a:t>
              </a:r>
            </a:p>
          </p:txBody>
        </p:sp>
      </p:grpSp>
      <p:grpSp>
        <p:nvGrpSpPr>
          <p:cNvPr id="6" name="组合 79"/>
          <p:cNvGrpSpPr/>
          <p:nvPr/>
        </p:nvGrpSpPr>
        <p:grpSpPr>
          <a:xfrm>
            <a:off x="540403" y="3393750"/>
            <a:ext cx="7608659" cy="1310027"/>
            <a:chOff x="6067926" y="2851877"/>
            <a:chExt cx="8379696" cy="1381490"/>
          </a:xfrm>
        </p:grpSpPr>
        <p:grpSp>
          <p:nvGrpSpPr>
            <p:cNvPr id="7" name="Group 41"/>
            <p:cNvGrpSpPr/>
            <p:nvPr/>
          </p:nvGrpSpPr>
          <p:grpSpPr>
            <a:xfrm>
              <a:off x="6067926" y="2995887"/>
              <a:ext cx="2196581" cy="985520"/>
              <a:chOff x="8069023" y="3924968"/>
              <a:chExt cx="2897142" cy="1299834"/>
            </a:xfrm>
            <a:effectLst/>
          </p:grpSpPr>
          <p:sp>
            <p:nvSpPr>
              <p:cNvPr id="82" name="Arrow: Right 42"/>
              <p:cNvSpPr/>
              <p:nvPr/>
            </p:nvSpPr>
            <p:spPr>
              <a:xfrm>
                <a:off x="8356987" y="3924968"/>
                <a:ext cx="2609178" cy="1299834"/>
              </a:xfrm>
              <a:prstGeom prst="rightArrow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83" name="Oval 43"/>
              <p:cNvSpPr/>
              <p:nvPr/>
            </p:nvSpPr>
            <p:spPr>
              <a:xfrm>
                <a:off x="8069023" y="4244901"/>
                <a:ext cx="700023" cy="642379"/>
              </a:xfrm>
              <a:prstGeom prst="ellipse">
                <a:avLst/>
              </a:prstGeom>
              <a:solidFill>
                <a:schemeClr val="accent2"/>
              </a:solidFill>
              <a:ln w="412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>
                <a:normAutofit fontScale="75000" lnSpcReduction="20000"/>
              </a:bodyPr>
              <a:lstStyle/>
              <a:p>
                <a:pPr algn="ctr"/>
                <a:endParaRPr lang="en-US" sz="2400" dirty="0">
                  <a:solidFill>
                    <a:srgbClr val="FFFFFF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8" name="Group 48"/>
            <p:cNvGrpSpPr/>
            <p:nvPr/>
          </p:nvGrpSpPr>
          <p:grpSpPr bwMode="auto">
            <a:xfrm>
              <a:off x="7797361" y="3371399"/>
              <a:ext cx="276773" cy="342447"/>
              <a:chOff x="0" y="0"/>
              <a:chExt cx="464" cy="573"/>
            </a:xfrm>
            <a:solidFill>
              <a:srgbClr val="FFFFFF"/>
            </a:solidFill>
            <a:effectLst/>
          </p:grpSpPr>
          <p:sp>
            <p:nvSpPr>
              <p:cNvPr id="85" name="Freeform: Shape 49"/>
              <p:cNvSpPr/>
              <p:nvPr/>
            </p:nvSpPr>
            <p:spPr bwMode="auto">
              <a:xfrm>
                <a:off x="88" y="24"/>
                <a:ext cx="376" cy="322"/>
              </a:xfrm>
              <a:custGeom>
                <a:avLst/>
                <a:gdLst>
                  <a:gd name="T0" fmla="*/ 0 w 21115"/>
                  <a:gd name="T1" fmla="*/ 0 h 18556"/>
                  <a:gd name="T2" fmla="*/ 0 w 21115"/>
                  <a:gd name="T3" fmla="*/ 0 h 18556"/>
                  <a:gd name="T4" fmla="*/ 0 w 21115"/>
                  <a:gd name="T5" fmla="*/ 0 h 18556"/>
                  <a:gd name="T6" fmla="*/ 0 w 21115"/>
                  <a:gd name="T7" fmla="*/ 0 h 18556"/>
                  <a:gd name="T8" fmla="*/ 0 w 21115"/>
                  <a:gd name="T9" fmla="*/ 0 h 18556"/>
                  <a:gd name="T10" fmla="*/ 0 w 21115"/>
                  <a:gd name="T11" fmla="*/ 0 h 18556"/>
                  <a:gd name="T12" fmla="*/ 0 w 21115"/>
                  <a:gd name="T13" fmla="*/ 0 h 18556"/>
                  <a:gd name="T14" fmla="*/ 0 w 21115"/>
                  <a:gd name="T15" fmla="*/ 0 h 18556"/>
                  <a:gd name="T16" fmla="*/ 0 w 21115"/>
                  <a:gd name="T17" fmla="*/ 0 h 18556"/>
                  <a:gd name="T18" fmla="*/ 0 w 21115"/>
                  <a:gd name="T19" fmla="*/ 0 h 18556"/>
                  <a:gd name="T20" fmla="*/ 0 w 21115"/>
                  <a:gd name="T21" fmla="*/ 0 h 1855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115" h="18556">
                    <a:moveTo>
                      <a:pt x="20779" y="3635"/>
                    </a:moveTo>
                    <a:cubicBezTo>
                      <a:pt x="20779" y="3635"/>
                      <a:pt x="16054" y="3835"/>
                      <a:pt x="13538" y="4151"/>
                    </a:cubicBezTo>
                    <a:cubicBezTo>
                      <a:pt x="12114" y="4330"/>
                      <a:pt x="13006" y="1476"/>
                      <a:pt x="13006" y="911"/>
                    </a:cubicBezTo>
                    <a:cubicBezTo>
                      <a:pt x="13006" y="-1684"/>
                      <a:pt x="0" y="2094"/>
                      <a:pt x="0" y="2094"/>
                    </a:cubicBezTo>
                    <a:lnTo>
                      <a:pt x="0" y="17384"/>
                    </a:lnTo>
                    <a:cubicBezTo>
                      <a:pt x="0" y="17384"/>
                      <a:pt x="988" y="17824"/>
                      <a:pt x="2373" y="17286"/>
                    </a:cubicBezTo>
                    <a:cubicBezTo>
                      <a:pt x="5889" y="15919"/>
                      <a:pt x="11968" y="13959"/>
                      <a:pt x="10988" y="17189"/>
                    </a:cubicBezTo>
                    <a:cubicBezTo>
                      <a:pt x="10160" y="19916"/>
                      <a:pt x="20491" y="17722"/>
                      <a:pt x="20491" y="17722"/>
                    </a:cubicBezTo>
                    <a:cubicBezTo>
                      <a:pt x="20491" y="17722"/>
                      <a:pt x="19749" y="12037"/>
                      <a:pt x="20675" y="8735"/>
                    </a:cubicBezTo>
                    <a:cubicBezTo>
                      <a:pt x="21600" y="5433"/>
                      <a:pt x="20779" y="3635"/>
                      <a:pt x="20779" y="3635"/>
                    </a:cubicBezTo>
                    <a:close/>
                    <a:moveTo>
                      <a:pt x="20779" y="3635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86" name="Freeform: Shape 50"/>
              <p:cNvSpPr/>
              <p:nvPr/>
            </p:nvSpPr>
            <p:spPr bwMode="auto">
              <a:xfrm>
                <a:off x="0" y="0"/>
                <a:ext cx="56" cy="57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21600" y="1065"/>
                    </a:moveTo>
                    <a:cubicBezTo>
                      <a:pt x="21600" y="477"/>
                      <a:pt x="16763" y="0"/>
                      <a:pt x="10802" y="0"/>
                    </a:cubicBezTo>
                    <a:cubicBezTo>
                      <a:pt x="4834" y="0"/>
                      <a:pt x="0" y="477"/>
                      <a:pt x="0" y="1065"/>
                    </a:cubicBez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065"/>
                    </a:lnTo>
                    <a:close/>
                    <a:moveTo>
                      <a:pt x="21600" y="1065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87" name="Rectangle 44"/>
            <p:cNvSpPr/>
            <p:nvPr/>
          </p:nvSpPr>
          <p:spPr>
            <a:xfrm>
              <a:off x="8573306" y="2851877"/>
              <a:ext cx="5874316" cy="1381490"/>
            </a:xfrm>
            <a:prstGeom prst="rect">
              <a:avLst/>
            </a:prstGeom>
            <a:effectLst/>
          </p:spPr>
          <p:txBody>
            <a:bodyPr wrap="none" lIns="144000" tIns="0" rIns="144000" bIns="0">
              <a:norm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dirty="0"/>
                <a:t>两个问题：</a:t>
              </a:r>
            </a:p>
            <a:p>
              <a:pPr>
                <a:lnSpc>
                  <a:spcPct val="150000"/>
                </a:lnSpc>
              </a:pPr>
              <a:r>
                <a:rPr lang="zh-CN" altLang="en-US" dirty="0"/>
                <a:t>（</a:t>
              </a:r>
              <a:r>
                <a:rPr lang="en-US" altLang="zh-CN" dirty="0"/>
                <a:t>1</a:t>
              </a:r>
              <a:r>
                <a:rPr lang="zh-CN" altLang="en-US" dirty="0" smtClean="0"/>
                <a:t>）</a:t>
              </a:r>
              <a:r>
                <a:rPr lang="en-US" altLang="zh-CN" dirty="0" smtClean="0"/>
                <a:t>ER</a:t>
              </a:r>
              <a:r>
                <a:rPr lang="zh-CN" altLang="en-US" dirty="0" smtClean="0"/>
                <a:t>模型需要</a:t>
              </a:r>
              <a:r>
                <a:rPr lang="zh-CN" altLang="en-US" dirty="0"/>
                <a:t>区分和命名哪些</a:t>
              </a:r>
              <a:r>
                <a:rPr lang="zh-CN" altLang="en-US" dirty="0" smtClean="0"/>
                <a:t>要素？</a:t>
              </a:r>
              <a:endParaRPr lang="zh-CN" altLang="en-US" dirty="0"/>
            </a:p>
            <a:p>
              <a:pPr>
                <a:lnSpc>
                  <a:spcPct val="150000"/>
                </a:lnSpc>
              </a:pPr>
              <a:r>
                <a:rPr lang="zh-CN" altLang="en-US" dirty="0"/>
                <a:t>（</a:t>
              </a:r>
              <a:r>
                <a:rPr lang="en-US" altLang="zh-CN" dirty="0"/>
                <a:t>2</a:t>
              </a:r>
              <a:r>
                <a:rPr lang="zh-CN" altLang="en-US" dirty="0"/>
                <a:t>）怎么</a:t>
              </a:r>
              <a:r>
                <a:rPr lang="zh-CN" altLang="en-US" dirty="0" smtClean="0"/>
                <a:t>用图形</a:t>
              </a:r>
              <a:r>
                <a:rPr lang="zh-CN" altLang="en-US" dirty="0"/>
                <a:t>表达不同</a:t>
              </a:r>
              <a:r>
                <a:rPr lang="zh-CN" altLang="en-US" dirty="0" smtClean="0"/>
                <a:t>要素之间的关系？</a:t>
              </a:r>
              <a:endParaRPr lang="zh-CN" altLang="en-US" dirty="0"/>
            </a:p>
          </p:txBody>
        </p:sp>
      </p:grpSp>
      <p:sp>
        <p:nvSpPr>
          <p:cNvPr id="56" name="矩形 55"/>
          <p:cNvSpPr/>
          <p:nvPr/>
        </p:nvSpPr>
        <p:spPr>
          <a:xfrm>
            <a:off x="360963" y="963295"/>
            <a:ext cx="7973695" cy="400110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r>
              <a:rPr lang="en-US" altLang="zh-CN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1.  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数据库设计步骤：</a:t>
            </a:r>
          </a:p>
        </p:txBody>
      </p:sp>
      <p:sp>
        <p:nvSpPr>
          <p:cNvPr id="57" name="椭圆 56"/>
          <p:cNvSpPr/>
          <p:nvPr/>
        </p:nvSpPr>
        <p:spPr>
          <a:xfrm>
            <a:off x="483478" y="1466222"/>
            <a:ext cx="390553" cy="364265"/>
          </a:xfrm>
          <a:prstGeom prst="ellipse">
            <a:avLst/>
          </a:prstGeom>
          <a:solidFill>
            <a:schemeClr val="accent2"/>
          </a:solidFill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bg1"/>
                </a:solidFill>
              </a:rPr>
              <a:t>1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1" name="Rectangle 20"/>
          <p:cNvSpPr/>
          <p:nvPr/>
        </p:nvSpPr>
        <p:spPr>
          <a:xfrm>
            <a:off x="900526" y="1439325"/>
            <a:ext cx="1326246" cy="546735"/>
          </a:xfrm>
          <a:prstGeom prst="rect">
            <a:avLst/>
          </a:prstGeom>
          <a:effectLst/>
        </p:spPr>
        <p:txBody>
          <a:bodyPr wrap="none" lIns="144000" tIns="0" rIns="144000" bIns="0"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dirty="0" smtClean="0"/>
              <a:t>需求分析</a:t>
            </a:r>
            <a:endParaRPr lang="zh-CN" altLang="en-US" dirty="0"/>
          </a:p>
        </p:txBody>
      </p:sp>
      <p:sp>
        <p:nvSpPr>
          <p:cNvPr id="62" name="椭圆 61"/>
          <p:cNvSpPr/>
          <p:nvPr/>
        </p:nvSpPr>
        <p:spPr>
          <a:xfrm>
            <a:off x="2687184" y="1466222"/>
            <a:ext cx="390553" cy="364265"/>
          </a:xfrm>
          <a:prstGeom prst="ellipse">
            <a:avLst/>
          </a:prstGeom>
          <a:solidFill>
            <a:schemeClr val="accent2"/>
          </a:solidFill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bg1"/>
                </a:solidFill>
              </a:rPr>
              <a:t>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3" name="Rectangle 20"/>
          <p:cNvSpPr/>
          <p:nvPr/>
        </p:nvSpPr>
        <p:spPr>
          <a:xfrm>
            <a:off x="3344671" y="1516894"/>
            <a:ext cx="1565948" cy="457289"/>
          </a:xfrm>
          <a:prstGeom prst="rect">
            <a:avLst/>
          </a:prstGeom>
          <a:effectLst/>
        </p:spPr>
        <p:txBody>
          <a:bodyPr wrap="none" lIns="144000" tIns="0" rIns="144000" bIns="0">
            <a:noAutofit/>
          </a:bodyPr>
          <a:lstStyle/>
          <a:p>
            <a:pPr lvl="0">
              <a:lnSpc>
                <a:spcPct val="125000"/>
              </a:lnSpc>
            </a:pPr>
            <a:r>
              <a:rPr lang="zh-CN" altLang="en-US" dirty="0"/>
              <a:t>概念结构设计</a:t>
            </a:r>
          </a:p>
        </p:txBody>
      </p:sp>
      <p:sp>
        <p:nvSpPr>
          <p:cNvPr id="64" name="椭圆 63"/>
          <p:cNvSpPr/>
          <p:nvPr/>
        </p:nvSpPr>
        <p:spPr>
          <a:xfrm>
            <a:off x="5307751" y="1493973"/>
            <a:ext cx="390553" cy="364265"/>
          </a:xfrm>
          <a:prstGeom prst="ellipse">
            <a:avLst/>
          </a:prstGeom>
          <a:solidFill>
            <a:schemeClr val="accent2"/>
          </a:solidFill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bg1"/>
                </a:solidFill>
              </a:rPr>
              <a:t>3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7" name="Rectangle 20"/>
          <p:cNvSpPr/>
          <p:nvPr/>
        </p:nvSpPr>
        <p:spPr>
          <a:xfrm>
            <a:off x="5795415" y="1545797"/>
            <a:ext cx="1565948" cy="457289"/>
          </a:xfrm>
          <a:prstGeom prst="rect">
            <a:avLst/>
          </a:prstGeom>
          <a:effectLst/>
        </p:spPr>
        <p:txBody>
          <a:bodyPr wrap="none" lIns="144000" tIns="0" rIns="144000" bIns="0">
            <a:noAutofit/>
          </a:bodyPr>
          <a:lstStyle/>
          <a:p>
            <a:pPr lvl="0">
              <a:lnSpc>
                <a:spcPct val="125000"/>
              </a:lnSpc>
            </a:pPr>
            <a:r>
              <a:rPr lang="zh-CN" altLang="en-US" dirty="0"/>
              <a:t>逻辑结构设计</a:t>
            </a:r>
          </a:p>
        </p:txBody>
      </p:sp>
      <p:sp>
        <p:nvSpPr>
          <p:cNvPr id="68" name="椭圆 67"/>
          <p:cNvSpPr/>
          <p:nvPr/>
        </p:nvSpPr>
        <p:spPr>
          <a:xfrm>
            <a:off x="483478" y="1986060"/>
            <a:ext cx="390553" cy="364265"/>
          </a:xfrm>
          <a:prstGeom prst="ellipse">
            <a:avLst/>
          </a:prstGeom>
          <a:solidFill>
            <a:schemeClr val="accent2"/>
          </a:solidFill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bg1"/>
                </a:solidFill>
              </a:rPr>
              <a:t>4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69" name="椭圆 68"/>
          <p:cNvSpPr/>
          <p:nvPr/>
        </p:nvSpPr>
        <p:spPr>
          <a:xfrm>
            <a:off x="2687184" y="1986061"/>
            <a:ext cx="390553" cy="364265"/>
          </a:xfrm>
          <a:prstGeom prst="ellipse">
            <a:avLst/>
          </a:prstGeom>
          <a:solidFill>
            <a:schemeClr val="accent2"/>
          </a:solidFill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bg1"/>
                </a:solidFill>
              </a:rPr>
              <a:t>4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70" name="椭圆 69"/>
          <p:cNvSpPr/>
          <p:nvPr/>
        </p:nvSpPr>
        <p:spPr>
          <a:xfrm>
            <a:off x="5307751" y="1987285"/>
            <a:ext cx="390553" cy="364265"/>
          </a:xfrm>
          <a:prstGeom prst="ellipse">
            <a:avLst/>
          </a:prstGeom>
          <a:solidFill>
            <a:schemeClr val="accent2"/>
          </a:solidFill>
          <a:ln w="5715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bg1"/>
                </a:solidFill>
              </a:rPr>
              <a:t>6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72" name="Rectangle 20"/>
          <p:cNvSpPr/>
          <p:nvPr/>
        </p:nvSpPr>
        <p:spPr>
          <a:xfrm>
            <a:off x="905746" y="2071865"/>
            <a:ext cx="1544824" cy="398381"/>
          </a:xfrm>
          <a:prstGeom prst="rect">
            <a:avLst/>
          </a:prstGeom>
          <a:effectLst/>
        </p:spPr>
        <p:txBody>
          <a:bodyPr wrap="none" lIns="144000" tIns="0" rIns="144000" bIns="0">
            <a:noAutofit/>
          </a:bodyPr>
          <a:lstStyle/>
          <a:p>
            <a:pPr lvl="0"/>
            <a:r>
              <a:rPr lang="zh-CN" altLang="en-US" dirty="0"/>
              <a:t>物理</a:t>
            </a:r>
            <a:r>
              <a:rPr lang="zh-CN" altLang="en-US" dirty="0" smtClean="0"/>
              <a:t>结构设计</a:t>
            </a:r>
            <a:endParaRPr lang="zh-CN" altLang="en-US" dirty="0"/>
          </a:p>
        </p:txBody>
      </p:sp>
      <p:sp>
        <p:nvSpPr>
          <p:cNvPr id="73" name="Rectangle 20"/>
          <p:cNvSpPr/>
          <p:nvPr/>
        </p:nvSpPr>
        <p:spPr>
          <a:xfrm>
            <a:off x="3344672" y="2073653"/>
            <a:ext cx="1558662" cy="396593"/>
          </a:xfrm>
          <a:prstGeom prst="rect">
            <a:avLst/>
          </a:prstGeom>
          <a:effectLst/>
        </p:spPr>
        <p:txBody>
          <a:bodyPr wrap="none" lIns="144000" tIns="0" rIns="144000" bIns="0">
            <a:noAutofit/>
          </a:bodyPr>
          <a:lstStyle/>
          <a:p>
            <a:pPr lvl="0"/>
            <a:r>
              <a:rPr lang="zh-CN" altLang="en-US" dirty="0" smtClean="0"/>
              <a:t>数据库实施</a:t>
            </a:r>
            <a:endParaRPr lang="zh-CN" altLang="en-US" dirty="0"/>
          </a:p>
        </p:txBody>
      </p:sp>
      <p:sp>
        <p:nvSpPr>
          <p:cNvPr id="74" name="Rectangle 20"/>
          <p:cNvSpPr/>
          <p:nvPr/>
        </p:nvSpPr>
        <p:spPr>
          <a:xfrm>
            <a:off x="5795415" y="2043305"/>
            <a:ext cx="2353648" cy="455499"/>
          </a:xfrm>
          <a:prstGeom prst="rect">
            <a:avLst/>
          </a:prstGeom>
          <a:effectLst/>
        </p:spPr>
        <p:txBody>
          <a:bodyPr wrap="none" lIns="144000" tIns="0" rIns="144000" bIns="0">
            <a:noAutofit/>
          </a:bodyPr>
          <a:lstStyle/>
          <a:p>
            <a:pPr lvl="0">
              <a:lnSpc>
                <a:spcPct val="125000"/>
              </a:lnSpc>
            </a:pPr>
            <a:r>
              <a:rPr lang="zh-CN" altLang="en-US" dirty="0"/>
              <a:t>数据库的运行和维护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059583"/>
            <a:ext cx="8229600" cy="3535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2000" dirty="0" smtClean="0">
                <a:solidFill>
                  <a:schemeClr val="dk1"/>
                </a:solidFill>
              </a:rPr>
              <a:t>（</a:t>
            </a:r>
            <a:r>
              <a:rPr lang="en-US" altLang="zh-CN" sz="2000" dirty="0" smtClean="0">
                <a:solidFill>
                  <a:schemeClr val="dk1"/>
                </a:solidFill>
              </a:rPr>
              <a:t>3</a:t>
            </a:r>
            <a:r>
              <a:rPr lang="zh-CN" altLang="en-US" sz="2000" dirty="0" smtClean="0">
                <a:solidFill>
                  <a:schemeClr val="dk1"/>
                </a:solidFill>
              </a:rPr>
              <a:t>）决定各实体集间的联系。</a:t>
            </a:r>
            <a:endParaRPr lang="en-US" altLang="zh-CN" sz="2000" dirty="0">
              <a:solidFill>
                <a:schemeClr val="dk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683568" y="2409732"/>
            <a:ext cx="1008112" cy="37804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部门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/</a:t>
            </a: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系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>
            <a:off x="4031940" y="2409732"/>
            <a:ext cx="1008112" cy="37804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教职工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362058" y="2409732"/>
            <a:ext cx="1008112" cy="37804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职务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031940" y="4312342"/>
            <a:ext cx="1008112" cy="37804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职称</a:t>
            </a:r>
            <a:endParaRPr lang="zh-CN" altLang="en-US" dirty="0"/>
          </a:p>
        </p:txBody>
      </p:sp>
      <p:sp>
        <p:nvSpPr>
          <p:cNvPr id="12" name="菱形 11"/>
          <p:cNvSpPr/>
          <p:nvPr/>
        </p:nvSpPr>
        <p:spPr>
          <a:xfrm>
            <a:off x="2243200" y="2358572"/>
            <a:ext cx="1368152" cy="472553"/>
          </a:xfrm>
          <a:prstGeom prst="diamon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具有</a:t>
            </a:r>
            <a:endParaRPr lang="zh-CN" altLang="en-US" dirty="0"/>
          </a:p>
        </p:txBody>
      </p:sp>
      <p:sp>
        <p:nvSpPr>
          <p:cNvPr id="13" name="菱形 12"/>
          <p:cNvSpPr/>
          <p:nvPr/>
        </p:nvSpPr>
        <p:spPr>
          <a:xfrm>
            <a:off x="5508104" y="2362477"/>
            <a:ext cx="1368152" cy="472553"/>
          </a:xfrm>
          <a:prstGeom prst="diamon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担任</a:t>
            </a:r>
            <a:endParaRPr lang="zh-CN" altLang="en-US" dirty="0"/>
          </a:p>
        </p:txBody>
      </p:sp>
      <p:sp>
        <p:nvSpPr>
          <p:cNvPr id="14" name="菱形 13"/>
          <p:cNvSpPr/>
          <p:nvPr/>
        </p:nvSpPr>
        <p:spPr>
          <a:xfrm>
            <a:off x="3851920" y="3381840"/>
            <a:ext cx="1368152" cy="472553"/>
          </a:xfrm>
          <a:prstGeom prst="diamon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聘任</a:t>
            </a:r>
            <a:endParaRPr lang="zh-CN" altLang="en-US" dirty="0"/>
          </a:p>
        </p:txBody>
      </p:sp>
      <p:cxnSp>
        <p:nvCxnSpPr>
          <p:cNvPr id="15" name="直接连接符 14"/>
          <p:cNvCxnSpPr>
            <a:stCxn id="8" idx="3"/>
            <a:endCxn id="12" idx="1"/>
          </p:cNvCxnSpPr>
          <p:nvPr/>
        </p:nvCxnSpPr>
        <p:spPr>
          <a:xfrm flipV="1">
            <a:off x="1691680" y="2594848"/>
            <a:ext cx="551520" cy="39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>
            <a:stCxn id="12" idx="3"/>
            <a:endCxn id="9" idx="1"/>
          </p:cNvCxnSpPr>
          <p:nvPr/>
        </p:nvCxnSpPr>
        <p:spPr>
          <a:xfrm>
            <a:off x="3611352" y="2594848"/>
            <a:ext cx="420588" cy="39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>
            <a:stCxn id="9" idx="3"/>
            <a:endCxn id="13" idx="1"/>
          </p:cNvCxnSpPr>
          <p:nvPr/>
        </p:nvCxnSpPr>
        <p:spPr>
          <a:xfrm>
            <a:off x="5040052" y="2598753"/>
            <a:ext cx="4680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>
            <a:stCxn id="13" idx="3"/>
            <a:endCxn id="10" idx="1"/>
          </p:cNvCxnSpPr>
          <p:nvPr/>
        </p:nvCxnSpPr>
        <p:spPr>
          <a:xfrm>
            <a:off x="6876256" y="2598753"/>
            <a:ext cx="4858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>
            <a:stCxn id="9" idx="2"/>
            <a:endCxn id="14" idx="0"/>
          </p:cNvCxnSpPr>
          <p:nvPr/>
        </p:nvCxnSpPr>
        <p:spPr>
          <a:xfrm>
            <a:off x="4535996" y="2787774"/>
            <a:ext cx="0" cy="594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>
            <a:stCxn id="11" idx="0"/>
            <a:endCxn id="14" idx="2"/>
          </p:cNvCxnSpPr>
          <p:nvPr/>
        </p:nvCxnSpPr>
        <p:spPr>
          <a:xfrm flipV="1">
            <a:off x="4535996" y="3854393"/>
            <a:ext cx="0" cy="4579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 35"/>
          <p:cNvSpPr/>
          <p:nvPr/>
        </p:nvSpPr>
        <p:spPr>
          <a:xfrm>
            <a:off x="1818084" y="2209677"/>
            <a:ext cx="425116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m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3611352" y="2198643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138711" y="2223448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6936942" y="2239038"/>
            <a:ext cx="425116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m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4061895" y="3006659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4080556" y="3933325"/>
            <a:ext cx="425116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m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标题 1"/>
          <p:cNvSpPr txBox="1">
            <a:spLocks/>
          </p:cNvSpPr>
          <p:nvPr/>
        </p:nvSpPr>
        <p:spPr>
          <a:xfrm>
            <a:off x="457200" y="205978"/>
            <a:ext cx="8229600" cy="583574"/>
          </a:xfrm>
          <a:prstGeom prst="rect">
            <a:avLst/>
          </a:prstGeom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algn="l" defTabSz="6172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7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en-US" altLang="zh-CN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模型设计</a:t>
            </a:r>
            <a:endParaRPr lang="zh-CN" altLang="en-US" sz="3200" dirty="0">
              <a:ln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467544" y="794065"/>
            <a:ext cx="8136904" cy="0"/>
          </a:xfrm>
          <a:prstGeom prst="line">
            <a:avLst/>
          </a:prstGeom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reeform 6"/>
          <p:cNvSpPr>
            <a:spLocks/>
          </p:cNvSpPr>
          <p:nvPr/>
        </p:nvSpPr>
        <p:spPr bwMode="auto">
          <a:xfrm>
            <a:off x="360963" y="302887"/>
            <a:ext cx="539562" cy="342442"/>
          </a:xfrm>
          <a:custGeom>
            <a:avLst/>
            <a:gdLst>
              <a:gd name="T0" fmla="*/ 4479 w 4516"/>
              <a:gd name="T1" fmla="*/ 2074 h 3947"/>
              <a:gd name="T2" fmla="*/ 3967 w 4516"/>
              <a:gd name="T3" fmla="*/ 2960 h 3947"/>
              <a:gd name="T4" fmla="*/ 3455 w 4516"/>
              <a:gd name="T5" fmla="*/ 3847 h 3947"/>
              <a:gd name="T6" fmla="*/ 3282 w 4516"/>
              <a:gd name="T7" fmla="*/ 3947 h 3947"/>
              <a:gd name="T8" fmla="*/ 2258 w 4516"/>
              <a:gd name="T9" fmla="*/ 3947 h 3947"/>
              <a:gd name="T10" fmla="*/ 1234 w 4516"/>
              <a:gd name="T11" fmla="*/ 3947 h 3947"/>
              <a:gd name="T12" fmla="*/ 1061 w 4516"/>
              <a:gd name="T13" fmla="*/ 3847 h 3947"/>
              <a:gd name="T14" fmla="*/ 549 w 4516"/>
              <a:gd name="T15" fmla="*/ 2960 h 3947"/>
              <a:gd name="T16" fmla="*/ 37 w 4516"/>
              <a:gd name="T17" fmla="*/ 2074 h 3947"/>
              <a:gd name="T18" fmla="*/ 37 w 4516"/>
              <a:gd name="T19" fmla="*/ 1874 h 3947"/>
              <a:gd name="T20" fmla="*/ 549 w 4516"/>
              <a:gd name="T21" fmla="*/ 987 h 3947"/>
              <a:gd name="T22" fmla="*/ 1061 w 4516"/>
              <a:gd name="T23" fmla="*/ 100 h 3947"/>
              <a:gd name="T24" fmla="*/ 1234 w 4516"/>
              <a:gd name="T25" fmla="*/ 0 h 3947"/>
              <a:gd name="T26" fmla="*/ 2258 w 4516"/>
              <a:gd name="T27" fmla="*/ 0 h 3947"/>
              <a:gd name="T28" fmla="*/ 3282 w 4516"/>
              <a:gd name="T29" fmla="*/ 0 h 3947"/>
              <a:gd name="T30" fmla="*/ 3455 w 4516"/>
              <a:gd name="T31" fmla="*/ 100 h 3947"/>
              <a:gd name="T32" fmla="*/ 3967 w 4516"/>
              <a:gd name="T33" fmla="*/ 987 h 3947"/>
              <a:gd name="T34" fmla="*/ 4479 w 4516"/>
              <a:gd name="T35" fmla="*/ 1874 h 3947"/>
              <a:gd name="T36" fmla="*/ 4479 w 4516"/>
              <a:gd name="T37" fmla="*/ 2074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16" h="3947">
                <a:moveTo>
                  <a:pt x="4479" y="2074"/>
                </a:moveTo>
                <a:lnTo>
                  <a:pt x="3967" y="2960"/>
                </a:lnTo>
                <a:lnTo>
                  <a:pt x="3455" y="3847"/>
                </a:lnTo>
                <a:cubicBezTo>
                  <a:pt x="3418" y="3911"/>
                  <a:pt x="3355" y="3947"/>
                  <a:pt x="3282" y="3947"/>
                </a:cubicBezTo>
                <a:lnTo>
                  <a:pt x="2258" y="3947"/>
                </a:lnTo>
                <a:lnTo>
                  <a:pt x="1234" y="3947"/>
                </a:lnTo>
                <a:cubicBezTo>
                  <a:pt x="1160" y="3947"/>
                  <a:pt x="1097" y="3911"/>
                  <a:pt x="1061" y="3847"/>
                </a:cubicBezTo>
                <a:lnTo>
                  <a:pt x="549" y="2960"/>
                </a:lnTo>
                <a:lnTo>
                  <a:pt x="37" y="2074"/>
                </a:lnTo>
                <a:cubicBezTo>
                  <a:pt x="0" y="2010"/>
                  <a:pt x="0" y="1937"/>
                  <a:pt x="37" y="1874"/>
                </a:cubicBezTo>
                <a:lnTo>
                  <a:pt x="549" y="987"/>
                </a:lnTo>
                <a:lnTo>
                  <a:pt x="1061" y="100"/>
                </a:lnTo>
                <a:cubicBezTo>
                  <a:pt x="1097" y="36"/>
                  <a:pt x="1160" y="0"/>
                  <a:pt x="1234" y="0"/>
                </a:cubicBezTo>
                <a:lnTo>
                  <a:pt x="2258" y="0"/>
                </a:lnTo>
                <a:lnTo>
                  <a:pt x="3282" y="0"/>
                </a:lnTo>
                <a:cubicBezTo>
                  <a:pt x="3355" y="0"/>
                  <a:pt x="3418" y="36"/>
                  <a:pt x="3455" y="100"/>
                </a:cubicBezTo>
                <a:lnTo>
                  <a:pt x="3967" y="987"/>
                </a:lnTo>
                <a:lnTo>
                  <a:pt x="4479" y="1874"/>
                </a:lnTo>
                <a:cubicBezTo>
                  <a:pt x="4516" y="1937"/>
                  <a:pt x="4516" y="2010"/>
                  <a:pt x="4479" y="2074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造字工房悦黑演示版常规体" pitchFamily="50" charset="-122"/>
              <a:ea typeface="造字工房悦黑演示版常规体" pitchFamily="50" charset="-122"/>
              <a:sym typeface="+mn-lt"/>
            </a:endParaRPr>
          </a:p>
        </p:txBody>
      </p:sp>
      <p:grpSp>
        <p:nvGrpSpPr>
          <p:cNvPr id="2" name="组合 33"/>
          <p:cNvGrpSpPr/>
          <p:nvPr/>
        </p:nvGrpSpPr>
        <p:grpSpPr>
          <a:xfrm>
            <a:off x="611398" y="311312"/>
            <a:ext cx="513011" cy="325590"/>
            <a:chOff x="5301326" y="5062038"/>
            <a:chExt cx="2232153" cy="1892400"/>
          </a:xfrm>
          <a:effectLst>
            <a:outerShdw blurRad="1143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5301326" y="5062038"/>
              <a:ext cx="2232153" cy="1892400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  <a:latin typeface="造字工房悦黑演示版常规体" pitchFamily="50" charset="-122"/>
                <a:ea typeface="造字工房悦黑演示版常规体" pitchFamily="50" charset="-122"/>
                <a:cs typeface="+mn-ea"/>
                <a:sym typeface="+mn-lt"/>
              </a:endParaRPr>
            </a:p>
          </p:txBody>
        </p:sp>
        <p:sp>
          <p:nvSpPr>
            <p:cNvPr id="42" name="Freeform 7"/>
            <p:cNvSpPr>
              <a:spLocks/>
            </p:cNvSpPr>
            <p:nvPr/>
          </p:nvSpPr>
          <p:spPr bwMode="auto">
            <a:xfrm>
              <a:off x="5594404" y="5313848"/>
              <a:ext cx="1645997" cy="1388786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+mn-lt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2932566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0459" y="1067509"/>
            <a:ext cx="8229600" cy="3535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2000" dirty="0" smtClean="0">
                <a:solidFill>
                  <a:schemeClr val="dk1"/>
                </a:solidFill>
              </a:rPr>
              <a:t>（</a:t>
            </a:r>
            <a:r>
              <a:rPr lang="en-US" altLang="zh-CN" sz="2000" dirty="0" smtClean="0">
                <a:solidFill>
                  <a:schemeClr val="dk1"/>
                </a:solidFill>
              </a:rPr>
              <a:t>4</a:t>
            </a:r>
            <a:r>
              <a:rPr lang="zh-CN" altLang="en-US" sz="2000" dirty="0" smtClean="0">
                <a:solidFill>
                  <a:schemeClr val="dk1"/>
                </a:solidFill>
              </a:rPr>
              <a:t>）确定实体集的属性。</a:t>
            </a:r>
            <a:endParaRPr lang="en-US" altLang="zh-CN" sz="2000" dirty="0">
              <a:solidFill>
                <a:schemeClr val="dk1"/>
              </a:solidFill>
            </a:endParaRPr>
          </a:p>
        </p:txBody>
      </p:sp>
      <p:sp>
        <p:nvSpPr>
          <p:cNvPr id="55" name="标题 1"/>
          <p:cNvSpPr txBox="1">
            <a:spLocks/>
          </p:cNvSpPr>
          <p:nvPr/>
        </p:nvSpPr>
        <p:spPr>
          <a:xfrm>
            <a:off x="457200" y="205978"/>
            <a:ext cx="8229600" cy="583574"/>
          </a:xfrm>
          <a:prstGeom prst="rect">
            <a:avLst/>
          </a:prstGeom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algn="l" defTabSz="6172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7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en-US" altLang="zh-CN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模型设计</a:t>
            </a:r>
            <a:endParaRPr lang="zh-CN" altLang="en-US" sz="3200" dirty="0">
              <a:ln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cxnSp>
        <p:nvCxnSpPr>
          <p:cNvPr id="56" name="直接连接符 55"/>
          <p:cNvCxnSpPr/>
          <p:nvPr/>
        </p:nvCxnSpPr>
        <p:spPr>
          <a:xfrm>
            <a:off x="467544" y="794065"/>
            <a:ext cx="8136904" cy="0"/>
          </a:xfrm>
          <a:prstGeom prst="line">
            <a:avLst/>
          </a:prstGeom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reeform 6"/>
          <p:cNvSpPr>
            <a:spLocks/>
          </p:cNvSpPr>
          <p:nvPr/>
        </p:nvSpPr>
        <p:spPr bwMode="auto">
          <a:xfrm>
            <a:off x="360963" y="302887"/>
            <a:ext cx="539562" cy="342442"/>
          </a:xfrm>
          <a:custGeom>
            <a:avLst/>
            <a:gdLst>
              <a:gd name="T0" fmla="*/ 4479 w 4516"/>
              <a:gd name="T1" fmla="*/ 2074 h 3947"/>
              <a:gd name="T2" fmla="*/ 3967 w 4516"/>
              <a:gd name="T3" fmla="*/ 2960 h 3947"/>
              <a:gd name="T4" fmla="*/ 3455 w 4516"/>
              <a:gd name="T5" fmla="*/ 3847 h 3947"/>
              <a:gd name="T6" fmla="*/ 3282 w 4516"/>
              <a:gd name="T7" fmla="*/ 3947 h 3947"/>
              <a:gd name="T8" fmla="*/ 2258 w 4516"/>
              <a:gd name="T9" fmla="*/ 3947 h 3947"/>
              <a:gd name="T10" fmla="*/ 1234 w 4516"/>
              <a:gd name="T11" fmla="*/ 3947 h 3947"/>
              <a:gd name="T12" fmla="*/ 1061 w 4516"/>
              <a:gd name="T13" fmla="*/ 3847 h 3947"/>
              <a:gd name="T14" fmla="*/ 549 w 4516"/>
              <a:gd name="T15" fmla="*/ 2960 h 3947"/>
              <a:gd name="T16" fmla="*/ 37 w 4516"/>
              <a:gd name="T17" fmla="*/ 2074 h 3947"/>
              <a:gd name="T18" fmla="*/ 37 w 4516"/>
              <a:gd name="T19" fmla="*/ 1874 h 3947"/>
              <a:gd name="T20" fmla="*/ 549 w 4516"/>
              <a:gd name="T21" fmla="*/ 987 h 3947"/>
              <a:gd name="T22" fmla="*/ 1061 w 4516"/>
              <a:gd name="T23" fmla="*/ 100 h 3947"/>
              <a:gd name="T24" fmla="*/ 1234 w 4516"/>
              <a:gd name="T25" fmla="*/ 0 h 3947"/>
              <a:gd name="T26" fmla="*/ 2258 w 4516"/>
              <a:gd name="T27" fmla="*/ 0 h 3947"/>
              <a:gd name="T28" fmla="*/ 3282 w 4516"/>
              <a:gd name="T29" fmla="*/ 0 h 3947"/>
              <a:gd name="T30" fmla="*/ 3455 w 4516"/>
              <a:gd name="T31" fmla="*/ 100 h 3947"/>
              <a:gd name="T32" fmla="*/ 3967 w 4516"/>
              <a:gd name="T33" fmla="*/ 987 h 3947"/>
              <a:gd name="T34" fmla="*/ 4479 w 4516"/>
              <a:gd name="T35" fmla="*/ 1874 h 3947"/>
              <a:gd name="T36" fmla="*/ 4479 w 4516"/>
              <a:gd name="T37" fmla="*/ 2074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16" h="3947">
                <a:moveTo>
                  <a:pt x="4479" y="2074"/>
                </a:moveTo>
                <a:lnTo>
                  <a:pt x="3967" y="2960"/>
                </a:lnTo>
                <a:lnTo>
                  <a:pt x="3455" y="3847"/>
                </a:lnTo>
                <a:cubicBezTo>
                  <a:pt x="3418" y="3911"/>
                  <a:pt x="3355" y="3947"/>
                  <a:pt x="3282" y="3947"/>
                </a:cubicBezTo>
                <a:lnTo>
                  <a:pt x="2258" y="3947"/>
                </a:lnTo>
                <a:lnTo>
                  <a:pt x="1234" y="3947"/>
                </a:lnTo>
                <a:cubicBezTo>
                  <a:pt x="1160" y="3947"/>
                  <a:pt x="1097" y="3911"/>
                  <a:pt x="1061" y="3847"/>
                </a:cubicBezTo>
                <a:lnTo>
                  <a:pt x="549" y="2960"/>
                </a:lnTo>
                <a:lnTo>
                  <a:pt x="37" y="2074"/>
                </a:lnTo>
                <a:cubicBezTo>
                  <a:pt x="0" y="2010"/>
                  <a:pt x="0" y="1937"/>
                  <a:pt x="37" y="1874"/>
                </a:cubicBezTo>
                <a:lnTo>
                  <a:pt x="549" y="987"/>
                </a:lnTo>
                <a:lnTo>
                  <a:pt x="1061" y="100"/>
                </a:lnTo>
                <a:cubicBezTo>
                  <a:pt x="1097" y="36"/>
                  <a:pt x="1160" y="0"/>
                  <a:pt x="1234" y="0"/>
                </a:cubicBezTo>
                <a:lnTo>
                  <a:pt x="2258" y="0"/>
                </a:lnTo>
                <a:lnTo>
                  <a:pt x="3282" y="0"/>
                </a:lnTo>
                <a:cubicBezTo>
                  <a:pt x="3355" y="0"/>
                  <a:pt x="3418" y="36"/>
                  <a:pt x="3455" y="100"/>
                </a:cubicBezTo>
                <a:lnTo>
                  <a:pt x="3967" y="987"/>
                </a:lnTo>
                <a:lnTo>
                  <a:pt x="4479" y="1874"/>
                </a:lnTo>
                <a:cubicBezTo>
                  <a:pt x="4516" y="1937"/>
                  <a:pt x="4516" y="2010"/>
                  <a:pt x="4479" y="2074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造字工房悦黑演示版常规体" pitchFamily="50" charset="-122"/>
              <a:ea typeface="造字工房悦黑演示版常规体" pitchFamily="50" charset="-122"/>
              <a:sym typeface="+mn-lt"/>
            </a:endParaRPr>
          </a:p>
        </p:txBody>
      </p:sp>
      <p:grpSp>
        <p:nvGrpSpPr>
          <p:cNvPr id="2" name="组合 58"/>
          <p:cNvGrpSpPr/>
          <p:nvPr/>
        </p:nvGrpSpPr>
        <p:grpSpPr>
          <a:xfrm>
            <a:off x="611398" y="311312"/>
            <a:ext cx="513011" cy="325590"/>
            <a:chOff x="5301326" y="5062038"/>
            <a:chExt cx="2232153" cy="1892400"/>
          </a:xfrm>
          <a:effectLst>
            <a:outerShdw blurRad="1143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0" name="Freeform 6"/>
            <p:cNvSpPr>
              <a:spLocks/>
            </p:cNvSpPr>
            <p:nvPr/>
          </p:nvSpPr>
          <p:spPr bwMode="auto">
            <a:xfrm>
              <a:off x="5301326" y="5062038"/>
              <a:ext cx="2232153" cy="1892400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  <a:latin typeface="造字工房悦黑演示版常规体" pitchFamily="50" charset="-122"/>
                <a:ea typeface="造字工房悦黑演示版常规体" pitchFamily="50" charset="-122"/>
                <a:cs typeface="+mn-ea"/>
                <a:sym typeface="+mn-lt"/>
              </a:endParaRPr>
            </a:p>
          </p:txBody>
        </p:sp>
        <p:sp>
          <p:nvSpPr>
            <p:cNvPr id="61" name="Freeform 7"/>
            <p:cNvSpPr>
              <a:spLocks/>
            </p:cNvSpPr>
            <p:nvPr/>
          </p:nvSpPr>
          <p:spPr bwMode="auto">
            <a:xfrm>
              <a:off x="5594404" y="5313848"/>
              <a:ext cx="1645997" cy="1388786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+mn-lt"/>
              </a:endParaRPr>
            </a:p>
          </p:txBody>
        </p:sp>
      </p:grpSp>
      <p:sp>
        <p:nvSpPr>
          <p:cNvPr id="47" name="矩形 46"/>
          <p:cNvSpPr/>
          <p:nvPr/>
        </p:nvSpPr>
        <p:spPr>
          <a:xfrm>
            <a:off x="559025" y="2808949"/>
            <a:ext cx="1162610" cy="37804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部门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/</a:t>
            </a: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系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4061895" y="2808949"/>
            <a:ext cx="1106771" cy="37804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教职工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7392013" y="2808949"/>
            <a:ext cx="1212435" cy="37804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职务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4114721" y="4588649"/>
            <a:ext cx="1008112" cy="37804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职称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2" name="菱形 61"/>
          <p:cNvSpPr/>
          <p:nvPr/>
        </p:nvSpPr>
        <p:spPr>
          <a:xfrm>
            <a:off x="2273155" y="2757789"/>
            <a:ext cx="1368152" cy="472553"/>
          </a:xfrm>
          <a:prstGeom prst="diamon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具有</a:t>
            </a:r>
          </a:p>
        </p:txBody>
      </p:sp>
      <p:sp>
        <p:nvSpPr>
          <p:cNvPr id="63" name="菱形 62"/>
          <p:cNvSpPr/>
          <p:nvPr/>
        </p:nvSpPr>
        <p:spPr>
          <a:xfrm>
            <a:off x="5538059" y="2761694"/>
            <a:ext cx="1368152" cy="472553"/>
          </a:xfrm>
          <a:prstGeom prst="diamon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担任</a:t>
            </a:r>
            <a:endParaRPr lang="zh-CN" altLang="en-US" dirty="0"/>
          </a:p>
        </p:txBody>
      </p:sp>
      <p:sp>
        <p:nvSpPr>
          <p:cNvPr id="64" name="菱形 63"/>
          <p:cNvSpPr/>
          <p:nvPr/>
        </p:nvSpPr>
        <p:spPr>
          <a:xfrm>
            <a:off x="3931203" y="3649162"/>
            <a:ext cx="1368152" cy="472553"/>
          </a:xfrm>
          <a:prstGeom prst="diamon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聘任</a:t>
            </a:r>
            <a:endParaRPr lang="zh-CN" altLang="en-US" dirty="0"/>
          </a:p>
        </p:txBody>
      </p:sp>
      <p:cxnSp>
        <p:nvCxnSpPr>
          <p:cNvPr id="65" name="直接连接符 64"/>
          <p:cNvCxnSpPr>
            <a:stCxn id="47" idx="3"/>
            <a:endCxn id="62" idx="1"/>
          </p:cNvCxnSpPr>
          <p:nvPr/>
        </p:nvCxnSpPr>
        <p:spPr>
          <a:xfrm flipV="1">
            <a:off x="1721635" y="2994066"/>
            <a:ext cx="551520" cy="39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/>
          <p:cNvCxnSpPr>
            <a:stCxn id="62" idx="3"/>
            <a:endCxn id="50" idx="1"/>
          </p:cNvCxnSpPr>
          <p:nvPr/>
        </p:nvCxnSpPr>
        <p:spPr>
          <a:xfrm>
            <a:off x="3641308" y="2994066"/>
            <a:ext cx="420587" cy="39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/>
          <p:cNvCxnSpPr>
            <a:stCxn id="50" idx="3"/>
            <a:endCxn id="63" idx="1"/>
          </p:cNvCxnSpPr>
          <p:nvPr/>
        </p:nvCxnSpPr>
        <p:spPr>
          <a:xfrm>
            <a:off x="5168665" y="2997970"/>
            <a:ext cx="3693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67"/>
          <p:cNvCxnSpPr>
            <a:stCxn id="63" idx="3"/>
          </p:cNvCxnSpPr>
          <p:nvPr/>
        </p:nvCxnSpPr>
        <p:spPr>
          <a:xfrm>
            <a:off x="6906211" y="2997970"/>
            <a:ext cx="4858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>
            <a:stCxn id="50" idx="2"/>
            <a:endCxn id="64" idx="0"/>
          </p:cNvCxnSpPr>
          <p:nvPr/>
        </p:nvCxnSpPr>
        <p:spPr>
          <a:xfrm flipH="1">
            <a:off x="4615279" y="3186991"/>
            <a:ext cx="2" cy="4621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/>
          <p:cNvCxnSpPr>
            <a:stCxn id="53" idx="0"/>
            <a:endCxn id="64" idx="2"/>
          </p:cNvCxnSpPr>
          <p:nvPr/>
        </p:nvCxnSpPr>
        <p:spPr>
          <a:xfrm flipH="1" flipV="1">
            <a:off x="4615279" y="4121715"/>
            <a:ext cx="3498" cy="4669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矩形 70"/>
          <p:cNvSpPr/>
          <p:nvPr/>
        </p:nvSpPr>
        <p:spPr>
          <a:xfrm>
            <a:off x="1885101" y="2658908"/>
            <a:ext cx="425116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m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3641307" y="2697888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5168666" y="2693983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4" name="矩形 73"/>
          <p:cNvSpPr/>
          <p:nvPr/>
        </p:nvSpPr>
        <p:spPr>
          <a:xfrm>
            <a:off x="6966897" y="2697888"/>
            <a:ext cx="425116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m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4197614" y="3218021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4154635" y="4088490"/>
            <a:ext cx="425116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m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7" name="椭圆 76"/>
          <p:cNvSpPr/>
          <p:nvPr/>
        </p:nvSpPr>
        <p:spPr>
          <a:xfrm>
            <a:off x="107342" y="2186200"/>
            <a:ext cx="1008112" cy="3240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类型</a:t>
            </a:r>
            <a:endParaRPr lang="zh-CN" altLang="en-US" dirty="0"/>
          </a:p>
        </p:txBody>
      </p:sp>
      <p:sp>
        <p:nvSpPr>
          <p:cNvPr id="78" name="椭圆 77"/>
          <p:cNvSpPr/>
          <p:nvPr/>
        </p:nvSpPr>
        <p:spPr>
          <a:xfrm>
            <a:off x="1217579" y="2186200"/>
            <a:ext cx="1008112" cy="3240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名称</a:t>
            </a:r>
            <a:endParaRPr lang="zh-CN" altLang="en-US" dirty="0"/>
          </a:p>
        </p:txBody>
      </p:sp>
      <p:cxnSp>
        <p:nvCxnSpPr>
          <p:cNvPr id="79" name="直接连接符 78"/>
          <p:cNvCxnSpPr>
            <a:stCxn id="47" idx="0"/>
            <a:endCxn id="77" idx="4"/>
          </p:cNvCxnSpPr>
          <p:nvPr/>
        </p:nvCxnSpPr>
        <p:spPr>
          <a:xfrm flipH="1" flipV="1">
            <a:off x="611398" y="2510236"/>
            <a:ext cx="528932" cy="298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连接符 79"/>
          <p:cNvCxnSpPr>
            <a:stCxn id="47" idx="0"/>
            <a:endCxn id="78" idx="4"/>
          </p:cNvCxnSpPr>
          <p:nvPr/>
        </p:nvCxnSpPr>
        <p:spPr>
          <a:xfrm flipV="1">
            <a:off x="1140330" y="2510236"/>
            <a:ext cx="581305" cy="298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椭圆 80"/>
          <p:cNvSpPr/>
          <p:nvPr/>
        </p:nvSpPr>
        <p:spPr>
          <a:xfrm>
            <a:off x="2976559" y="2203115"/>
            <a:ext cx="1008112" cy="3240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姓名</a:t>
            </a:r>
            <a:endParaRPr lang="zh-CN" altLang="en-US" dirty="0"/>
          </a:p>
        </p:txBody>
      </p:sp>
      <p:sp>
        <p:nvSpPr>
          <p:cNvPr id="82" name="椭圆 81"/>
          <p:cNvSpPr/>
          <p:nvPr/>
        </p:nvSpPr>
        <p:spPr>
          <a:xfrm>
            <a:off x="4098891" y="1899346"/>
            <a:ext cx="1008112" cy="3240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性别</a:t>
            </a:r>
            <a:endParaRPr lang="zh-CN" altLang="en-US" dirty="0"/>
          </a:p>
        </p:txBody>
      </p:sp>
      <p:sp>
        <p:nvSpPr>
          <p:cNvPr id="83" name="椭圆 82"/>
          <p:cNvSpPr/>
          <p:nvPr/>
        </p:nvSpPr>
        <p:spPr>
          <a:xfrm>
            <a:off x="5142616" y="2203115"/>
            <a:ext cx="1008112" cy="3240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学历</a:t>
            </a:r>
            <a:endParaRPr lang="zh-CN" altLang="en-US" dirty="0"/>
          </a:p>
        </p:txBody>
      </p:sp>
      <p:sp>
        <p:nvSpPr>
          <p:cNvPr id="84" name="椭圆 83"/>
          <p:cNvSpPr/>
          <p:nvPr/>
        </p:nvSpPr>
        <p:spPr>
          <a:xfrm>
            <a:off x="6675399" y="2041097"/>
            <a:ext cx="1008112" cy="3240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u="sng" dirty="0"/>
              <a:t>代号</a:t>
            </a:r>
          </a:p>
        </p:txBody>
      </p:sp>
      <p:sp>
        <p:nvSpPr>
          <p:cNvPr id="85" name="椭圆 84"/>
          <p:cNvSpPr/>
          <p:nvPr/>
        </p:nvSpPr>
        <p:spPr>
          <a:xfrm>
            <a:off x="7896069" y="2041097"/>
            <a:ext cx="1008112" cy="3240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名称</a:t>
            </a:r>
            <a:endParaRPr lang="zh-CN" altLang="en-US" dirty="0"/>
          </a:p>
        </p:txBody>
      </p:sp>
      <p:cxnSp>
        <p:nvCxnSpPr>
          <p:cNvPr id="86" name="直接连接符 85"/>
          <p:cNvCxnSpPr>
            <a:stCxn id="50" idx="0"/>
            <a:endCxn id="81" idx="4"/>
          </p:cNvCxnSpPr>
          <p:nvPr/>
        </p:nvCxnSpPr>
        <p:spPr>
          <a:xfrm flipH="1" flipV="1">
            <a:off x="3480616" y="2527152"/>
            <a:ext cx="1134665" cy="2817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连接符 86"/>
          <p:cNvCxnSpPr>
            <a:stCxn id="50" idx="0"/>
            <a:endCxn id="82" idx="4"/>
          </p:cNvCxnSpPr>
          <p:nvPr/>
        </p:nvCxnSpPr>
        <p:spPr>
          <a:xfrm flipH="1" flipV="1">
            <a:off x="4602948" y="2223382"/>
            <a:ext cx="12333" cy="585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连接符 87"/>
          <p:cNvCxnSpPr>
            <a:stCxn id="50" idx="0"/>
            <a:endCxn id="83" idx="4"/>
          </p:cNvCxnSpPr>
          <p:nvPr/>
        </p:nvCxnSpPr>
        <p:spPr>
          <a:xfrm flipV="1">
            <a:off x="4615280" y="2527152"/>
            <a:ext cx="1031392" cy="2817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连接符 88"/>
          <p:cNvCxnSpPr>
            <a:stCxn id="52" idx="0"/>
            <a:endCxn id="84" idx="4"/>
          </p:cNvCxnSpPr>
          <p:nvPr/>
        </p:nvCxnSpPr>
        <p:spPr>
          <a:xfrm flipH="1" flipV="1">
            <a:off x="7179456" y="2365134"/>
            <a:ext cx="818775" cy="4438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/>
          <p:cNvCxnSpPr>
            <a:stCxn id="52" idx="0"/>
            <a:endCxn id="85" idx="4"/>
          </p:cNvCxnSpPr>
          <p:nvPr/>
        </p:nvCxnSpPr>
        <p:spPr>
          <a:xfrm flipV="1">
            <a:off x="7998231" y="2365134"/>
            <a:ext cx="401895" cy="4438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椭圆 96"/>
          <p:cNvSpPr/>
          <p:nvPr/>
        </p:nvSpPr>
        <p:spPr>
          <a:xfrm>
            <a:off x="431552" y="1737328"/>
            <a:ext cx="1417557" cy="3240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u="sng" dirty="0" smtClean="0"/>
              <a:t>部门号</a:t>
            </a:r>
            <a:endParaRPr lang="zh-CN" altLang="en-US" u="sng" dirty="0"/>
          </a:p>
        </p:txBody>
      </p:sp>
      <p:cxnSp>
        <p:nvCxnSpPr>
          <p:cNvPr id="98" name="直接连接符 97"/>
          <p:cNvCxnSpPr>
            <a:stCxn id="47" idx="0"/>
            <a:endCxn id="97" idx="4"/>
          </p:cNvCxnSpPr>
          <p:nvPr/>
        </p:nvCxnSpPr>
        <p:spPr>
          <a:xfrm flipV="1">
            <a:off x="1140330" y="2061364"/>
            <a:ext cx="1" cy="747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椭圆 98"/>
          <p:cNvSpPr/>
          <p:nvPr/>
        </p:nvSpPr>
        <p:spPr>
          <a:xfrm>
            <a:off x="2681546" y="4615652"/>
            <a:ext cx="1008112" cy="3240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u="sng" dirty="0" smtClean="0"/>
              <a:t>代号</a:t>
            </a:r>
            <a:endParaRPr lang="zh-CN" altLang="en-US" u="sng" dirty="0"/>
          </a:p>
        </p:txBody>
      </p:sp>
      <p:cxnSp>
        <p:nvCxnSpPr>
          <p:cNvPr id="100" name="直接连接符 99"/>
          <p:cNvCxnSpPr>
            <a:stCxn id="99" idx="6"/>
            <a:endCxn id="53" idx="1"/>
          </p:cNvCxnSpPr>
          <p:nvPr/>
        </p:nvCxnSpPr>
        <p:spPr>
          <a:xfrm>
            <a:off x="3689658" y="4777670"/>
            <a:ext cx="4250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椭圆 100"/>
          <p:cNvSpPr/>
          <p:nvPr/>
        </p:nvSpPr>
        <p:spPr>
          <a:xfrm>
            <a:off x="5558545" y="4615652"/>
            <a:ext cx="1008112" cy="3240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名称</a:t>
            </a:r>
            <a:endParaRPr lang="zh-CN" altLang="en-US" dirty="0"/>
          </a:p>
        </p:txBody>
      </p:sp>
      <p:cxnSp>
        <p:nvCxnSpPr>
          <p:cNvPr id="102" name="直接连接符 101"/>
          <p:cNvCxnSpPr>
            <a:stCxn id="53" idx="3"/>
            <a:endCxn id="101" idx="2"/>
          </p:cNvCxnSpPr>
          <p:nvPr/>
        </p:nvCxnSpPr>
        <p:spPr>
          <a:xfrm>
            <a:off x="5122833" y="4777670"/>
            <a:ext cx="435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1099816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3" grpId="0"/>
      <p:bldP spid="74" grpId="0"/>
      <p:bldP spid="75" grpId="0"/>
      <p:bldP spid="7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916686"/>
            <a:ext cx="4486257" cy="8652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2000" dirty="0" smtClean="0">
                <a:solidFill>
                  <a:schemeClr val="dk1"/>
                </a:solidFill>
              </a:rPr>
              <a:t>（</a:t>
            </a:r>
            <a:r>
              <a:rPr lang="en-US" altLang="zh-CN" sz="2000" dirty="0" smtClean="0">
                <a:solidFill>
                  <a:schemeClr val="dk1"/>
                </a:solidFill>
              </a:rPr>
              <a:t>5</a:t>
            </a:r>
            <a:r>
              <a:rPr lang="zh-CN" altLang="en-US" sz="2000" dirty="0" smtClean="0">
                <a:solidFill>
                  <a:schemeClr val="dk1"/>
                </a:solidFill>
              </a:rPr>
              <a:t>）确定联系集的属性。</a:t>
            </a:r>
            <a:endParaRPr lang="en-US" altLang="zh-CN" sz="2000" dirty="0">
              <a:solidFill>
                <a:schemeClr val="dk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559025" y="2529512"/>
            <a:ext cx="1162610" cy="37804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部门</a:t>
            </a:r>
            <a:r>
              <a:rPr lang="en-US" altLang="zh-CN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/</a:t>
            </a:r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系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>
            <a:off x="4061895" y="2529512"/>
            <a:ext cx="1106771" cy="37804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教职工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392013" y="2529512"/>
            <a:ext cx="1212435" cy="37804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职务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114721" y="4588649"/>
            <a:ext cx="1008112" cy="378042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职称</a:t>
            </a:r>
            <a:endParaRPr lang="zh-CN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菱形 11"/>
          <p:cNvSpPr/>
          <p:nvPr/>
        </p:nvSpPr>
        <p:spPr>
          <a:xfrm>
            <a:off x="2273155" y="2478352"/>
            <a:ext cx="1368152" cy="472553"/>
          </a:xfrm>
          <a:prstGeom prst="diamon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具有</a:t>
            </a:r>
          </a:p>
        </p:txBody>
      </p:sp>
      <p:sp>
        <p:nvSpPr>
          <p:cNvPr id="13" name="菱形 12"/>
          <p:cNvSpPr/>
          <p:nvPr/>
        </p:nvSpPr>
        <p:spPr>
          <a:xfrm>
            <a:off x="5538059" y="2482257"/>
            <a:ext cx="1368152" cy="472553"/>
          </a:xfrm>
          <a:prstGeom prst="diamon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担任</a:t>
            </a:r>
            <a:endParaRPr lang="zh-CN" altLang="en-US" dirty="0"/>
          </a:p>
        </p:txBody>
      </p:sp>
      <p:sp>
        <p:nvSpPr>
          <p:cNvPr id="14" name="菱形 13"/>
          <p:cNvSpPr/>
          <p:nvPr/>
        </p:nvSpPr>
        <p:spPr>
          <a:xfrm>
            <a:off x="3931203" y="3649162"/>
            <a:ext cx="1368152" cy="472553"/>
          </a:xfrm>
          <a:prstGeom prst="diamon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聘任</a:t>
            </a:r>
            <a:endParaRPr lang="zh-CN" altLang="en-US" dirty="0"/>
          </a:p>
        </p:txBody>
      </p:sp>
      <p:cxnSp>
        <p:nvCxnSpPr>
          <p:cNvPr id="15" name="直接连接符 14"/>
          <p:cNvCxnSpPr>
            <a:stCxn id="8" idx="3"/>
            <a:endCxn id="12" idx="1"/>
          </p:cNvCxnSpPr>
          <p:nvPr/>
        </p:nvCxnSpPr>
        <p:spPr>
          <a:xfrm flipV="1">
            <a:off x="1721635" y="2714629"/>
            <a:ext cx="551520" cy="39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>
            <a:stCxn id="12" idx="3"/>
            <a:endCxn id="9" idx="1"/>
          </p:cNvCxnSpPr>
          <p:nvPr/>
        </p:nvCxnSpPr>
        <p:spPr>
          <a:xfrm>
            <a:off x="3641308" y="2714629"/>
            <a:ext cx="420587" cy="39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>
            <a:stCxn id="9" idx="3"/>
            <a:endCxn id="13" idx="1"/>
          </p:cNvCxnSpPr>
          <p:nvPr/>
        </p:nvCxnSpPr>
        <p:spPr>
          <a:xfrm>
            <a:off x="5168665" y="2718533"/>
            <a:ext cx="3693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>
            <a:stCxn id="13" idx="3"/>
          </p:cNvCxnSpPr>
          <p:nvPr/>
        </p:nvCxnSpPr>
        <p:spPr>
          <a:xfrm>
            <a:off x="6906211" y="2718533"/>
            <a:ext cx="4858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>
            <a:stCxn id="9" idx="2"/>
            <a:endCxn id="14" idx="0"/>
          </p:cNvCxnSpPr>
          <p:nvPr/>
        </p:nvCxnSpPr>
        <p:spPr>
          <a:xfrm flipH="1">
            <a:off x="4615280" y="2907554"/>
            <a:ext cx="1" cy="7416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>
            <a:stCxn id="11" idx="0"/>
            <a:endCxn id="14" idx="2"/>
          </p:cNvCxnSpPr>
          <p:nvPr/>
        </p:nvCxnSpPr>
        <p:spPr>
          <a:xfrm flipH="1" flipV="1">
            <a:off x="4615279" y="4121715"/>
            <a:ext cx="3498" cy="4669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 35"/>
          <p:cNvSpPr/>
          <p:nvPr/>
        </p:nvSpPr>
        <p:spPr>
          <a:xfrm>
            <a:off x="1885101" y="2379471"/>
            <a:ext cx="425116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m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3641307" y="2418451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168666" y="2414546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6966897" y="2418451"/>
            <a:ext cx="425116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m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4114721" y="3068046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4098891" y="4047456"/>
            <a:ext cx="425116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m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椭圆 27"/>
          <p:cNvSpPr/>
          <p:nvPr/>
        </p:nvSpPr>
        <p:spPr>
          <a:xfrm>
            <a:off x="107342" y="1906763"/>
            <a:ext cx="1008112" cy="3240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类型</a:t>
            </a:r>
            <a:endParaRPr lang="zh-CN" altLang="en-US" dirty="0"/>
          </a:p>
        </p:txBody>
      </p:sp>
      <p:sp>
        <p:nvSpPr>
          <p:cNvPr id="29" name="椭圆 28"/>
          <p:cNvSpPr/>
          <p:nvPr/>
        </p:nvSpPr>
        <p:spPr>
          <a:xfrm>
            <a:off x="1217579" y="1906763"/>
            <a:ext cx="1008112" cy="3240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名称</a:t>
            </a:r>
            <a:endParaRPr lang="zh-CN" altLang="en-US" dirty="0"/>
          </a:p>
        </p:txBody>
      </p:sp>
      <p:cxnSp>
        <p:nvCxnSpPr>
          <p:cNvPr id="31" name="直接连接符 30"/>
          <p:cNvCxnSpPr>
            <a:stCxn id="8" idx="0"/>
            <a:endCxn id="28" idx="4"/>
          </p:cNvCxnSpPr>
          <p:nvPr/>
        </p:nvCxnSpPr>
        <p:spPr>
          <a:xfrm flipH="1" flipV="1">
            <a:off x="611398" y="2230799"/>
            <a:ext cx="528932" cy="298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>
            <a:stCxn id="8" idx="0"/>
            <a:endCxn id="29" idx="4"/>
          </p:cNvCxnSpPr>
          <p:nvPr/>
        </p:nvCxnSpPr>
        <p:spPr>
          <a:xfrm flipV="1">
            <a:off x="1140330" y="2230799"/>
            <a:ext cx="581305" cy="298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椭圆 41"/>
          <p:cNvSpPr/>
          <p:nvPr/>
        </p:nvSpPr>
        <p:spPr>
          <a:xfrm>
            <a:off x="2976559" y="1923678"/>
            <a:ext cx="1008112" cy="3240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姓名</a:t>
            </a:r>
            <a:endParaRPr lang="zh-CN" altLang="en-US" dirty="0"/>
          </a:p>
        </p:txBody>
      </p:sp>
      <p:sp>
        <p:nvSpPr>
          <p:cNvPr id="43" name="椭圆 42"/>
          <p:cNvSpPr/>
          <p:nvPr/>
        </p:nvSpPr>
        <p:spPr>
          <a:xfrm>
            <a:off x="4098891" y="1619909"/>
            <a:ext cx="1008112" cy="3240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性别</a:t>
            </a:r>
            <a:endParaRPr lang="zh-CN" altLang="en-US" dirty="0"/>
          </a:p>
        </p:txBody>
      </p:sp>
      <p:sp>
        <p:nvSpPr>
          <p:cNvPr id="44" name="椭圆 43"/>
          <p:cNvSpPr/>
          <p:nvPr/>
        </p:nvSpPr>
        <p:spPr>
          <a:xfrm>
            <a:off x="5142616" y="1923678"/>
            <a:ext cx="1008112" cy="3240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学历</a:t>
            </a:r>
            <a:endParaRPr lang="zh-CN" altLang="en-US" dirty="0"/>
          </a:p>
        </p:txBody>
      </p:sp>
      <p:sp>
        <p:nvSpPr>
          <p:cNvPr id="45" name="椭圆 44"/>
          <p:cNvSpPr/>
          <p:nvPr/>
        </p:nvSpPr>
        <p:spPr>
          <a:xfrm>
            <a:off x="6675399" y="1761660"/>
            <a:ext cx="1008112" cy="3240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u="sng" dirty="0"/>
              <a:t>代号</a:t>
            </a:r>
          </a:p>
        </p:txBody>
      </p:sp>
      <p:sp>
        <p:nvSpPr>
          <p:cNvPr id="46" name="椭圆 45"/>
          <p:cNvSpPr/>
          <p:nvPr/>
        </p:nvSpPr>
        <p:spPr>
          <a:xfrm>
            <a:off x="7896069" y="1761660"/>
            <a:ext cx="1008112" cy="3240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名称</a:t>
            </a:r>
            <a:endParaRPr lang="zh-CN" altLang="en-US" dirty="0"/>
          </a:p>
        </p:txBody>
      </p:sp>
      <p:cxnSp>
        <p:nvCxnSpPr>
          <p:cNvPr id="48" name="直接连接符 47"/>
          <p:cNvCxnSpPr>
            <a:stCxn id="9" idx="0"/>
            <a:endCxn id="42" idx="4"/>
          </p:cNvCxnSpPr>
          <p:nvPr/>
        </p:nvCxnSpPr>
        <p:spPr>
          <a:xfrm flipH="1" flipV="1">
            <a:off x="3480616" y="2247715"/>
            <a:ext cx="1134665" cy="2817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>
            <a:stCxn id="9" idx="0"/>
            <a:endCxn id="43" idx="4"/>
          </p:cNvCxnSpPr>
          <p:nvPr/>
        </p:nvCxnSpPr>
        <p:spPr>
          <a:xfrm flipH="1" flipV="1">
            <a:off x="4602948" y="1943945"/>
            <a:ext cx="12333" cy="585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>
            <a:stCxn id="9" idx="0"/>
            <a:endCxn id="44" idx="4"/>
          </p:cNvCxnSpPr>
          <p:nvPr/>
        </p:nvCxnSpPr>
        <p:spPr>
          <a:xfrm flipV="1">
            <a:off x="4615280" y="2247715"/>
            <a:ext cx="1031392" cy="2817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>
            <a:stCxn id="10" idx="0"/>
            <a:endCxn id="45" idx="4"/>
          </p:cNvCxnSpPr>
          <p:nvPr/>
        </p:nvCxnSpPr>
        <p:spPr>
          <a:xfrm flipH="1" flipV="1">
            <a:off x="7179456" y="2085697"/>
            <a:ext cx="818775" cy="4438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>
            <a:stCxn id="10" idx="0"/>
            <a:endCxn id="46" idx="4"/>
          </p:cNvCxnSpPr>
          <p:nvPr/>
        </p:nvCxnSpPr>
        <p:spPr>
          <a:xfrm flipV="1">
            <a:off x="7998231" y="2085697"/>
            <a:ext cx="401895" cy="4438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椭圆 46"/>
          <p:cNvSpPr/>
          <p:nvPr/>
        </p:nvSpPr>
        <p:spPr>
          <a:xfrm>
            <a:off x="2097659" y="3206111"/>
            <a:ext cx="1715330" cy="324036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调动日期</a:t>
            </a:r>
            <a:endParaRPr lang="zh-CN" altLang="en-US" dirty="0"/>
          </a:p>
        </p:txBody>
      </p:sp>
      <p:sp>
        <p:nvSpPr>
          <p:cNvPr id="50" name="椭圆 49"/>
          <p:cNvSpPr/>
          <p:nvPr/>
        </p:nvSpPr>
        <p:spPr>
          <a:xfrm>
            <a:off x="5364470" y="3221262"/>
            <a:ext cx="1715330" cy="324036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任职日期</a:t>
            </a:r>
            <a:endParaRPr lang="zh-CN" altLang="en-US" dirty="0"/>
          </a:p>
        </p:txBody>
      </p:sp>
      <p:sp>
        <p:nvSpPr>
          <p:cNvPr id="52" name="椭圆 51"/>
          <p:cNvSpPr/>
          <p:nvPr/>
        </p:nvSpPr>
        <p:spPr>
          <a:xfrm>
            <a:off x="5430237" y="3723420"/>
            <a:ext cx="1715330" cy="324036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聘任日期</a:t>
            </a:r>
            <a:endParaRPr lang="zh-CN" altLang="en-US" dirty="0"/>
          </a:p>
        </p:txBody>
      </p:sp>
      <p:cxnSp>
        <p:nvCxnSpPr>
          <p:cNvPr id="53" name="直接连接符 52"/>
          <p:cNvCxnSpPr>
            <a:stCxn id="50" idx="0"/>
            <a:endCxn id="13" idx="2"/>
          </p:cNvCxnSpPr>
          <p:nvPr/>
        </p:nvCxnSpPr>
        <p:spPr>
          <a:xfrm flipV="1">
            <a:off x="6222135" y="2954809"/>
            <a:ext cx="0" cy="2664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>
            <a:stCxn id="52" idx="2"/>
            <a:endCxn id="14" idx="3"/>
          </p:cNvCxnSpPr>
          <p:nvPr/>
        </p:nvCxnSpPr>
        <p:spPr>
          <a:xfrm flipH="1">
            <a:off x="5299355" y="3885438"/>
            <a:ext cx="13088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/>
          <p:cNvCxnSpPr>
            <a:stCxn id="47" idx="0"/>
            <a:endCxn id="12" idx="2"/>
          </p:cNvCxnSpPr>
          <p:nvPr/>
        </p:nvCxnSpPr>
        <p:spPr>
          <a:xfrm flipV="1">
            <a:off x="2955325" y="2950905"/>
            <a:ext cx="1907" cy="2552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标题 1"/>
          <p:cNvSpPr txBox="1">
            <a:spLocks/>
          </p:cNvSpPr>
          <p:nvPr/>
        </p:nvSpPr>
        <p:spPr>
          <a:xfrm>
            <a:off x="457200" y="205978"/>
            <a:ext cx="8229600" cy="583574"/>
          </a:xfrm>
          <a:prstGeom prst="rect">
            <a:avLst/>
          </a:prstGeom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algn="l" defTabSz="6172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7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en-US" altLang="zh-CN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模型设计</a:t>
            </a:r>
            <a:endParaRPr lang="zh-CN" altLang="en-US" sz="3200" dirty="0">
              <a:ln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cxnSp>
        <p:nvCxnSpPr>
          <p:cNvPr id="62" name="直接连接符 61"/>
          <p:cNvCxnSpPr/>
          <p:nvPr/>
        </p:nvCxnSpPr>
        <p:spPr>
          <a:xfrm>
            <a:off x="467544" y="794065"/>
            <a:ext cx="8136904" cy="0"/>
          </a:xfrm>
          <a:prstGeom prst="line">
            <a:avLst/>
          </a:prstGeom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Freeform 6"/>
          <p:cNvSpPr>
            <a:spLocks/>
          </p:cNvSpPr>
          <p:nvPr/>
        </p:nvSpPr>
        <p:spPr bwMode="auto">
          <a:xfrm>
            <a:off x="360963" y="302887"/>
            <a:ext cx="539562" cy="342442"/>
          </a:xfrm>
          <a:custGeom>
            <a:avLst/>
            <a:gdLst>
              <a:gd name="T0" fmla="*/ 4479 w 4516"/>
              <a:gd name="T1" fmla="*/ 2074 h 3947"/>
              <a:gd name="T2" fmla="*/ 3967 w 4516"/>
              <a:gd name="T3" fmla="*/ 2960 h 3947"/>
              <a:gd name="T4" fmla="*/ 3455 w 4516"/>
              <a:gd name="T5" fmla="*/ 3847 h 3947"/>
              <a:gd name="T6" fmla="*/ 3282 w 4516"/>
              <a:gd name="T7" fmla="*/ 3947 h 3947"/>
              <a:gd name="T8" fmla="*/ 2258 w 4516"/>
              <a:gd name="T9" fmla="*/ 3947 h 3947"/>
              <a:gd name="T10" fmla="*/ 1234 w 4516"/>
              <a:gd name="T11" fmla="*/ 3947 h 3947"/>
              <a:gd name="T12" fmla="*/ 1061 w 4516"/>
              <a:gd name="T13" fmla="*/ 3847 h 3947"/>
              <a:gd name="T14" fmla="*/ 549 w 4516"/>
              <a:gd name="T15" fmla="*/ 2960 h 3947"/>
              <a:gd name="T16" fmla="*/ 37 w 4516"/>
              <a:gd name="T17" fmla="*/ 2074 h 3947"/>
              <a:gd name="T18" fmla="*/ 37 w 4516"/>
              <a:gd name="T19" fmla="*/ 1874 h 3947"/>
              <a:gd name="T20" fmla="*/ 549 w 4516"/>
              <a:gd name="T21" fmla="*/ 987 h 3947"/>
              <a:gd name="T22" fmla="*/ 1061 w 4516"/>
              <a:gd name="T23" fmla="*/ 100 h 3947"/>
              <a:gd name="T24" fmla="*/ 1234 w 4516"/>
              <a:gd name="T25" fmla="*/ 0 h 3947"/>
              <a:gd name="T26" fmla="*/ 2258 w 4516"/>
              <a:gd name="T27" fmla="*/ 0 h 3947"/>
              <a:gd name="T28" fmla="*/ 3282 w 4516"/>
              <a:gd name="T29" fmla="*/ 0 h 3947"/>
              <a:gd name="T30" fmla="*/ 3455 w 4516"/>
              <a:gd name="T31" fmla="*/ 100 h 3947"/>
              <a:gd name="T32" fmla="*/ 3967 w 4516"/>
              <a:gd name="T33" fmla="*/ 987 h 3947"/>
              <a:gd name="T34" fmla="*/ 4479 w 4516"/>
              <a:gd name="T35" fmla="*/ 1874 h 3947"/>
              <a:gd name="T36" fmla="*/ 4479 w 4516"/>
              <a:gd name="T37" fmla="*/ 2074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16" h="3947">
                <a:moveTo>
                  <a:pt x="4479" y="2074"/>
                </a:moveTo>
                <a:lnTo>
                  <a:pt x="3967" y="2960"/>
                </a:lnTo>
                <a:lnTo>
                  <a:pt x="3455" y="3847"/>
                </a:lnTo>
                <a:cubicBezTo>
                  <a:pt x="3418" y="3911"/>
                  <a:pt x="3355" y="3947"/>
                  <a:pt x="3282" y="3947"/>
                </a:cubicBezTo>
                <a:lnTo>
                  <a:pt x="2258" y="3947"/>
                </a:lnTo>
                <a:lnTo>
                  <a:pt x="1234" y="3947"/>
                </a:lnTo>
                <a:cubicBezTo>
                  <a:pt x="1160" y="3947"/>
                  <a:pt x="1097" y="3911"/>
                  <a:pt x="1061" y="3847"/>
                </a:cubicBezTo>
                <a:lnTo>
                  <a:pt x="549" y="2960"/>
                </a:lnTo>
                <a:lnTo>
                  <a:pt x="37" y="2074"/>
                </a:lnTo>
                <a:cubicBezTo>
                  <a:pt x="0" y="2010"/>
                  <a:pt x="0" y="1937"/>
                  <a:pt x="37" y="1874"/>
                </a:cubicBezTo>
                <a:lnTo>
                  <a:pt x="549" y="987"/>
                </a:lnTo>
                <a:lnTo>
                  <a:pt x="1061" y="100"/>
                </a:lnTo>
                <a:cubicBezTo>
                  <a:pt x="1097" y="36"/>
                  <a:pt x="1160" y="0"/>
                  <a:pt x="1234" y="0"/>
                </a:cubicBezTo>
                <a:lnTo>
                  <a:pt x="2258" y="0"/>
                </a:lnTo>
                <a:lnTo>
                  <a:pt x="3282" y="0"/>
                </a:lnTo>
                <a:cubicBezTo>
                  <a:pt x="3355" y="0"/>
                  <a:pt x="3418" y="36"/>
                  <a:pt x="3455" y="100"/>
                </a:cubicBezTo>
                <a:lnTo>
                  <a:pt x="3967" y="987"/>
                </a:lnTo>
                <a:lnTo>
                  <a:pt x="4479" y="1874"/>
                </a:lnTo>
                <a:cubicBezTo>
                  <a:pt x="4516" y="1937"/>
                  <a:pt x="4516" y="2010"/>
                  <a:pt x="4479" y="2074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造字工房悦黑演示版常规体" pitchFamily="50" charset="-122"/>
              <a:ea typeface="造字工房悦黑演示版常规体" pitchFamily="50" charset="-122"/>
              <a:sym typeface="+mn-lt"/>
            </a:endParaRPr>
          </a:p>
        </p:txBody>
      </p:sp>
      <p:grpSp>
        <p:nvGrpSpPr>
          <p:cNvPr id="2" name="组合 63"/>
          <p:cNvGrpSpPr/>
          <p:nvPr/>
        </p:nvGrpSpPr>
        <p:grpSpPr>
          <a:xfrm>
            <a:off x="611398" y="311312"/>
            <a:ext cx="513011" cy="325590"/>
            <a:chOff x="5301326" y="5062038"/>
            <a:chExt cx="2232153" cy="1892400"/>
          </a:xfrm>
          <a:effectLst>
            <a:outerShdw blurRad="1143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5" name="Freeform 6"/>
            <p:cNvSpPr>
              <a:spLocks/>
            </p:cNvSpPr>
            <p:nvPr/>
          </p:nvSpPr>
          <p:spPr bwMode="auto">
            <a:xfrm>
              <a:off x="5301326" y="5062038"/>
              <a:ext cx="2232153" cy="1892400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  <a:latin typeface="造字工房悦黑演示版常规体" pitchFamily="50" charset="-122"/>
                <a:ea typeface="造字工房悦黑演示版常规体" pitchFamily="50" charset="-122"/>
                <a:cs typeface="+mn-ea"/>
                <a:sym typeface="+mn-lt"/>
              </a:endParaRPr>
            </a:p>
          </p:txBody>
        </p:sp>
        <p:sp>
          <p:nvSpPr>
            <p:cNvPr id="67" name="Freeform 7"/>
            <p:cNvSpPr>
              <a:spLocks/>
            </p:cNvSpPr>
            <p:nvPr/>
          </p:nvSpPr>
          <p:spPr bwMode="auto">
            <a:xfrm>
              <a:off x="5594404" y="5313848"/>
              <a:ext cx="1645997" cy="1388786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+mn-lt"/>
              </a:endParaRPr>
            </a:p>
          </p:txBody>
        </p:sp>
      </p:grpSp>
      <p:sp>
        <p:nvSpPr>
          <p:cNvPr id="56" name="椭圆 55"/>
          <p:cNvSpPr/>
          <p:nvPr/>
        </p:nvSpPr>
        <p:spPr>
          <a:xfrm>
            <a:off x="431552" y="1457891"/>
            <a:ext cx="1417557" cy="3240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u="sng" dirty="0" smtClean="0"/>
              <a:t>部门号</a:t>
            </a:r>
            <a:endParaRPr lang="zh-CN" altLang="en-US" u="sng" dirty="0"/>
          </a:p>
        </p:txBody>
      </p:sp>
      <p:cxnSp>
        <p:nvCxnSpPr>
          <p:cNvPr id="58" name="直接连接符 57"/>
          <p:cNvCxnSpPr>
            <a:stCxn id="8" idx="0"/>
            <a:endCxn id="56" idx="4"/>
          </p:cNvCxnSpPr>
          <p:nvPr/>
        </p:nvCxnSpPr>
        <p:spPr>
          <a:xfrm flipV="1">
            <a:off x="1140330" y="1781927"/>
            <a:ext cx="1" cy="747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椭圆 58"/>
          <p:cNvSpPr/>
          <p:nvPr/>
        </p:nvSpPr>
        <p:spPr>
          <a:xfrm>
            <a:off x="2681546" y="4615652"/>
            <a:ext cx="1008112" cy="3240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u="sng" dirty="0" smtClean="0"/>
              <a:t>代号</a:t>
            </a:r>
            <a:endParaRPr lang="zh-CN" altLang="en-US" u="sng" dirty="0"/>
          </a:p>
        </p:txBody>
      </p:sp>
      <p:cxnSp>
        <p:nvCxnSpPr>
          <p:cNvPr id="60" name="直接连接符 59"/>
          <p:cNvCxnSpPr>
            <a:stCxn id="59" idx="6"/>
            <a:endCxn id="11" idx="1"/>
          </p:cNvCxnSpPr>
          <p:nvPr/>
        </p:nvCxnSpPr>
        <p:spPr>
          <a:xfrm>
            <a:off x="3689658" y="4777670"/>
            <a:ext cx="4250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椭圆 67"/>
          <p:cNvSpPr/>
          <p:nvPr/>
        </p:nvSpPr>
        <p:spPr>
          <a:xfrm>
            <a:off x="5558545" y="4615652"/>
            <a:ext cx="1008112" cy="32403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名称</a:t>
            </a:r>
            <a:endParaRPr lang="zh-CN" altLang="en-US" dirty="0"/>
          </a:p>
        </p:txBody>
      </p:sp>
      <p:cxnSp>
        <p:nvCxnSpPr>
          <p:cNvPr id="69" name="直接连接符 68"/>
          <p:cNvCxnSpPr>
            <a:stCxn id="11" idx="3"/>
            <a:endCxn id="68" idx="2"/>
          </p:cNvCxnSpPr>
          <p:nvPr/>
        </p:nvCxnSpPr>
        <p:spPr>
          <a:xfrm>
            <a:off x="5122833" y="4777670"/>
            <a:ext cx="435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721161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0" grpId="0"/>
      <p:bldP spid="41" grpId="0"/>
      <p:bldP spid="61" grpId="0" animBg="1"/>
      <p:bldP spid="6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92135" y="2175230"/>
            <a:ext cx="2586999" cy="1686086"/>
            <a:chOff x="1027952" y="3518963"/>
            <a:chExt cx="3220470" cy="1875997"/>
          </a:xfrm>
        </p:grpSpPr>
        <p:sp>
          <p:nvSpPr>
            <p:cNvPr id="3" name="矩形 2"/>
            <p:cNvSpPr/>
            <p:nvPr/>
          </p:nvSpPr>
          <p:spPr>
            <a:xfrm>
              <a:off x="1027952" y="3605473"/>
              <a:ext cx="3220470" cy="1789487"/>
            </a:xfrm>
            <a:prstGeom prst="rect">
              <a:avLst/>
            </a:prstGeom>
            <a:noFill/>
            <a:ln w="6350" cmpd="sng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1115481" y="3518963"/>
              <a:ext cx="763707" cy="888209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b">
              <a:normAutofit/>
            </a:bodyPr>
            <a:lstStyle/>
            <a:p>
              <a:pPr algn="ctr"/>
              <a:r>
                <a:rPr lang="en-US" sz="25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en-US" sz="2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" name="组合 4"/>
            <p:cNvGrpSpPr/>
            <p:nvPr/>
          </p:nvGrpSpPr>
          <p:grpSpPr>
            <a:xfrm>
              <a:off x="2018396" y="3826631"/>
              <a:ext cx="1791271" cy="1315214"/>
              <a:chOff x="2018396" y="2006230"/>
              <a:chExt cx="1791271" cy="1315214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2048365" y="2006230"/>
                <a:ext cx="1761302" cy="482746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p14="http://schemas.microsoft.com/office/powerpoint/2010/main" xmlns:lc="http://schemas.openxmlformats.org/drawingml/2006/lockedCanvas" xmlns="" val="1"/>
                </a:ext>
              </a:extLst>
            </p:spPr>
            <p:txBody>
              <a:bodyPr wrap="none" lIns="0" tIns="0" rIns="0" bIns="0" anchor="t">
                <a:noAutofit/>
              </a:bodyPr>
              <a:lstStyle/>
              <a:p>
                <a:pPr marL="0" lvl="1"/>
                <a:r>
                  <a:rPr lang="zh-CN" altLang="en-US" sz="2800" dirty="0" smtClean="0">
                    <a:solidFill>
                      <a:schemeClr val="dk1"/>
                    </a:solidFill>
                  </a:rPr>
                  <a:t>人事处</a:t>
                </a:r>
                <a:r>
                  <a:rPr lang="zh-CN" altLang="en-US" sz="2800" dirty="0">
                    <a:solidFill>
                      <a:schemeClr val="dk1"/>
                    </a:solidFill>
                  </a:rPr>
                  <a:t>：</a:t>
                </a:r>
                <a:endParaRPr lang="zh-CN" altLang="en-US" sz="28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7" name="矩形 6"/>
              <p:cNvSpPr/>
              <p:nvPr/>
            </p:nvSpPr>
            <p:spPr>
              <a:xfrm>
                <a:off x="2018396" y="2772006"/>
                <a:ext cx="1791271" cy="549438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p14="http://schemas.microsoft.com/office/powerpoint/2010/main" xmlns:lc="http://schemas.openxmlformats.org/drawingml/2006/lockedCanvas" xmlns="" val="1"/>
                </a:ext>
              </a:extLst>
            </p:spPr>
            <p:txBody>
              <a:bodyPr wrap="square" lIns="0" tIns="0" rIns="0" bIns="0" anchor="t">
                <a:normAutofit/>
              </a:bodyPr>
              <a:lstStyle/>
              <a:p>
                <a:r>
                  <a:rPr lang="zh-CN" altLang="en-US" dirty="0" smtClean="0">
                    <a:solidFill>
                      <a:schemeClr val="dk1"/>
                    </a:solidFill>
                  </a:rPr>
                  <a:t>人事管理</a:t>
                </a:r>
                <a:endParaRPr lang="en-US" altLang="zh-CN" dirty="0"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8" name="组合 7"/>
          <p:cNvGrpSpPr/>
          <p:nvPr/>
        </p:nvGrpSpPr>
        <p:grpSpPr>
          <a:xfrm>
            <a:off x="4519165" y="2175230"/>
            <a:ext cx="2787244" cy="1686086"/>
            <a:chOff x="4479402" y="1469467"/>
            <a:chExt cx="3220470" cy="1875997"/>
          </a:xfrm>
        </p:grpSpPr>
        <p:sp>
          <p:nvSpPr>
            <p:cNvPr id="9" name="矩形 8"/>
            <p:cNvSpPr/>
            <p:nvPr/>
          </p:nvSpPr>
          <p:spPr>
            <a:xfrm>
              <a:off x="4479402" y="1555977"/>
              <a:ext cx="3220470" cy="1789487"/>
            </a:xfrm>
            <a:prstGeom prst="rect">
              <a:avLst/>
            </a:prstGeom>
            <a:noFill/>
            <a:ln w="6350" cmpd="sng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4566931" y="1469467"/>
              <a:ext cx="763707" cy="888209"/>
            </a:xfrm>
            <a:prstGeom prst="rect">
              <a:avLst/>
            </a:prstGeom>
            <a:solidFill>
              <a:schemeClr val="accent3">
                <a:lumMod val="10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b">
              <a:normAutofit/>
            </a:bodyPr>
            <a:lstStyle/>
            <a:p>
              <a:pPr algn="ctr"/>
              <a:r>
                <a:rPr lang="en-US" sz="25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en-US" sz="2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5485097" y="1774951"/>
              <a:ext cx="2214775" cy="1510732"/>
              <a:chOff x="2021649" y="2084727"/>
              <a:chExt cx="2214775" cy="1510732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2021649" y="2084727"/>
                <a:ext cx="2214775" cy="436423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p14="http://schemas.microsoft.com/office/powerpoint/2010/main" xmlns:lc="http://schemas.openxmlformats.org/drawingml/2006/lockedCanvas" xmlns="" val="1"/>
                </a:ext>
              </a:extLst>
            </p:spPr>
            <p:txBody>
              <a:bodyPr wrap="none" lIns="0" tIns="0" rIns="0" bIns="0" anchor="t">
                <a:noAutofit/>
              </a:bodyPr>
              <a:lstStyle/>
              <a:p>
                <a:pPr marL="0" lvl="1"/>
                <a:r>
                  <a:rPr lang="zh-CN" altLang="en-US" sz="2800" dirty="0">
                    <a:solidFill>
                      <a:schemeClr val="dk1"/>
                    </a:solidFill>
                  </a:rPr>
                  <a:t>教务处：</a:t>
                </a:r>
                <a:endParaRPr lang="zh-CN" altLang="en-US" sz="2800" b="1" dirty="0"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2021649" y="2852687"/>
                <a:ext cx="2214775" cy="742772"/>
              </a:xfrm>
              <a:prstGeom prst="rect">
                <a:avLst/>
              </a:pr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p14="http://schemas.microsoft.com/office/powerpoint/2010/main" xmlns:lc="http://schemas.openxmlformats.org/drawingml/2006/lockedCanvas" xmlns="" val="1"/>
                </a:ext>
              </a:extLst>
            </p:spPr>
            <p:txBody>
              <a:bodyPr wrap="square" lIns="0" tIns="0" rIns="0" bIns="0" anchor="t">
                <a:normAutofit/>
              </a:bodyPr>
              <a:lstStyle/>
              <a:p>
                <a:r>
                  <a:rPr lang="zh-CN" altLang="en-US" dirty="0">
                    <a:solidFill>
                      <a:schemeClr val="dk1"/>
                    </a:solidFill>
                  </a:rPr>
                  <a:t>教学管理</a:t>
                </a:r>
                <a:endParaRPr lang="en-US" altLang="zh-CN" dirty="0">
                  <a:solidFill>
                    <a:schemeClr val="dk1"/>
                  </a:solidFill>
                </a:endParaRPr>
              </a:p>
            </p:txBody>
          </p:sp>
        </p:grpSp>
      </p:grpSp>
      <p:sp>
        <p:nvSpPr>
          <p:cNvPr id="14" name="标题 1"/>
          <p:cNvSpPr txBox="1">
            <a:spLocks/>
          </p:cNvSpPr>
          <p:nvPr/>
        </p:nvSpPr>
        <p:spPr>
          <a:xfrm>
            <a:off x="457200" y="205978"/>
            <a:ext cx="8229600" cy="583574"/>
          </a:xfrm>
          <a:prstGeom prst="rect">
            <a:avLst/>
          </a:prstGeom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algn="l" defTabSz="6172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7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zh-CN" altLang="en-US" sz="3200" dirty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课后</a:t>
            </a:r>
            <a:r>
              <a:rPr lang="zh-CN" altLang="en-US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巩固练习</a:t>
            </a:r>
            <a:endParaRPr lang="zh-CN" altLang="en-US" sz="3200" dirty="0">
              <a:ln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467544" y="794065"/>
            <a:ext cx="8136904" cy="0"/>
          </a:xfrm>
          <a:prstGeom prst="line">
            <a:avLst/>
          </a:prstGeom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 6"/>
          <p:cNvSpPr>
            <a:spLocks/>
          </p:cNvSpPr>
          <p:nvPr/>
        </p:nvSpPr>
        <p:spPr bwMode="auto">
          <a:xfrm>
            <a:off x="360963" y="302887"/>
            <a:ext cx="539562" cy="342442"/>
          </a:xfrm>
          <a:custGeom>
            <a:avLst/>
            <a:gdLst>
              <a:gd name="T0" fmla="*/ 4479 w 4516"/>
              <a:gd name="T1" fmla="*/ 2074 h 3947"/>
              <a:gd name="T2" fmla="*/ 3967 w 4516"/>
              <a:gd name="T3" fmla="*/ 2960 h 3947"/>
              <a:gd name="T4" fmla="*/ 3455 w 4516"/>
              <a:gd name="T5" fmla="*/ 3847 h 3947"/>
              <a:gd name="T6" fmla="*/ 3282 w 4516"/>
              <a:gd name="T7" fmla="*/ 3947 h 3947"/>
              <a:gd name="T8" fmla="*/ 2258 w 4516"/>
              <a:gd name="T9" fmla="*/ 3947 h 3947"/>
              <a:gd name="T10" fmla="*/ 1234 w 4516"/>
              <a:gd name="T11" fmla="*/ 3947 h 3947"/>
              <a:gd name="T12" fmla="*/ 1061 w 4516"/>
              <a:gd name="T13" fmla="*/ 3847 h 3947"/>
              <a:gd name="T14" fmla="*/ 549 w 4516"/>
              <a:gd name="T15" fmla="*/ 2960 h 3947"/>
              <a:gd name="T16" fmla="*/ 37 w 4516"/>
              <a:gd name="T17" fmla="*/ 2074 h 3947"/>
              <a:gd name="T18" fmla="*/ 37 w 4516"/>
              <a:gd name="T19" fmla="*/ 1874 h 3947"/>
              <a:gd name="T20" fmla="*/ 549 w 4516"/>
              <a:gd name="T21" fmla="*/ 987 h 3947"/>
              <a:gd name="T22" fmla="*/ 1061 w 4516"/>
              <a:gd name="T23" fmla="*/ 100 h 3947"/>
              <a:gd name="T24" fmla="*/ 1234 w 4516"/>
              <a:gd name="T25" fmla="*/ 0 h 3947"/>
              <a:gd name="T26" fmla="*/ 2258 w 4516"/>
              <a:gd name="T27" fmla="*/ 0 h 3947"/>
              <a:gd name="T28" fmla="*/ 3282 w 4516"/>
              <a:gd name="T29" fmla="*/ 0 h 3947"/>
              <a:gd name="T30" fmla="*/ 3455 w 4516"/>
              <a:gd name="T31" fmla="*/ 100 h 3947"/>
              <a:gd name="T32" fmla="*/ 3967 w 4516"/>
              <a:gd name="T33" fmla="*/ 987 h 3947"/>
              <a:gd name="T34" fmla="*/ 4479 w 4516"/>
              <a:gd name="T35" fmla="*/ 1874 h 3947"/>
              <a:gd name="T36" fmla="*/ 4479 w 4516"/>
              <a:gd name="T37" fmla="*/ 2074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16" h="3947">
                <a:moveTo>
                  <a:pt x="4479" y="2074"/>
                </a:moveTo>
                <a:lnTo>
                  <a:pt x="3967" y="2960"/>
                </a:lnTo>
                <a:lnTo>
                  <a:pt x="3455" y="3847"/>
                </a:lnTo>
                <a:cubicBezTo>
                  <a:pt x="3418" y="3911"/>
                  <a:pt x="3355" y="3947"/>
                  <a:pt x="3282" y="3947"/>
                </a:cubicBezTo>
                <a:lnTo>
                  <a:pt x="2258" y="3947"/>
                </a:lnTo>
                <a:lnTo>
                  <a:pt x="1234" y="3947"/>
                </a:lnTo>
                <a:cubicBezTo>
                  <a:pt x="1160" y="3947"/>
                  <a:pt x="1097" y="3911"/>
                  <a:pt x="1061" y="3847"/>
                </a:cubicBezTo>
                <a:lnTo>
                  <a:pt x="549" y="2960"/>
                </a:lnTo>
                <a:lnTo>
                  <a:pt x="37" y="2074"/>
                </a:lnTo>
                <a:cubicBezTo>
                  <a:pt x="0" y="2010"/>
                  <a:pt x="0" y="1937"/>
                  <a:pt x="37" y="1874"/>
                </a:cubicBezTo>
                <a:lnTo>
                  <a:pt x="549" y="987"/>
                </a:lnTo>
                <a:lnTo>
                  <a:pt x="1061" y="100"/>
                </a:lnTo>
                <a:cubicBezTo>
                  <a:pt x="1097" y="36"/>
                  <a:pt x="1160" y="0"/>
                  <a:pt x="1234" y="0"/>
                </a:cubicBezTo>
                <a:lnTo>
                  <a:pt x="2258" y="0"/>
                </a:lnTo>
                <a:lnTo>
                  <a:pt x="3282" y="0"/>
                </a:lnTo>
                <a:cubicBezTo>
                  <a:pt x="3355" y="0"/>
                  <a:pt x="3418" y="36"/>
                  <a:pt x="3455" y="100"/>
                </a:cubicBezTo>
                <a:lnTo>
                  <a:pt x="3967" y="987"/>
                </a:lnTo>
                <a:lnTo>
                  <a:pt x="4479" y="1874"/>
                </a:lnTo>
                <a:cubicBezTo>
                  <a:pt x="4516" y="1937"/>
                  <a:pt x="4516" y="2010"/>
                  <a:pt x="4479" y="2074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造字工房悦黑演示版常规体" pitchFamily="50" charset="-122"/>
              <a:ea typeface="造字工房悦黑演示版常规体" pitchFamily="50" charset="-122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611398" y="311312"/>
            <a:ext cx="513011" cy="325590"/>
            <a:chOff x="5301326" y="5062038"/>
            <a:chExt cx="2232153" cy="1892400"/>
          </a:xfrm>
          <a:effectLst>
            <a:outerShdw blurRad="1143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" name="Freeform 6"/>
            <p:cNvSpPr>
              <a:spLocks/>
            </p:cNvSpPr>
            <p:nvPr/>
          </p:nvSpPr>
          <p:spPr bwMode="auto">
            <a:xfrm>
              <a:off x="5301326" y="5062038"/>
              <a:ext cx="2232153" cy="1892400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  <a:latin typeface="造字工房悦黑演示版常规体" pitchFamily="50" charset="-122"/>
                <a:ea typeface="造字工房悦黑演示版常规体" pitchFamily="50" charset="-122"/>
                <a:cs typeface="+mn-ea"/>
                <a:sym typeface="+mn-lt"/>
              </a:endParaRPr>
            </a:p>
          </p:txBody>
        </p:sp>
        <p:sp>
          <p:nvSpPr>
            <p:cNvPr id="19" name="Freeform 7"/>
            <p:cNvSpPr>
              <a:spLocks/>
            </p:cNvSpPr>
            <p:nvPr/>
          </p:nvSpPr>
          <p:spPr bwMode="auto">
            <a:xfrm>
              <a:off x="5594404" y="5313848"/>
              <a:ext cx="1645997" cy="1388786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+mn-lt"/>
              </a:endParaRPr>
            </a:p>
          </p:txBody>
        </p:sp>
      </p:grpSp>
      <p:sp>
        <p:nvSpPr>
          <p:cNvPr id="20" name="矩形 19"/>
          <p:cNvSpPr/>
          <p:nvPr/>
        </p:nvSpPr>
        <p:spPr>
          <a:xfrm>
            <a:off x="678755" y="1017952"/>
            <a:ext cx="719458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/>
              <a:t>例：</a:t>
            </a:r>
            <a:r>
              <a:rPr lang="en-US" altLang="zh-CN" b="1" dirty="0" smtClean="0">
                <a:solidFill>
                  <a:schemeClr val="dk1"/>
                </a:solidFill>
              </a:rPr>
              <a:t>         </a:t>
            </a:r>
          </a:p>
          <a:p>
            <a:r>
              <a:rPr lang="en-US" altLang="zh-CN" b="1" dirty="0">
                <a:solidFill>
                  <a:schemeClr val="dk1"/>
                </a:solidFill>
              </a:rPr>
              <a:t> </a:t>
            </a:r>
            <a:r>
              <a:rPr lang="en-US" altLang="zh-CN" b="1" dirty="0" smtClean="0">
                <a:solidFill>
                  <a:schemeClr val="dk1"/>
                </a:solidFill>
              </a:rPr>
              <a:t>             </a:t>
            </a:r>
            <a:r>
              <a:rPr lang="zh-CN" altLang="en-US" b="1" dirty="0" smtClean="0">
                <a:solidFill>
                  <a:schemeClr val="dk1"/>
                </a:solidFill>
              </a:rPr>
              <a:t>某</a:t>
            </a:r>
            <a:r>
              <a:rPr lang="zh-CN" altLang="en-US" b="1" dirty="0">
                <a:solidFill>
                  <a:schemeClr val="dk1"/>
                </a:solidFill>
              </a:rPr>
              <a:t>学校的管理信息系统，</a:t>
            </a:r>
            <a:r>
              <a:rPr lang="zh-CN" altLang="en-US" b="1" dirty="0" smtClean="0">
                <a:solidFill>
                  <a:schemeClr val="dk1"/>
                </a:solidFill>
              </a:rPr>
              <a:t>学校几个部门要求</a:t>
            </a:r>
            <a:r>
              <a:rPr lang="zh-CN" altLang="en-US" b="1" dirty="0">
                <a:solidFill>
                  <a:schemeClr val="dk1"/>
                </a:solidFill>
              </a:rPr>
              <a:t>实现计算机管理：</a:t>
            </a:r>
            <a:endParaRPr lang="en-US" altLang="zh-CN" b="1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9332249"/>
      </p:ext>
    </p:extLst>
  </p:cSld>
  <p:clrMapOvr>
    <a:masterClrMapping/>
  </p:clrMapOvr>
  <p:transition spd="slow" advTm="3000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/>
          <p:cNvGrpSpPr/>
          <p:nvPr/>
        </p:nvGrpSpPr>
        <p:grpSpPr>
          <a:xfrm>
            <a:off x="601495" y="592677"/>
            <a:ext cx="3324462" cy="4625365"/>
            <a:chOff x="4439816" y="1700807"/>
            <a:chExt cx="3492389" cy="4316181"/>
          </a:xfrm>
        </p:grpSpPr>
        <p:sp>
          <p:nvSpPr>
            <p:cNvPr id="17" name="Freeform: Shape 16"/>
            <p:cNvSpPr>
              <a:spLocks/>
            </p:cNvSpPr>
            <p:nvPr/>
          </p:nvSpPr>
          <p:spPr bwMode="auto">
            <a:xfrm>
              <a:off x="6082434" y="1700807"/>
              <a:ext cx="202433" cy="4316181"/>
            </a:xfrm>
            <a:custGeom>
              <a:avLst/>
              <a:gdLst>
                <a:gd name="T0" fmla="*/ 0 w 109"/>
                <a:gd name="T1" fmla="*/ 2268 h 2288"/>
                <a:gd name="T2" fmla="*/ 0 w 109"/>
                <a:gd name="T3" fmla="*/ 27 h 2288"/>
                <a:gd name="T4" fmla="*/ 109 w 109"/>
                <a:gd name="T5" fmla="*/ 27 h 2288"/>
                <a:gd name="T6" fmla="*/ 109 w 109"/>
                <a:gd name="T7" fmla="*/ 2268 h 2288"/>
                <a:gd name="T8" fmla="*/ 0 w 109"/>
                <a:gd name="T9" fmla="*/ 2268 h 2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2288">
                  <a:moveTo>
                    <a:pt x="0" y="2268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50" y="0"/>
                    <a:pt x="109" y="27"/>
                  </a:cubicBezTo>
                  <a:cubicBezTo>
                    <a:pt x="109" y="2268"/>
                    <a:pt x="109" y="2268"/>
                    <a:pt x="109" y="2268"/>
                  </a:cubicBezTo>
                  <a:cubicBezTo>
                    <a:pt x="109" y="2268"/>
                    <a:pt x="64" y="2288"/>
                    <a:pt x="0" y="226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grpSp>
          <p:nvGrpSpPr>
            <p:cNvPr id="18" name="Group 23"/>
            <p:cNvGrpSpPr/>
            <p:nvPr/>
          </p:nvGrpSpPr>
          <p:grpSpPr>
            <a:xfrm>
              <a:off x="5333317" y="2089515"/>
              <a:ext cx="719823" cy="366189"/>
              <a:chOff x="3925888" y="1576388"/>
              <a:chExt cx="546100" cy="277813"/>
            </a:xfrm>
          </p:grpSpPr>
          <p:sp>
            <p:nvSpPr>
              <p:cNvPr id="36" name="Freeform: Shape 7"/>
              <p:cNvSpPr>
                <a:spLocks/>
              </p:cNvSpPr>
              <p:nvPr/>
            </p:nvSpPr>
            <p:spPr bwMode="auto">
              <a:xfrm>
                <a:off x="3925888" y="1576388"/>
                <a:ext cx="546100" cy="260350"/>
              </a:xfrm>
              <a:custGeom>
                <a:avLst/>
                <a:gdLst>
                  <a:gd name="T0" fmla="*/ 344 w 344"/>
                  <a:gd name="T1" fmla="*/ 0 h 164"/>
                  <a:gd name="T2" fmla="*/ 344 w 344"/>
                  <a:gd name="T3" fmla="*/ 164 h 164"/>
                  <a:gd name="T4" fmla="*/ 72 w 344"/>
                  <a:gd name="T5" fmla="*/ 157 h 164"/>
                  <a:gd name="T6" fmla="*/ 0 w 344"/>
                  <a:gd name="T7" fmla="*/ 87 h 164"/>
                  <a:gd name="T8" fmla="*/ 74 w 344"/>
                  <a:gd name="T9" fmla="*/ 13 h 164"/>
                  <a:gd name="T10" fmla="*/ 344 w 344"/>
                  <a:gd name="T11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4" h="164">
                    <a:moveTo>
                      <a:pt x="344" y="0"/>
                    </a:moveTo>
                    <a:lnTo>
                      <a:pt x="344" y="164"/>
                    </a:lnTo>
                    <a:lnTo>
                      <a:pt x="72" y="157"/>
                    </a:lnTo>
                    <a:lnTo>
                      <a:pt x="0" y="87"/>
                    </a:lnTo>
                    <a:lnTo>
                      <a:pt x="74" y="13"/>
                    </a:lnTo>
                    <a:lnTo>
                      <a:pt x="34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7" name="Freeform: Shape 8"/>
              <p:cNvSpPr>
                <a:spLocks/>
              </p:cNvSpPr>
              <p:nvPr/>
            </p:nvSpPr>
            <p:spPr bwMode="auto">
              <a:xfrm>
                <a:off x="3925888" y="1714501"/>
                <a:ext cx="546100" cy="139700"/>
              </a:xfrm>
              <a:custGeom>
                <a:avLst/>
                <a:gdLst>
                  <a:gd name="T0" fmla="*/ 344 w 344"/>
                  <a:gd name="T1" fmla="*/ 77 h 88"/>
                  <a:gd name="T2" fmla="*/ 344 w 344"/>
                  <a:gd name="T3" fmla="*/ 88 h 88"/>
                  <a:gd name="T4" fmla="*/ 67 w 344"/>
                  <a:gd name="T5" fmla="*/ 77 h 88"/>
                  <a:gd name="T6" fmla="*/ 0 w 344"/>
                  <a:gd name="T7" fmla="*/ 17 h 88"/>
                  <a:gd name="T8" fmla="*/ 0 w 344"/>
                  <a:gd name="T9" fmla="*/ 0 h 88"/>
                  <a:gd name="T10" fmla="*/ 71 w 344"/>
                  <a:gd name="T11" fmla="*/ 68 h 88"/>
                  <a:gd name="T12" fmla="*/ 344 w 344"/>
                  <a:gd name="T13" fmla="*/ 7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4" h="88">
                    <a:moveTo>
                      <a:pt x="344" y="77"/>
                    </a:moveTo>
                    <a:lnTo>
                      <a:pt x="344" y="88"/>
                    </a:lnTo>
                    <a:lnTo>
                      <a:pt x="67" y="77"/>
                    </a:lnTo>
                    <a:lnTo>
                      <a:pt x="0" y="17"/>
                    </a:lnTo>
                    <a:lnTo>
                      <a:pt x="0" y="0"/>
                    </a:lnTo>
                    <a:lnTo>
                      <a:pt x="71" y="68"/>
                    </a:lnTo>
                    <a:lnTo>
                      <a:pt x="344" y="7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19" name="Freeform: Shape 9"/>
            <p:cNvSpPr>
              <a:spLocks/>
            </p:cNvSpPr>
            <p:nvPr/>
          </p:nvSpPr>
          <p:spPr bwMode="auto">
            <a:xfrm>
              <a:off x="6053139" y="2012093"/>
              <a:ext cx="263656" cy="525219"/>
            </a:xfrm>
            <a:custGeom>
              <a:avLst/>
              <a:gdLst>
                <a:gd name="T0" fmla="*/ 0 w 150"/>
                <a:gd name="T1" fmla="*/ 289 h 301"/>
                <a:gd name="T2" fmla="*/ 150 w 150"/>
                <a:gd name="T3" fmla="*/ 289 h 301"/>
                <a:gd name="T4" fmla="*/ 150 w 150"/>
                <a:gd name="T5" fmla="*/ 15 h 301"/>
                <a:gd name="T6" fmla="*/ 0 w 150"/>
                <a:gd name="T7" fmla="*/ 15 h 301"/>
                <a:gd name="T8" fmla="*/ 0 w 150"/>
                <a:gd name="T9" fmla="*/ 289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301">
                  <a:moveTo>
                    <a:pt x="0" y="289"/>
                  </a:moveTo>
                  <a:cubicBezTo>
                    <a:pt x="0" y="289"/>
                    <a:pt x="81" y="301"/>
                    <a:pt x="150" y="289"/>
                  </a:cubicBezTo>
                  <a:cubicBezTo>
                    <a:pt x="150" y="15"/>
                    <a:pt x="150" y="15"/>
                    <a:pt x="150" y="15"/>
                  </a:cubicBezTo>
                  <a:cubicBezTo>
                    <a:pt x="150" y="15"/>
                    <a:pt x="82" y="0"/>
                    <a:pt x="0" y="15"/>
                  </a:cubicBezTo>
                  <a:lnTo>
                    <a:pt x="0" y="28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lumMod val="75000"/>
                    <a:lumOff val="25000"/>
                    <a:shade val="30000"/>
                    <a:satMod val="115000"/>
                  </a:schemeClr>
                </a:gs>
                <a:gs pos="50000">
                  <a:schemeClr val="tx1">
                    <a:lumMod val="75000"/>
                    <a:lumOff val="25000"/>
                    <a:shade val="67500"/>
                    <a:satMod val="115000"/>
                  </a:schemeClr>
                </a:gs>
                <a:gs pos="100000">
                  <a:schemeClr val="tx1">
                    <a:lumMod val="75000"/>
                    <a:lumOff val="2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grpSp>
          <p:nvGrpSpPr>
            <p:cNvPr id="20" name="Group 2"/>
            <p:cNvGrpSpPr/>
            <p:nvPr/>
          </p:nvGrpSpPr>
          <p:grpSpPr>
            <a:xfrm>
              <a:off x="6316794" y="2878755"/>
              <a:ext cx="912333" cy="372467"/>
              <a:chOff x="6196015" y="2992259"/>
              <a:chExt cx="692151" cy="282576"/>
            </a:xfrm>
          </p:grpSpPr>
          <p:sp>
            <p:nvSpPr>
              <p:cNvPr id="34" name="Freeform: Shape 10"/>
              <p:cNvSpPr>
                <a:spLocks/>
              </p:cNvSpPr>
              <p:nvPr/>
            </p:nvSpPr>
            <p:spPr bwMode="auto">
              <a:xfrm>
                <a:off x="6196015" y="2992259"/>
                <a:ext cx="692151" cy="271463"/>
              </a:xfrm>
              <a:custGeom>
                <a:avLst/>
                <a:gdLst>
                  <a:gd name="T0" fmla="*/ 0 w 436"/>
                  <a:gd name="T1" fmla="*/ 0 h 171"/>
                  <a:gd name="T2" fmla="*/ 344 w 436"/>
                  <a:gd name="T3" fmla="*/ 9 h 171"/>
                  <a:gd name="T4" fmla="*/ 436 w 436"/>
                  <a:gd name="T5" fmla="*/ 89 h 171"/>
                  <a:gd name="T6" fmla="*/ 349 w 436"/>
                  <a:gd name="T7" fmla="*/ 157 h 171"/>
                  <a:gd name="T8" fmla="*/ 0 w 436"/>
                  <a:gd name="T9" fmla="*/ 171 h 171"/>
                  <a:gd name="T10" fmla="*/ 0 w 436"/>
                  <a:gd name="T11" fmla="*/ 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6" h="171">
                    <a:moveTo>
                      <a:pt x="0" y="0"/>
                    </a:moveTo>
                    <a:lnTo>
                      <a:pt x="344" y="9"/>
                    </a:lnTo>
                    <a:lnTo>
                      <a:pt x="436" y="89"/>
                    </a:lnTo>
                    <a:lnTo>
                      <a:pt x="349" y="157"/>
                    </a:lnTo>
                    <a:lnTo>
                      <a:pt x="0" y="17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5" name="Freeform: Shape 11"/>
              <p:cNvSpPr>
                <a:spLocks/>
              </p:cNvSpPr>
              <p:nvPr/>
            </p:nvSpPr>
            <p:spPr bwMode="auto">
              <a:xfrm>
                <a:off x="6196015" y="3133547"/>
                <a:ext cx="692151" cy="141288"/>
              </a:xfrm>
              <a:custGeom>
                <a:avLst/>
                <a:gdLst>
                  <a:gd name="T0" fmla="*/ 436 w 436"/>
                  <a:gd name="T1" fmla="*/ 0 h 89"/>
                  <a:gd name="T2" fmla="*/ 436 w 436"/>
                  <a:gd name="T3" fmla="*/ 18 h 89"/>
                  <a:gd name="T4" fmla="*/ 352 w 436"/>
                  <a:gd name="T5" fmla="*/ 82 h 89"/>
                  <a:gd name="T6" fmla="*/ 0 w 436"/>
                  <a:gd name="T7" fmla="*/ 89 h 89"/>
                  <a:gd name="T8" fmla="*/ 0 w 436"/>
                  <a:gd name="T9" fmla="*/ 82 h 89"/>
                  <a:gd name="T10" fmla="*/ 351 w 436"/>
                  <a:gd name="T11" fmla="*/ 67 h 89"/>
                  <a:gd name="T12" fmla="*/ 436 w 436"/>
                  <a:gd name="T13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6" h="89">
                    <a:moveTo>
                      <a:pt x="436" y="0"/>
                    </a:moveTo>
                    <a:lnTo>
                      <a:pt x="436" y="18"/>
                    </a:lnTo>
                    <a:lnTo>
                      <a:pt x="352" y="82"/>
                    </a:lnTo>
                    <a:lnTo>
                      <a:pt x="0" y="89"/>
                    </a:lnTo>
                    <a:lnTo>
                      <a:pt x="0" y="82"/>
                    </a:lnTo>
                    <a:lnTo>
                      <a:pt x="351" y="67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/>
            </p:spPr>
            <p:txBody>
              <a:bodyPr anchor="ctr"/>
              <a:lstStyle/>
              <a:p>
                <a:pPr algn="ctr"/>
                <a:endParaRPr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1" name="Freeform: Shape 17"/>
            <p:cNvSpPr>
              <a:spLocks/>
            </p:cNvSpPr>
            <p:nvPr/>
          </p:nvSpPr>
          <p:spPr bwMode="auto">
            <a:xfrm>
              <a:off x="6053139" y="2788780"/>
              <a:ext cx="263656" cy="525219"/>
            </a:xfrm>
            <a:custGeom>
              <a:avLst/>
              <a:gdLst>
                <a:gd name="T0" fmla="*/ 0 w 150"/>
                <a:gd name="T1" fmla="*/ 289 h 301"/>
                <a:gd name="T2" fmla="*/ 150 w 150"/>
                <a:gd name="T3" fmla="*/ 289 h 301"/>
                <a:gd name="T4" fmla="*/ 150 w 150"/>
                <a:gd name="T5" fmla="*/ 15 h 301"/>
                <a:gd name="T6" fmla="*/ 0 w 150"/>
                <a:gd name="T7" fmla="*/ 15 h 301"/>
                <a:gd name="T8" fmla="*/ 0 w 150"/>
                <a:gd name="T9" fmla="*/ 289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301">
                  <a:moveTo>
                    <a:pt x="0" y="289"/>
                  </a:moveTo>
                  <a:cubicBezTo>
                    <a:pt x="0" y="289"/>
                    <a:pt x="81" y="301"/>
                    <a:pt x="150" y="289"/>
                  </a:cubicBezTo>
                  <a:cubicBezTo>
                    <a:pt x="150" y="15"/>
                    <a:pt x="150" y="15"/>
                    <a:pt x="150" y="15"/>
                  </a:cubicBezTo>
                  <a:cubicBezTo>
                    <a:pt x="150" y="15"/>
                    <a:pt x="82" y="0"/>
                    <a:pt x="0" y="15"/>
                  </a:cubicBezTo>
                  <a:lnTo>
                    <a:pt x="0" y="28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lumMod val="75000"/>
                    <a:lumOff val="25000"/>
                    <a:shade val="30000"/>
                    <a:satMod val="115000"/>
                  </a:schemeClr>
                </a:gs>
                <a:gs pos="50000">
                  <a:schemeClr val="tx1">
                    <a:lumMod val="75000"/>
                    <a:lumOff val="25000"/>
                    <a:shade val="67500"/>
                    <a:satMod val="115000"/>
                  </a:schemeClr>
                </a:gs>
                <a:gs pos="100000">
                  <a:schemeClr val="tx1">
                    <a:lumMod val="75000"/>
                    <a:lumOff val="2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2" name="Freeform: Shape 18"/>
            <p:cNvSpPr>
              <a:spLocks/>
            </p:cNvSpPr>
            <p:nvPr/>
          </p:nvSpPr>
          <p:spPr bwMode="auto">
            <a:xfrm>
              <a:off x="6053139" y="3676593"/>
              <a:ext cx="263656" cy="525219"/>
            </a:xfrm>
            <a:custGeom>
              <a:avLst/>
              <a:gdLst>
                <a:gd name="T0" fmla="*/ 0 w 150"/>
                <a:gd name="T1" fmla="*/ 289 h 301"/>
                <a:gd name="T2" fmla="*/ 150 w 150"/>
                <a:gd name="T3" fmla="*/ 289 h 301"/>
                <a:gd name="T4" fmla="*/ 150 w 150"/>
                <a:gd name="T5" fmla="*/ 15 h 301"/>
                <a:gd name="T6" fmla="*/ 0 w 150"/>
                <a:gd name="T7" fmla="*/ 15 h 301"/>
                <a:gd name="T8" fmla="*/ 0 w 150"/>
                <a:gd name="T9" fmla="*/ 289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301">
                  <a:moveTo>
                    <a:pt x="0" y="289"/>
                  </a:moveTo>
                  <a:cubicBezTo>
                    <a:pt x="0" y="289"/>
                    <a:pt x="81" y="301"/>
                    <a:pt x="150" y="289"/>
                  </a:cubicBezTo>
                  <a:cubicBezTo>
                    <a:pt x="150" y="15"/>
                    <a:pt x="150" y="15"/>
                    <a:pt x="150" y="15"/>
                  </a:cubicBezTo>
                  <a:cubicBezTo>
                    <a:pt x="150" y="15"/>
                    <a:pt x="82" y="0"/>
                    <a:pt x="0" y="15"/>
                  </a:cubicBezTo>
                  <a:lnTo>
                    <a:pt x="0" y="28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lumMod val="75000"/>
                    <a:lumOff val="25000"/>
                    <a:shade val="30000"/>
                    <a:satMod val="115000"/>
                  </a:schemeClr>
                </a:gs>
                <a:gs pos="50000">
                  <a:schemeClr val="tx1">
                    <a:lumMod val="75000"/>
                    <a:lumOff val="25000"/>
                    <a:shade val="67500"/>
                    <a:satMod val="115000"/>
                  </a:schemeClr>
                </a:gs>
                <a:gs pos="100000">
                  <a:schemeClr val="tx1">
                    <a:lumMod val="75000"/>
                    <a:lumOff val="2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grpSp>
          <p:nvGrpSpPr>
            <p:cNvPr id="23" name="Group 20"/>
            <p:cNvGrpSpPr/>
            <p:nvPr/>
          </p:nvGrpSpPr>
          <p:grpSpPr>
            <a:xfrm>
              <a:off x="6272848" y="3647296"/>
              <a:ext cx="1659357" cy="604733"/>
              <a:chOff x="4638675" y="2527301"/>
              <a:chExt cx="1258888" cy="458787"/>
            </a:xfrm>
          </p:grpSpPr>
          <p:sp>
            <p:nvSpPr>
              <p:cNvPr id="32" name="Freeform: Shape 12"/>
              <p:cNvSpPr>
                <a:spLocks/>
              </p:cNvSpPr>
              <p:nvPr/>
            </p:nvSpPr>
            <p:spPr bwMode="auto">
              <a:xfrm>
                <a:off x="4638675" y="2527301"/>
                <a:ext cx="1258888" cy="439738"/>
              </a:xfrm>
              <a:custGeom>
                <a:avLst/>
                <a:gdLst>
                  <a:gd name="T0" fmla="*/ 0 w 793"/>
                  <a:gd name="T1" fmla="*/ 43 h 277"/>
                  <a:gd name="T2" fmla="*/ 0 w 793"/>
                  <a:gd name="T3" fmla="*/ 220 h 277"/>
                  <a:gd name="T4" fmla="*/ 626 w 793"/>
                  <a:gd name="T5" fmla="*/ 277 h 277"/>
                  <a:gd name="T6" fmla="*/ 793 w 793"/>
                  <a:gd name="T7" fmla="*/ 145 h 277"/>
                  <a:gd name="T8" fmla="*/ 628 w 793"/>
                  <a:gd name="T9" fmla="*/ 0 h 277"/>
                  <a:gd name="T10" fmla="*/ 0 w 793"/>
                  <a:gd name="T11" fmla="*/ 43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3" h="277">
                    <a:moveTo>
                      <a:pt x="0" y="43"/>
                    </a:moveTo>
                    <a:lnTo>
                      <a:pt x="0" y="220"/>
                    </a:lnTo>
                    <a:lnTo>
                      <a:pt x="626" y="277"/>
                    </a:lnTo>
                    <a:lnTo>
                      <a:pt x="793" y="145"/>
                    </a:lnTo>
                    <a:lnTo>
                      <a:pt x="628" y="0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3" name="Freeform: Shape 13"/>
              <p:cNvSpPr>
                <a:spLocks/>
              </p:cNvSpPr>
              <p:nvPr/>
            </p:nvSpPr>
            <p:spPr bwMode="auto">
              <a:xfrm>
                <a:off x="4638675" y="2757488"/>
                <a:ext cx="1258888" cy="228600"/>
              </a:xfrm>
              <a:custGeom>
                <a:avLst/>
                <a:gdLst>
                  <a:gd name="T0" fmla="*/ 793 w 793"/>
                  <a:gd name="T1" fmla="*/ 0 h 144"/>
                  <a:gd name="T2" fmla="*/ 793 w 793"/>
                  <a:gd name="T3" fmla="*/ 21 h 144"/>
                  <a:gd name="T4" fmla="*/ 627 w 793"/>
                  <a:gd name="T5" fmla="*/ 144 h 144"/>
                  <a:gd name="T6" fmla="*/ 0 w 793"/>
                  <a:gd name="T7" fmla="*/ 92 h 144"/>
                  <a:gd name="T8" fmla="*/ 0 w 793"/>
                  <a:gd name="T9" fmla="*/ 75 h 144"/>
                  <a:gd name="T10" fmla="*/ 627 w 793"/>
                  <a:gd name="T11" fmla="*/ 131 h 144"/>
                  <a:gd name="T12" fmla="*/ 793 w 793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3" h="144">
                    <a:moveTo>
                      <a:pt x="793" y="0"/>
                    </a:moveTo>
                    <a:lnTo>
                      <a:pt x="793" y="21"/>
                    </a:lnTo>
                    <a:lnTo>
                      <a:pt x="627" y="144"/>
                    </a:lnTo>
                    <a:lnTo>
                      <a:pt x="0" y="92"/>
                    </a:lnTo>
                    <a:lnTo>
                      <a:pt x="0" y="75"/>
                    </a:lnTo>
                    <a:lnTo>
                      <a:pt x="627" y="131"/>
                    </a:lnTo>
                    <a:lnTo>
                      <a:pt x="793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4" name="Freeform: Shape 19"/>
            <p:cNvSpPr>
              <a:spLocks/>
            </p:cNvSpPr>
            <p:nvPr/>
          </p:nvSpPr>
          <p:spPr bwMode="auto">
            <a:xfrm>
              <a:off x="6053139" y="4437733"/>
              <a:ext cx="263656" cy="525219"/>
            </a:xfrm>
            <a:custGeom>
              <a:avLst/>
              <a:gdLst>
                <a:gd name="T0" fmla="*/ 0 w 150"/>
                <a:gd name="T1" fmla="*/ 289 h 301"/>
                <a:gd name="T2" fmla="*/ 150 w 150"/>
                <a:gd name="T3" fmla="*/ 289 h 301"/>
                <a:gd name="T4" fmla="*/ 150 w 150"/>
                <a:gd name="T5" fmla="*/ 15 h 301"/>
                <a:gd name="T6" fmla="*/ 0 w 150"/>
                <a:gd name="T7" fmla="*/ 15 h 301"/>
                <a:gd name="T8" fmla="*/ 0 w 150"/>
                <a:gd name="T9" fmla="*/ 289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301">
                  <a:moveTo>
                    <a:pt x="0" y="289"/>
                  </a:moveTo>
                  <a:cubicBezTo>
                    <a:pt x="0" y="289"/>
                    <a:pt x="81" y="301"/>
                    <a:pt x="150" y="289"/>
                  </a:cubicBezTo>
                  <a:cubicBezTo>
                    <a:pt x="150" y="15"/>
                    <a:pt x="150" y="15"/>
                    <a:pt x="150" y="15"/>
                  </a:cubicBezTo>
                  <a:cubicBezTo>
                    <a:pt x="150" y="15"/>
                    <a:pt x="82" y="0"/>
                    <a:pt x="0" y="15"/>
                  </a:cubicBezTo>
                  <a:lnTo>
                    <a:pt x="0" y="289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lumMod val="75000"/>
                    <a:lumOff val="25000"/>
                    <a:shade val="30000"/>
                    <a:satMod val="115000"/>
                  </a:schemeClr>
                </a:gs>
                <a:gs pos="50000">
                  <a:schemeClr val="tx1">
                    <a:lumMod val="75000"/>
                    <a:lumOff val="25000"/>
                    <a:shade val="67500"/>
                    <a:satMod val="115000"/>
                  </a:schemeClr>
                </a:gs>
                <a:gs pos="100000">
                  <a:schemeClr val="tx1">
                    <a:lumMod val="75000"/>
                    <a:lumOff val="25000"/>
                    <a:shade val="100000"/>
                    <a:satMod val="115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txBody>
            <a:bodyPr anchor="ctr"/>
            <a:lstStyle/>
            <a:p>
              <a:pPr algn="ctr"/>
              <a:endParaRPr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grpSp>
          <p:nvGrpSpPr>
            <p:cNvPr id="25" name="Group 21"/>
            <p:cNvGrpSpPr/>
            <p:nvPr/>
          </p:nvGrpSpPr>
          <p:grpSpPr>
            <a:xfrm>
              <a:off x="4439816" y="4405302"/>
              <a:ext cx="1657264" cy="613103"/>
              <a:chOff x="3248025" y="3009901"/>
              <a:chExt cx="1257300" cy="465137"/>
            </a:xfrm>
          </p:grpSpPr>
          <p:sp>
            <p:nvSpPr>
              <p:cNvPr id="30" name="Freeform: Shape 14"/>
              <p:cNvSpPr>
                <a:spLocks/>
              </p:cNvSpPr>
              <p:nvPr/>
            </p:nvSpPr>
            <p:spPr bwMode="auto">
              <a:xfrm>
                <a:off x="3248025" y="3009901"/>
                <a:ext cx="1257300" cy="446088"/>
              </a:xfrm>
              <a:custGeom>
                <a:avLst/>
                <a:gdLst>
                  <a:gd name="T0" fmla="*/ 792 w 792"/>
                  <a:gd name="T1" fmla="*/ 49 h 281"/>
                  <a:gd name="T2" fmla="*/ 792 w 792"/>
                  <a:gd name="T3" fmla="*/ 226 h 281"/>
                  <a:gd name="T4" fmla="*/ 165 w 792"/>
                  <a:gd name="T5" fmla="*/ 281 h 281"/>
                  <a:gd name="T6" fmla="*/ 0 w 792"/>
                  <a:gd name="T7" fmla="*/ 149 h 281"/>
                  <a:gd name="T8" fmla="*/ 167 w 792"/>
                  <a:gd name="T9" fmla="*/ 0 h 281"/>
                  <a:gd name="T10" fmla="*/ 792 w 792"/>
                  <a:gd name="T11" fmla="*/ 49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2" h="281">
                    <a:moveTo>
                      <a:pt x="792" y="49"/>
                    </a:moveTo>
                    <a:lnTo>
                      <a:pt x="792" y="226"/>
                    </a:lnTo>
                    <a:lnTo>
                      <a:pt x="165" y="281"/>
                    </a:lnTo>
                    <a:lnTo>
                      <a:pt x="0" y="149"/>
                    </a:lnTo>
                    <a:lnTo>
                      <a:pt x="167" y="0"/>
                    </a:lnTo>
                    <a:lnTo>
                      <a:pt x="792" y="4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31" name="Freeform: Shape 15"/>
              <p:cNvSpPr>
                <a:spLocks/>
              </p:cNvSpPr>
              <p:nvPr/>
            </p:nvSpPr>
            <p:spPr bwMode="auto">
              <a:xfrm>
                <a:off x="3248025" y="3246438"/>
                <a:ext cx="1257300" cy="228600"/>
              </a:xfrm>
              <a:custGeom>
                <a:avLst/>
                <a:gdLst>
                  <a:gd name="T0" fmla="*/ 0 w 792"/>
                  <a:gd name="T1" fmla="*/ 0 h 144"/>
                  <a:gd name="T2" fmla="*/ 0 w 792"/>
                  <a:gd name="T3" fmla="*/ 17 h 144"/>
                  <a:gd name="T4" fmla="*/ 163 w 792"/>
                  <a:gd name="T5" fmla="*/ 144 h 144"/>
                  <a:gd name="T6" fmla="*/ 792 w 792"/>
                  <a:gd name="T7" fmla="*/ 87 h 144"/>
                  <a:gd name="T8" fmla="*/ 792 w 792"/>
                  <a:gd name="T9" fmla="*/ 77 h 144"/>
                  <a:gd name="T10" fmla="*/ 164 w 792"/>
                  <a:gd name="T11" fmla="*/ 132 h 144"/>
                  <a:gd name="T12" fmla="*/ 0 w 792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2" h="144">
                    <a:moveTo>
                      <a:pt x="0" y="0"/>
                    </a:moveTo>
                    <a:lnTo>
                      <a:pt x="0" y="17"/>
                    </a:lnTo>
                    <a:lnTo>
                      <a:pt x="163" y="144"/>
                    </a:lnTo>
                    <a:lnTo>
                      <a:pt x="792" y="87"/>
                    </a:lnTo>
                    <a:lnTo>
                      <a:pt x="792" y="77"/>
                    </a:lnTo>
                    <a:lnTo>
                      <a:pt x="164" y="1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26" name="Freeform: Shape 33"/>
            <p:cNvSpPr>
              <a:spLocks/>
            </p:cNvSpPr>
            <p:nvPr/>
          </p:nvSpPr>
          <p:spPr bwMode="auto">
            <a:xfrm>
              <a:off x="6760152" y="2925844"/>
              <a:ext cx="252272" cy="252272"/>
            </a:xfrm>
            <a:custGeom>
              <a:avLst/>
              <a:gdLst>
                <a:gd name="T0" fmla="*/ 118 w 236"/>
                <a:gd name="T1" fmla="*/ 0 h 236"/>
                <a:gd name="T2" fmla="*/ 0 w 236"/>
                <a:gd name="T3" fmla="*/ 118 h 236"/>
                <a:gd name="T4" fmla="*/ 118 w 236"/>
                <a:gd name="T5" fmla="*/ 236 h 236"/>
                <a:gd name="T6" fmla="*/ 236 w 236"/>
                <a:gd name="T7" fmla="*/ 118 h 236"/>
                <a:gd name="T8" fmla="*/ 118 w 236"/>
                <a:gd name="T9" fmla="*/ 0 h 236"/>
                <a:gd name="T10" fmla="*/ 124 w 236"/>
                <a:gd name="T11" fmla="*/ 56 h 236"/>
                <a:gd name="T12" fmla="*/ 144 w 236"/>
                <a:gd name="T13" fmla="*/ 46 h 236"/>
                <a:gd name="T14" fmla="*/ 137 w 236"/>
                <a:gd name="T15" fmla="*/ 67 h 236"/>
                <a:gd name="T16" fmla="*/ 117 w 236"/>
                <a:gd name="T17" fmla="*/ 77 h 236"/>
                <a:gd name="T18" fmla="*/ 124 w 236"/>
                <a:gd name="T19" fmla="*/ 56 h 236"/>
                <a:gd name="T20" fmla="*/ 162 w 236"/>
                <a:gd name="T21" fmla="*/ 164 h 236"/>
                <a:gd name="T22" fmla="*/ 142 w 236"/>
                <a:gd name="T23" fmla="*/ 181 h 236"/>
                <a:gd name="T24" fmla="*/ 119 w 236"/>
                <a:gd name="T25" fmla="*/ 175 h 236"/>
                <a:gd name="T26" fmla="*/ 97 w 236"/>
                <a:gd name="T27" fmla="*/ 181 h 236"/>
                <a:gd name="T28" fmla="*/ 76 w 236"/>
                <a:gd name="T29" fmla="*/ 164 h 236"/>
                <a:gd name="T30" fmla="*/ 67 w 236"/>
                <a:gd name="T31" fmla="*/ 96 h 236"/>
                <a:gd name="T32" fmla="*/ 95 w 236"/>
                <a:gd name="T33" fmla="*/ 79 h 236"/>
                <a:gd name="T34" fmla="*/ 118 w 236"/>
                <a:gd name="T35" fmla="*/ 85 h 236"/>
                <a:gd name="T36" fmla="*/ 143 w 236"/>
                <a:gd name="T37" fmla="*/ 79 h 236"/>
                <a:gd name="T38" fmla="*/ 168 w 236"/>
                <a:gd name="T39" fmla="*/ 92 h 236"/>
                <a:gd name="T40" fmla="*/ 154 w 236"/>
                <a:gd name="T41" fmla="*/ 118 h 236"/>
                <a:gd name="T42" fmla="*/ 172 w 236"/>
                <a:gd name="T43" fmla="*/ 145 h 236"/>
                <a:gd name="T44" fmla="*/ 162 w 236"/>
                <a:gd name="T45" fmla="*/ 16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24" y="56"/>
                  </a:moveTo>
                  <a:cubicBezTo>
                    <a:pt x="129" y="50"/>
                    <a:pt x="137" y="46"/>
                    <a:pt x="144" y="46"/>
                  </a:cubicBezTo>
                  <a:cubicBezTo>
                    <a:pt x="144" y="54"/>
                    <a:pt x="141" y="62"/>
                    <a:pt x="137" y="67"/>
                  </a:cubicBezTo>
                  <a:cubicBezTo>
                    <a:pt x="132" y="73"/>
                    <a:pt x="124" y="78"/>
                    <a:pt x="117" y="77"/>
                  </a:cubicBezTo>
                  <a:cubicBezTo>
                    <a:pt x="115" y="69"/>
                    <a:pt x="119" y="61"/>
                    <a:pt x="124" y="56"/>
                  </a:cubicBezTo>
                  <a:close/>
                  <a:moveTo>
                    <a:pt x="162" y="164"/>
                  </a:moveTo>
                  <a:cubicBezTo>
                    <a:pt x="157" y="172"/>
                    <a:pt x="151" y="180"/>
                    <a:pt x="142" y="181"/>
                  </a:cubicBezTo>
                  <a:cubicBezTo>
                    <a:pt x="133" y="181"/>
                    <a:pt x="130" y="175"/>
                    <a:pt x="119" y="175"/>
                  </a:cubicBezTo>
                  <a:cubicBezTo>
                    <a:pt x="109" y="175"/>
                    <a:pt x="106" y="180"/>
                    <a:pt x="97" y="181"/>
                  </a:cubicBezTo>
                  <a:cubicBezTo>
                    <a:pt x="88" y="181"/>
                    <a:pt x="82" y="172"/>
                    <a:pt x="76" y="164"/>
                  </a:cubicBezTo>
                  <a:cubicBezTo>
                    <a:pt x="64" y="147"/>
                    <a:pt x="55" y="116"/>
                    <a:pt x="67" y="96"/>
                  </a:cubicBezTo>
                  <a:cubicBezTo>
                    <a:pt x="73" y="85"/>
                    <a:pt x="84" y="79"/>
                    <a:pt x="95" y="79"/>
                  </a:cubicBezTo>
                  <a:cubicBezTo>
                    <a:pt x="104" y="79"/>
                    <a:pt x="112" y="85"/>
                    <a:pt x="118" y="85"/>
                  </a:cubicBezTo>
                  <a:cubicBezTo>
                    <a:pt x="123" y="85"/>
                    <a:pt x="133" y="77"/>
                    <a:pt x="143" y="79"/>
                  </a:cubicBezTo>
                  <a:cubicBezTo>
                    <a:pt x="148" y="79"/>
                    <a:pt x="160" y="80"/>
                    <a:pt x="168" y="92"/>
                  </a:cubicBezTo>
                  <a:cubicBezTo>
                    <a:pt x="167" y="92"/>
                    <a:pt x="153" y="100"/>
                    <a:pt x="154" y="118"/>
                  </a:cubicBezTo>
                  <a:cubicBezTo>
                    <a:pt x="154" y="138"/>
                    <a:pt x="171" y="145"/>
                    <a:pt x="172" y="145"/>
                  </a:cubicBezTo>
                  <a:cubicBezTo>
                    <a:pt x="171" y="145"/>
                    <a:pt x="169" y="155"/>
                    <a:pt x="162" y="1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7" name="Freeform: Shape 34"/>
            <p:cNvSpPr>
              <a:spLocks/>
            </p:cNvSpPr>
            <p:nvPr/>
          </p:nvSpPr>
          <p:spPr bwMode="auto">
            <a:xfrm>
              <a:off x="5483933" y="2147477"/>
              <a:ext cx="248171" cy="248171"/>
            </a:xfrm>
            <a:custGeom>
              <a:avLst/>
              <a:gdLst>
                <a:gd name="T0" fmla="*/ 118 w 236"/>
                <a:gd name="T1" fmla="*/ 0 h 236"/>
                <a:gd name="T2" fmla="*/ 0 w 236"/>
                <a:gd name="T3" fmla="*/ 118 h 236"/>
                <a:gd name="T4" fmla="*/ 118 w 236"/>
                <a:gd name="T5" fmla="*/ 236 h 236"/>
                <a:gd name="T6" fmla="*/ 236 w 236"/>
                <a:gd name="T7" fmla="*/ 118 h 236"/>
                <a:gd name="T8" fmla="*/ 118 w 236"/>
                <a:gd name="T9" fmla="*/ 0 h 236"/>
                <a:gd name="T10" fmla="*/ 106 w 236"/>
                <a:gd name="T11" fmla="*/ 171 h 236"/>
                <a:gd name="T12" fmla="*/ 54 w 236"/>
                <a:gd name="T13" fmla="*/ 163 h 236"/>
                <a:gd name="T14" fmla="*/ 54 w 236"/>
                <a:gd name="T15" fmla="*/ 121 h 236"/>
                <a:gd name="T16" fmla="*/ 106 w 236"/>
                <a:gd name="T17" fmla="*/ 121 h 236"/>
                <a:gd name="T18" fmla="*/ 106 w 236"/>
                <a:gd name="T19" fmla="*/ 171 h 236"/>
                <a:gd name="T20" fmla="*/ 106 w 236"/>
                <a:gd name="T21" fmla="*/ 114 h 236"/>
                <a:gd name="T22" fmla="*/ 54 w 236"/>
                <a:gd name="T23" fmla="*/ 114 h 236"/>
                <a:gd name="T24" fmla="*/ 54 w 236"/>
                <a:gd name="T25" fmla="*/ 72 h 236"/>
                <a:gd name="T26" fmla="*/ 106 w 236"/>
                <a:gd name="T27" fmla="*/ 64 h 236"/>
                <a:gd name="T28" fmla="*/ 106 w 236"/>
                <a:gd name="T29" fmla="*/ 114 h 236"/>
                <a:gd name="T30" fmla="*/ 182 w 236"/>
                <a:gd name="T31" fmla="*/ 182 h 236"/>
                <a:gd name="T32" fmla="*/ 113 w 236"/>
                <a:gd name="T33" fmla="*/ 172 h 236"/>
                <a:gd name="T34" fmla="*/ 113 w 236"/>
                <a:gd name="T35" fmla="*/ 121 h 236"/>
                <a:gd name="T36" fmla="*/ 182 w 236"/>
                <a:gd name="T37" fmla="*/ 121 h 236"/>
                <a:gd name="T38" fmla="*/ 182 w 236"/>
                <a:gd name="T39" fmla="*/ 182 h 236"/>
                <a:gd name="T40" fmla="*/ 182 w 236"/>
                <a:gd name="T41" fmla="*/ 114 h 236"/>
                <a:gd name="T42" fmla="*/ 113 w 236"/>
                <a:gd name="T43" fmla="*/ 114 h 236"/>
                <a:gd name="T44" fmla="*/ 113 w 236"/>
                <a:gd name="T45" fmla="*/ 63 h 236"/>
                <a:gd name="T46" fmla="*/ 182 w 236"/>
                <a:gd name="T47" fmla="*/ 53 h 236"/>
                <a:gd name="T48" fmla="*/ 182 w 236"/>
                <a:gd name="T49" fmla="*/ 11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06" y="171"/>
                  </a:moveTo>
                  <a:cubicBezTo>
                    <a:pt x="54" y="163"/>
                    <a:pt x="54" y="163"/>
                    <a:pt x="54" y="163"/>
                  </a:cubicBezTo>
                  <a:cubicBezTo>
                    <a:pt x="54" y="121"/>
                    <a:pt x="54" y="121"/>
                    <a:pt x="54" y="121"/>
                  </a:cubicBezTo>
                  <a:cubicBezTo>
                    <a:pt x="106" y="121"/>
                    <a:pt x="106" y="121"/>
                    <a:pt x="106" y="121"/>
                  </a:cubicBezTo>
                  <a:lnTo>
                    <a:pt x="106" y="171"/>
                  </a:lnTo>
                  <a:close/>
                  <a:moveTo>
                    <a:pt x="106" y="114"/>
                  </a:moveTo>
                  <a:cubicBezTo>
                    <a:pt x="54" y="114"/>
                    <a:pt x="54" y="114"/>
                    <a:pt x="54" y="114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106" y="64"/>
                    <a:pt x="106" y="64"/>
                    <a:pt x="106" y="64"/>
                  </a:cubicBezTo>
                  <a:lnTo>
                    <a:pt x="106" y="114"/>
                  </a:lnTo>
                  <a:close/>
                  <a:moveTo>
                    <a:pt x="182" y="182"/>
                  </a:moveTo>
                  <a:cubicBezTo>
                    <a:pt x="113" y="172"/>
                    <a:pt x="113" y="172"/>
                    <a:pt x="113" y="172"/>
                  </a:cubicBezTo>
                  <a:cubicBezTo>
                    <a:pt x="113" y="121"/>
                    <a:pt x="113" y="121"/>
                    <a:pt x="113" y="121"/>
                  </a:cubicBezTo>
                  <a:cubicBezTo>
                    <a:pt x="182" y="121"/>
                    <a:pt x="182" y="121"/>
                    <a:pt x="182" y="121"/>
                  </a:cubicBezTo>
                  <a:lnTo>
                    <a:pt x="182" y="182"/>
                  </a:lnTo>
                  <a:close/>
                  <a:moveTo>
                    <a:pt x="182" y="114"/>
                  </a:moveTo>
                  <a:cubicBezTo>
                    <a:pt x="113" y="114"/>
                    <a:pt x="113" y="114"/>
                    <a:pt x="113" y="114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82" y="53"/>
                    <a:pt x="182" y="53"/>
                    <a:pt x="182" y="53"/>
                  </a:cubicBezTo>
                  <a:lnTo>
                    <a:pt x="182" y="1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8" name="Freeform: Shape 35"/>
            <p:cNvSpPr>
              <a:spLocks/>
            </p:cNvSpPr>
            <p:nvPr/>
          </p:nvSpPr>
          <p:spPr bwMode="auto">
            <a:xfrm>
              <a:off x="4763852" y="4501035"/>
              <a:ext cx="394701" cy="394701"/>
            </a:xfrm>
            <a:custGeom>
              <a:avLst/>
              <a:gdLst>
                <a:gd name="T0" fmla="*/ 223 w 228"/>
                <a:gd name="T1" fmla="*/ 95 h 228"/>
                <a:gd name="T2" fmla="*/ 196 w 228"/>
                <a:gd name="T3" fmla="*/ 90 h 228"/>
                <a:gd name="T4" fmla="*/ 189 w 228"/>
                <a:gd name="T5" fmla="*/ 74 h 228"/>
                <a:gd name="T6" fmla="*/ 205 w 228"/>
                <a:gd name="T7" fmla="*/ 50 h 228"/>
                <a:gd name="T8" fmla="*/ 205 w 228"/>
                <a:gd name="T9" fmla="*/ 43 h 228"/>
                <a:gd name="T10" fmla="*/ 185 w 228"/>
                <a:gd name="T11" fmla="*/ 24 h 228"/>
                <a:gd name="T12" fmla="*/ 178 w 228"/>
                <a:gd name="T13" fmla="*/ 23 h 228"/>
                <a:gd name="T14" fmla="*/ 155 w 228"/>
                <a:gd name="T15" fmla="*/ 39 h 228"/>
                <a:gd name="T16" fmla="*/ 138 w 228"/>
                <a:gd name="T17" fmla="*/ 32 h 228"/>
                <a:gd name="T18" fmla="*/ 133 w 228"/>
                <a:gd name="T19" fmla="*/ 5 h 228"/>
                <a:gd name="T20" fmla="*/ 127 w 228"/>
                <a:gd name="T21" fmla="*/ 0 h 228"/>
                <a:gd name="T22" fmla="*/ 100 w 228"/>
                <a:gd name="T23" fmla="*/ 0 h 228"/>
                <a:gd name="T24" fmla="*/ 94 w 228"/>
                <a:gd name="T25" fmla="*/ 5 h 228"/>
                <a:gd name="T26" fmla="*/ 89 w 228"/>
                <a:gd name="T27" fmla="*/ 32 h 228"/>
                <a:gd name="T28" fmla="*/ 73 w 228"/>
                <a:gd name="T29" fmla="*/ 39 h 228"/>
                <a:gd name="T30" fmla="*/ 50 w 228"/>
                <a:gd name="T31" fmla="*/ 23 h 228"/>
                <a:gd name="T32" fmla="*/ 43 w 228"/>
                <a:gd name="T33" fmla="*/ 24 h 228"/>
                <a:gd name="T34" fmla="*/ 23 w 228"/>
                <a:gd name="T35" fmla="*/ 43 h 228"/>
                <a:gd name="T36" fmla="*/ 23 w 228"/>
                <a:gd name="T37" fmla="*/ 51 h 228"/>
                <a:gd name="T38" fmla="*/ 39 w 228"/>
                <a:gd name="T39" fmla="*/ 74 h 228"/>
                <a:gd name="T40" fmla="*/ 32 w 228"/>
                <a:gd name="T41" fmla="*/ 90 h 228"/>
                <a:gd name="T42" fmla="*/ 5 w 228"/>
                <a:gd name="T43" fmla="*/ 95 h 228"/>
                <a:gd name="T44" fmla="*/ 0 w 228"/>
                <a:gd name="T45" fmla="*/ 100 h 228"/>
                <a:gd name="T46" fmla="*/ 0 w 228"/>
                <a:gd name="T47" fmla="*/ 128 h 228"/>
                <a:gd name="T48" fmla="*/ 5 w 228"/>
                <a:gd name="T49" fmla="*/ 134 h 228"/>
                <a:gd name="T50" fmla="*/ 32 w 228"/>
                <a:gd name="T51" fmla="*/ 139 h 228"/>
                <a:gd name="T52" fmla="*/ 39 w 228"/>
                <a:gd name="T53" fmla="*/ 155 h 228"/>
                <a:gd name="T54" fmla="*/ 23 w 228"/>
                <a:gd name="T55" fmla="*/ 178 h 228"/>
                <a:gd name="T56" fmla="*/ 24 w 228"/>
                <a:gd name="T57" fmla="*/ 185 h 228"/>
                <a:gd name="T58" fmla="*/ 43 w 228"/>
                <a:gd name="T59" fmla="*/ 204 h 228"/>
                <a:gd name="T60" fmla="*/ 51 w 228"/>
                <a:gd name="T61" fmla="*/ 205 h 228"/>
                <a:gd name="T62" fmla="*/ 73 w 228"/>
                <a:gd name="T63" fmla="*/ 189 h 228"/>
                <a:gd name="T64" fmla="*/ 89 w 228"/>
                <a:gd name="T65" fmla="*/ 196 h 228"/>
                <a:gd name="T66" fmla="*/ 94 w 228"/>
                <a:gd name="T67" fmla="*/ 223 h 228"/>
                <a:gd name="T68" fmla="*/ 100 w 228"/>
                <a:gd name="T69" fmla="*/ 228 h 228"/>
                <a:gd name="T70" fmla="*/ 127 w 228"/>
                <a:gd name="T71" fmla="*/ 228 h 228"/>
                <a:gd name="T72" fmla="*/ 133 w 228"/>
                <a:gd name="T73" fmla="*/ 223 h 228"/>
                <a:gd name="T74" fmla="*/ 138 w 228"/>
                <a:gd name="T75" fmla="*/ 196 h 228"/>
                <a:gd name="T76" fmla="*/ 154 w 228"/>
                <a:gd name="T77" fmla="*/ 190 h 228"/>
                <a:gd name="T78" fmla="*/ 177 w 228"/>
                <a:gd name="T79" fmla="*/ 205 h 228"/>
                <a:gd name="T80" fmla="*/ 185 w 228"/>
                <a:gd name="T81" fmla="*/ 205 h 228"/>
                <a:gd name="T82" fmla="*/ 204 w 228"/>
                <a:gd name="T83" fmla="*/ 185 h 228"/>
                <a:gd name="T84" fmla="*/ 205 w 228"/>
                <a:gd name="T85" fmla="*/ 178 h 228"/>
                <a:gd name="T86" fmla="*/ 189 w 228"/>
                <a:gd name="T87" fmla="*/ 155 h 228"/>
                <a:gd name="T88" fmla="*/ 196 w 228"/>
                <a:gd name="T89" fmla="*/ 139 h 228"/>
                <a:gd name="T90" fmla="*/ 223 w 228"/>
                <a:gd name="T91" fmla="*/ 134 h 228"/>
                <a:gd name="T92" fmla="*/ 228 w 228"/>
                <a:gd name="T93" fmla="*/ 128 h 228"/>
                <a:gd name="T94" fmla="*/ 228 w 228"/>
                <a:gd name="T95" fmla="*/ 100 h 228"/>
                <a:gd name="T96" fmla="*/ 223 w 228"/>
                <a:gd name="T97" fmla="*/ 95 h 228"/>
                <a:gd name="T98" fmla="*/ 114 w 228"/>
                <a:gd name="T99" fmla="*/ 149 h 228"/>
                <a:gd name="T100" fmla="*/ 79 w 228"/>
                <a:gd name="T101" fmla="*/ 114 h 228"/>
                <a:gd name="T102" fmla="*/ 114 w 228"/>
                <a:gd name="T103" fmla="*/ 79 h 228"/>
                <a:gd name="T104" fmla="*/ 149 w 228"/>
                <a:gd name="T105" fmla="*/ 114 h 228"/>
                <a:gd name="T106" fmla="*/ 114 w 228"/>
                <a:gd name="T107" fmla="*/ 14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8" h="228">
                  <a:moveTo>
                    <a:pt x="223" y="95"/>
                  </a:moveTo>
                  <a:cubicBezTo>
                    <a:pt x="196" y="90"/>
                    <a:pt x="196" y="90"/>
                    <a:pt x="196" y="90"/>
                  </a:cubicBezTo>
                  <a:cubicBezTo>
                    <a:pt x="194" y="84"/>
                    <a:pt x="192" y="79"/>
                    <a:pt x="189" y="74"/>
                  </a:cubicBezTo>
                  <a:cubicBezTo>
                    <a:pt x="205" y="50"/>
                    <a:pt x="205" y="50"/>
                    <a:pt x="205" y="50"/>
                  </a:cubicBezTo>
                  <a:cubicBezTo>
                    <a:pt x="207" y="48"/>
                    <a:pt x="206" y="45"/>
                    <a:pt x="205" y="43"/>
                  </a:cubicBezTo>
                  <a:cubicBezTo>
                    <a:pt x="185" y="24"/>
                    <a:pt x="185" y="24"/>
                    <a:pt x="185" y="24"/>
                  </a:cubicBezTo>
                  <a:cubicBezTo>
                    <a:pt x="183" y="22"/>
                    <a:pt x="180" y="21"/>
                    <a:pt x="178" y="23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49" y="36"/>
                    <a:pt x="144" y="34"/>
                    <a:pt x="138" y="32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3" y="2"/>
                    <a:pt x="130" y="0"/>
                    <a:pt x="127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0"/>
                    <a:pt x="95" y="2"/>
                    <a:pt x="94" y="5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3" y="34"/>
                    <a:pt x="78" y="36"/>
                    <a:pt x="73" y="3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2"/>
                    <a:pt x="45" y="22"/>
                    <a:pt x="43" y="2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5"/>
                    <a:pt x="21" y="49"/>
                    <a:pt x="23" y="51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6" y="79"/>
                    <a:pt x="34" y="84"/>
                    <a:pt x="32" y="90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2" y="95"/>
                    <a:pt x="0" y="98"/>
                    <a:pt x="0" y="10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1"/>
                    <a:pt x="2" y="133"/>
                    <a:pt x="5" y="134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4" y="144"/>
                    <a:pt x="36" y="150"/>
                    <a:pt x="39" y="155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22" y="180"/>
                    <a:pt x="22" y="183"/>
                    <a:pt x="24" y="185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5" y="206"/>
                    <a:pt x="48" y="207"/>
                    <a:pt x="51" y="205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8" y="192"/>
                    <a:pt x="84" y="194"/>
                    <a:pt x="89" y="196"/>
                  </a:cubicBezTo>
                  <a:cubicBezTo>
                    <a:pt x="94" y="223"/>
                    <a:pt x="94" y="223"/>
                    <a:pt x="94" y="223"/>
                  </a:cubicBezTo>
                  <a:cubicBezTo>
                    <a:pt x="95" y="226"/>
                    <a:pt x="97" y="228"/>
                    <a:pt x="100" y="228"/>
                  </a:cubicBezTo>
                  <a:cubicBezTo>
                    <a:pt x="127" y="228"/>
                    <a:pt x="127" y="228"/>
                    <a:pt x="127" y="228"/>
                  </a:cubicBezTo>
                  <a:cubicBezTo>
                    <a:pt x="130" y="228"/>
                    <a:pt x="133" y="226"/>
                    <a:pt x="133" y="223"/>
                  </a:cubicBezTo>
                  <a:cubicBezTo>
                    <a:pt x="138" y="196"/>
                    <a:pt x="138" y="196"/>
                    <a:pt x="138" y="196"/>
                  </a:cubicBezTo>
                  <a:cubicBezTo>
                    <a:pt x="144" y="194"/>
                    <a:pt x="149" y="192"/>
                    <a:pt x="154" y="190"/>
                  </a:cubicBezTo>
                  <a:cubicBezTo>
                    <a:pt x="177" y="205"/>
                    <a:pt x="177" y="205"/>
                    <a:pt x="177" y="205"/>
                  </a:cubicBezTo>
                  <a:cubicBezTo>
                    <a:pt x="180" y="207"/>
                    <a:pt x="183" y="207"/>
                    <a:pt x="185" y="205"/>
                  </a:cubicBezTo>
                  <a:cubicBezTo>
                    <a:pt x="204" y="185"/>
                    <a:pt x="204" y="185"/>
                    <a:pt x="204" y="185"/>
                  </a:cubicBezTo>
                  <a:cubicBezTo>
                    <a:pt x="206" y="183"/>
                    <a:pt x="206" y="180"/>
                    <a:pt x="205" y="178"/>
                  </a:cubicBezTo>
                  <a:cubicBezTo>
                    <a:pt x="189" y="155"/>
                    <a:pt x="189" y="155"/>
                    <a:pt x="189" y="155"/>
                  </a:cubicBezTo>
                  <a:cubicBezTo>
                    <a:pt x="192" y="150"/>
                    <a:pt x="194" y="144"/>
                    <a:pt x="196" y="139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6" y="133"/>
                    <a:pt x="228" y="131"/>
                    <a:pt x="228" y="128"/>
                  </a:cubicBezTo>
                  <a:cubicBezTo>
                    <a:pt x="228" y="100"/>
                    <a:pt x="228" y="100"/>
                    <a:pt x="228" y="100"/>
                  </a:cubicBezTo>
                  <a:cubicBezTo>
                    <a:pt x="228" y="98"/>
                    <a:pt x="226" y="95"/>
                    <a:pt x="223" y="95"/>
                  </a:cubicBezTo>
                  <a:close/>
                  <a:moveTo>
                    <a:pt x="114" y="149"/>
                  </a:moveTo>
                  <a:cubicBezTo>
                    <a:pt x="95" y="149"/>
                    <a:pt x="79" y="133"/>
                    <a:pt x="79" y="114"/>
                  </a:cubicBezTo>
                  <a:cubicBezTo>
                    <a:pt x="79" y="95"/>
                    <a:pt x="95" y="79"/>
                    <a:pt x="114" y="79"/>
                  </a:cubicBezTo>
                  <a:cubicBezTo>
                    <a:pt x="133" y="79"/>
                    <a:pt x="149" y="95"/>
                    <a:pt x="149" y="114"/>
                  </a:cubicBezTo>
                  <a:cubicBezTo>
                    <a:pt x="149" y="133"/>
                    <a:pt x="133" y="149"/>
                    <a:pt x="114" y="1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9" name="Freeform: Shape 36"/>
            <p:cNvSpPr>
              <a:spLocks/>
            </p:cNvSpPr>
            <p:nvPr/>
          </p:nvSpPr>
          <p:spPr bwMode="auto">
            <a:xfrm>
              <a:off x="7229127" y="3744203"/>
              <a:ext cx="394701" cy="394701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38" name="文本框 13"/>
          <p:cNvSpPr txBox="1">
            <a:spLocks/>
          </p:cNvSpPr>
          <p:nvPr/>
        </p:nvSpPr>
        <p:spPr bwMode="auto">
          <a:xfrm>
            <a:off x="4320681" y="1595351"/>
            <a:ext cx="2789802" cy="170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 anchorCtr="1">
            <a:noAutofit/>
          </a:bodyPr>
          <a:lstStyle/>
          <a:p>
            <a:pPr marL="0" lvl="1" algn="ctr"/>
            <a:r>
              <a:rPr lang="zh-CN" altLang="en-US" sz="7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谢谢</a:t>
            </a:r>
          </a:p>
        </p:txBody>
      </p:sp>
    </p:spTree>
    <p:extLst>
      <p:ext uri="{BB962C8B-B14F-4D97-AF65-F5344CB8AC3E}">
        <p14:creationId xmlns="" xmlns:p14="http://schemas.microsoft.com/office/powerpoint/2010/main" val="3544679062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title" idx="4294967295"/>
          </p:nvPr>
        </p:nvSpPr>
        <p:spPr>
          <a:xfrm>
            <a:off x="0" y="206375"/>
            <a:ext cx="8229600" cy="582613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/>
            <a:r>
              <a:rPr lang="en-US" altLang="zh-CN" sz="3200" b="1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          </a:t>
            </a:r>
            <a:r>
              <a:rPr lang="zh-CN" altLang="en-US" sz="31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重难点</a:t>
            </a:r>
            <a:endParaRPr lang="zh-CN" altLang="en-US" sz="3100" dirty="0">
              <a:ln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025720" y="1359674"/>
            <a:ext cx="6512118" cy="34493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2000" dirty="0" smtClean="0"/>
              <a:t>重点：概念模型最常见的描述方法是采用图形化方法。</a:t>
            </a:r>
            <a:endParaRPr lang="en-US" altLang="zh-CN" sz="2000" dirty="0" smtClean="0"/>
          </a:p>
          <a:p>
            <a:endParaRPr lang="en-US" altLang="zh-CN" sz="2000" dirty="0" smtClean="0"/>
          </a:p>
          <a:p>
            <a:endParaRPr lang="en-US" altLang="zh-CN" sz="2000" dirty="0" smtClean="0"/>
          </a:p>
          <a:p>
            <a:pPr marL="0" indent="0">
              <a:buNone/>
            </a:pPr>
            <a:r>
              <a:rPr lang="zh-CN" altLang="en-US" sz="2000" dirty="0" smtClean="0"/>
              <a:t>难点：用这种方法建立的</a:t>
            </a:r>
            <a:r>
              <a:rPr lang="en-US" altLang="zh-CN" sz="2000" dirty="0" smtClean="0"/>
              <a:t>ER</a:t>
            </a:r>
            <a:r>
              <a:rPr lang="zh-CN" altLang="en-US" sz="2000" dirty="0" smtClean="0"/>
              <a:t>概念模型（实体联系模型）。</a:t>
            </a:r>
            <a:endParaRPr lang="en-US" altLang="zh-CN" sz="2000" dirty="0" smtClean="0"/>
          </a:p>
          <a:p>
            <a:endParaRPr lang="zh-CN" altLang="en-US" dirty="0"/>
          </a:p>
        </p:txBody>
      </p:sp>
      <p:cxnSp>
        <p:nvCxnSpPr>
          <p:cNvPr id="6" name="直接连接符 5"/>
          <p:cNvCxnSpPr/>
          <p:nvPr/>
        </p:nvCxnSpPr>
        <p:spPr>
          <a:xfrm>
            <a:off x="467544" y="951570"/>
            <a:ext cx="8136904" cy="0"/>
          </a:xfrm>
          <a:prstGeom prst="line">
            <a:avLst/>
          </a:prstGeom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6"/>
          <p:cNvSpPr>
            <a:spLocks/>
          </p:cNvSpPr>
          <p:nvPr/>
        </p:nvSpPr>
        <p:spPr bwMode="auto">
          <a:xfrm>
            <a:off x="360963" y="302887"/>
            <a:ext cx="539562" cy="342442"/>
          </a:xfrm>
          <a:custGeom>
            <a:avLst/>
            <a:gdLst>
              <a:gd name="T0" fmla="*/ 4479 w 4516"/>
              <a:gd name="T1" fmla="*/ 2074 h 3947"/>
              <a:gd name="T2" fmla="*/ 3967 w 4516"/>
              <a:gd name="T3" fmla="*/ 2960 h 3947"/>
              <a:gd name="T4" fmla="*/ 3455 w 4516"/>
              <a:gd name="T5" fmla="*/ 3847 h 3947"/>
              <a:gd name="T6" fmla="*/ 3282 w 4516"/>
              <a:gd name="T7" fmla="*/ 3947 h 3947"/>
              <a:gd name="T8" fmla="*/ 2258 w 4516"/>
              <a:gd name="T9" fmla="*/ 3947 h 3947"/>
              <a:gd name="T10" fmla="*/ 1234 w 4516"/>
              <a:gd name="T11" fmla="*/ 3947 h 3947"/>
              <a:gd name="T12" fmla="*/ 1061 w 4516"/>
              <a:gd name="T13" fmla="*/ 3847 h 3947"/>
              <a:gd name="T14" fmla="*/ 549 w 4516"/>
              <a:gd name="T15" fmla="*/ 2960 h 3947"/>
              <a:gd name="T16" fmla="*/ 37 w 4516"/>
              <a:gd name="T17" fmla="*/ 2074 h 3947"/>
              <a:gd name="T18" fmla="*/ 37 w 4516"/>
              <a:gd name="T19" fmla="*/ 1874 h 3947"/>
              <a:gd name="T20" fmla="*/ 549 w 4516"/>
              <a:gd name="T21" fmla="*/ 987 h 3947"/>
              <a:gd name="T22" fmla="*/ 1061 w 4516"/>
              <a:gd name="T23" fmla="*/ 100 h 3947"/>
              <a:gd name="T24" fmla="*/ 1234 w 4516"/>
              <a:gd name="T25" fmla="*/ 0 h 3947"/>
              <a:gd name="T26" fmla="*/ 2258 w 4516"/>
              <a:gd name="T27" fmla="*/ 0 h 3947"/>
              <a:gd name="T28" fmla="*/ 3282 w 4516"/>
              <a:gd name="T29" fmla="*/ 0 h 3947"/>
              <a:gd name="T30" fmla="*/ 3455 w 4516"/>
              <a:gd name="T31" fmla="*/ 100 h 3947"/>
              <a:gd name="T32" fmla="*/ 3967 w 4516"/>
              <a:gd name="T33" fmla="*/ 987 h 3947"/>
              <a:gd name="T34" fmla="*/ 4479 w 4516"/>
              <a:gd name="T35" fmla="*/ 1874 h 3947"/>
              <a:gd name="T36" fmla="*/ 4479 w 4516"/>
              <a:gd name="T37" fmla="*/ 2074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16" h="3947">
                <a:moveTo>
                  <a:pt x="4479" y="2074"/>
                </a:moveTo>
                <a:lnTo>
                  <a:pt x="3967" y="2960"/>
                </a:lnTo>
                <a:lnTo>
                  <a:pt x="3455" y="3847"/>
                </a:lnTo>
                <a:cubicBezTo>
                  <a:pt x="3418" y="3911"/>
                  <a:pt x="3355" y="3947"/>
                  <a:pt x="3282" y="3947"/>
                </a:cubicBezTo>
                <a:lnTo>
                  <a:pt x="2258" y="3947"/>
                </a:lnTo>
                <a:lnTo>
                  <a:pt x="1234" y="3947"/>
                </a:lnTo>
                <a:cubicBezTo>
                  <a:pt x="1160" y="3947"/>
                  <a:pt x="1097" y="3911"/>
                  <a:pt x="1061" y="3847"/>
                </a:cubicBezTo>
                <a:lnTo>
                  <a:pt x="549" y="2960"/>
                </a:lnTo>
                <a:lnTo>
                  <a:pt x="37" y="2074"/>
                </a:lnTo>
                <a:cubicBezTo>
                  <a:pt x="0" y="2010"/>
                  <a:pt x="0" y="1937"/>
                  <a:pt x="37" y="1874"/>
                </a:cubicBezTo>
                <a:lnTo>
                  <a:pt x="549" y="987"/>
                </a:lnTo>
                <a:lnTo>
                  <a:pt x="1061" y="100"/>
                </a:lnTo>
                <a:cubicBezTo>
                  <a:pt x="1097" y="36"/>
                  <a:pt x="1160" y="0"/>
                  <a:pt x="1234" y="0"/>
                </a:cubicBezTo>
                <a:lnTo>
                  <a:pt x="2258" y="0"/>
                </a:lnTo>
                <a:lnTo>
                  <a:pt x="3282" y="0"/>
                </a:lnTo>
                <a:cubicBezTo>
                  <a:pt x="3355" y="0"/>
                  <a:pt x="3418" y="36"/>
                  <a:pt x="3455" y="100"/>
                </a:cubicBezTo>
                <a:lnTo>
                  <a:pt x="3967" y="987"/>
                </a:lnTo>
                <a:lnTo>
                  <a:pt x="4479" y="1874"/>
                </a:lnTo>
                <a:cubicBezTo>
                  <a:pt x="4516" y="1937"/>
                  <a:pt x="4516" y="2010"/>
                  <a:pt x="4479" y="2074"/>
                </a:cubicBezTo>
                <a:close/>
              </a:path>
            </a:pathLst>
          </a:cu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造字工房悦黑演示版常规体" pitchFamily="50" charset="-122"/>
              <a:ea typeface="造字工房悦黑演示版常规体" pitchFamily="50" charset="-122"/>
              <a:sym typeface="+mn-lt"/>
            </a:endParaRPr>
          </a:p>
        </p:txBody>
      </p:sp>
      <p:grpSp>
        <p:nvGrpSpPr>
          <p:cNvPr id="2" name="组合 8"/>
          <p:cNvGrpSpPr/>
          <p:nvPr/>
        </p:nvGrpSpPr>
        <p:grpSpPr>
          <a:xfrm>
            <a:off x="611398" y="311312"/>
            <a:ext cx="513011" cy="325590"/>
            <a:chOff x="5301326" y="5062038"/>
            <a:chExt cx="2232153" cy="1892400"/>
          </a:xfrm>
          <a:effectLst>
            <a:outerShdw blurRad="1143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5301326" y="5062038"/>
              <a:ext cx="2232153" cy="1892400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  <a:latin typeface="造字工房悦黑演示版常规体" pitchFamily="50" charset="-122"/>
                <a:ea typeface="造字工房悦黑演示版常规体" pitchFamily="50" charset="-122"/>
                <a:cs typeface="+mn-ea"/>
                <a:sym typeface="+mn-lt"/>
              </a:endParaRPr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5594404" y="5313848"/>
              <a:ext cx="1645997" cy="1388786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+mn-lt"/>
              </a:endParaRPr>
            </a:p>
          </p:txBody>
        </p:sp>
      </p:grpSp>
      <p:sp>
        <p:nvSpPr>
          <p:cNvPr id="32" name="Freeform 5"/>
          <p:cNvSpPr>
            <a:spLocks/>
          </p:cNvSpPr>
          <p:nvPr/>
        </p:nvSpPr>
        <p:spPr bwMode="auto">
          <a:xfrm>
            <a:off x="178554" y="1307599"/>
            <a:ext cx="640429" cy="640471"/>
          </a:xfrm>
          <a:custGeom>
            <a:avLst/>
            <a:gdLst>
              <a:gd name="T0" fmla="*/ 0 w 505"/>
              <a:gd name="T1" fmla="*/ 252 h 586"/>
              <a:gd name="T2" fmla="*/ 252 w 505"/>
              <a:gd name="T3" fmla="*/ 0 h 586"/>
              <a:gd name="T4" fmla="*/ 505 w 505"/>
              <a:gd name="T5" fmla="*/ 252 h 586"/>
              <a:gd name="T6" fmla="*/ 292 w 505"/>
              <a:gd name="T7" fmla="*/ 501 h 586"/>
              <a:gd name="T8" fmla="*/ 248 w 505"/>
              <a:gd name="T9" fmla="*/ 586 h 586"/>
              <a:gd name="T10" fmla="*/ 206 w 505"/>
              <a:gd name="T11" fmla="*/ 500 h 586"/>
              <a:gd name="T12" fmla="*/ 0 w 505"/>
              <a:gd name="T13" fmla="*/ 252 h 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5" h="586">
                <a:moveTo>
                  <a:pt x="0" y="252"/>
                </a:moveTo>
                <a:cubicBezTo>
                  <a:pt x="0" y="113"/>
                  <a:pt x="113" y="0"/>
                  <a:pt x="252" y="0"/>
                </a:cubicBezTo>
                <a:cubicBezTo>
                  <a:pt x="392" y="0"/>
                  <a:pt x="505" y="113"/>
                  <a:pt x="505" y="252"/>
                </a:cubicBezTo>
                <a:cubicBezTo>
                  <a:pt x="505" y="378"/>
                  <a:pt x="412" y="482"/>
                  <a:pt x="292" y="501"/>
                </a:cubicBezTo>
                <a:cubicBezTo>
                  <a:pt x="248" y="586"/>
                  <a:pt x="248" y="586"/>
                  <a:pt x="248" y="586"/>
                </a:cubicBezTo>
                <a:cubicBezTo>
                  <a:pt x="206" y="500"/>
                  <a:pt x="206" y="500"/>
                  <a:pt x="206" y="500"/>
                </a:cubicBezTo>
                <a:cubicBezTo>
                  <a:pt x="89" y="478"/>
                  <a:pt x="0" y="376"/>
                  <a:pt x="0" y="252"/>
                </a:cubicBez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3" name="Freeform 16"/>
          <p:cNvSpPr>
            <a:spLocks noEditPoints="1"/>
          </p:cNvSpPr>
          <p:nvPr/>
        </p:nvSpPr>
        <p:spPr bwMode="auto">
          <a:xfrm rot="540000">
            <a:off x="327714" y="1403109"/>
            <a:ext cx="382776" cy="314033"/>
          </a:xfrm>
          <a:custGeom>
            <a:avLst/>
            <a:gdLst>
              <a:gd name="T0" fmla="*/ 84 w 143"/>
              <a:gd name="T1" fmla="*/ 45 h 144"/>
              <a:gd name="T2" fmla="*/ 70 w 143"/>
              <a:gd name="T3" fmla="*/ 47 h 144"/>
              <a:gd name="T4" fmla="*/ 75 w 143"/>
              <a:gd name="T5" fmla="*/ 64 h 144"/>
              <a:gd name="T6" fmla="*/ 105 w 143"/>
              <a:gd name="T7" fmla="*/ 18 h 144"/>
              <a:gd name="T8" fmla="*/ 125 w 143"/>
              <a:gd name="T9" fmla="*/ 19 h 144"/>
              <a:gd name="T10" fmla="*/ 125 w 143"/>
              <a:gd name="T11" fmla="*/ 39 h 144"/>
              <a:gd name="T12" fmla="*/ 80 w 143"/>
              <a:gd name="T13" fmla="*/ 68 h 144"/>
              <a:gd name="T14" fmla="*/ 96 w 143"/>
              <a:gd name="T15" fmla="*/ 74 h 144"/>
              <a:gd name="T16" fmla="*/ 99 w 143"/>
              <a:gd name="T17" fmla="*/ 59 h 144"/>
              <a:gd name="T18" fmla="*/ 117 w 143"/>
              <a:gd name="T19" fmla="*/ 74 h 144"/>
              <a:gd name="T20" fmla="*/ 114 w 143"/>
              <a:gd name="T21" fmla="*/ 44 h 144"/>
              <a:gd name="T22" fmla="*/ 124 w 143"/>
              <a:gd name="T23" fmla="*/ 74 h 144"/>
              <a:gd name="T24" fmla="*/ 133 w 143"/>
              <a:gd name="T25" fmla="*/ 81 h 144"/>
              <a:gd name="T26" fmla="*/ 70 w 143"/>
              <a:gd name="T27" fmla="*/ 135 h 144"/>
              <a:gd name="T28" fmla="*/ 63 w 143"/>
              <a:gd name="T29" fmla="*/ 144 h 144"/>
              <a:gd name="T30" fmla="*/ 9 w 143"/>
              <a:gd name="T31" fmla="*/ 81 h 144"/>
              <a:gd name="T32" fmla="*/ 0 w 143"/>
              <a:gd name="T33" fmla="*/ 74 h 144"/>
              <a:gd name="T34" fmla="*/ 63 w 143"/>
              <a:gd name="T35" fmla="*/ 20 h 144"/>
              <a:gd name="T36" fmla="*/ 70 w 143"/>
              <a:gd name="T37" fmla="*/ 10 h 144"/>
              <a:gd name="T38" fmla="*/ 99 w 143"/>
              <a:gd name="T39" fmla="*/ 30 h 144"/>
              <a:gd name="T40" fmla="*/ 94 w 143"/>
              <a:gd name="T41" fmla="*/ 35 h 144"/>
              <a:gd name="T42" fmla="*/ 70 w 143"/>
              <a:gd name="T43" fmla="*/ 40 h 144"/>
              <a:gd name="T44" fmla="*/ 70 w 143"/>
              <a:gd name="T45" fmla="*/ 93 h 144"/>
              <a:gd name="T46" fmla="*/ 96 w 143"/>
              <a:gd name="T47" fmla="*/ 81 h 144"/>
              <a:gd name="T48" fmla="*/ 63 w 143"/>
              <a:gd name="T49" fmla="*/ 93 h 144"/>
              <a:gd name="T50" fmla="*/ 37 w 143"/>
              <a:gd name="T51" fmla="*/ 81 h 144"/>
              <a:gd name="T52" fmla="*/ 63 w 143"/>
              <a:gd name="T53" fmla="*/ 93 h 144"/>
              <a:gd name="T54" fmla="*/ 63 w 143"/>
              <a:gd name="T55" fmla="*/ 61 h 144"/>
              <a:gd name="T56" fmla="*/ 37 w 143"/>
              <a:gd name="T57" fmla="*/ 74 h 144"/>
              <a:gd name="T58" fmla="*/ 63 w 143"/>
              <a:gd name="T59" fmla="*/ 27 h 144"/>
              <a:gd name="T60" fmla="*/ 30 w 143"/>
              <a:gd name="T61" fmla="*/ 74 h 144"/>
              <a:gd name="T62" fmla="*/ 63 w 143"/>
              <a:gd name="T63" fmla="*/ 27 h 144"/>
              <a:gd name="T64" fmla="*/ 63 w 143"/>
              <a:gd name="T65" fmla="*/ 114 h 144"/>
              <a:gd name="T66" fmla="*/ 16 w 143"/>
              <a:gd name="T67" fmla="*/ 81 h 144"/>
              <a:gd name="T68" fmla="*/ 70 w 143"/>
              <a:gd name="T69" fmla="*/ 114 h 144"/>
              <a:gd name="T70" fmla="*/ 117 w 143"/>
              <a:gd name="T71" fmla="*/ 81 h 144"/>
              <a:gd name="T72" fmla="*/ 70 w 143"/>
              <a:gd name="T73" fmla="*/ 11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43" h="144">
                <a:moveTo>
                  <a:pt x="70" y="40"/>
                </a:moveTo>
                <a:cubicBezTo>
                  <a:pt x="75" y="41"/>
                  <a:pt x="80" y="42"/>
                  <a:pt x="84" y="45"/>
                </a:cubicBezTo>
                <a:cubicBezTo>
                  <a:pt x="79" y="50"/>
                  <a:pt x="79" y="50"/>
                  <a:pt x="79" y="50"/>
                </a:cubicBezTo>
                <a:cubicBezTo>
                  <a:pt x="76" y="49"/>
                  <a:pt x="73" y="48"/>
                  <a:pt x="70" y="47"/>
                </a:cubicBezTo>
                <a:cubicBezTo>
                  <a:pt x="70" y="61"/>
                  <a:pt x="70" y="61"/>
                  <a:pt x="70" y="61"/>
                </a:cubicBezTo>
                <a:cubicBezTo>
                  <a:pt x="72" y="62"/>
                  <a:pt x="74" y="63"/>
                  <a:pt x="75" y="64"/>
                </a:cubicBezTo>
                <a:cubicBezTo>
                  <a:pt x="106" y="32"/>
                  <a:pt x="106" y="32"/>
                  <a:pt x="106" y="32"/>
                </a:cubicBezTo>
                <a:cubicBezTo>
                  <a:pt x="105" y="18"/>
                  <a:pt x="105" y="18"/>
                  <a:pt x="105" y="18"/>
                </a:cubicBezTo>
                <a:cubicBezTo>
                  <a:pt x="123" y="0"/>
                  <a:pt x="123" y="0"/>
                  <a:pt x="123" y="0"/>
                </a:cubicBezTo>
                <a:cubicBezTo>
                  <a:pt x="125" y="19"/>
                  <a:pt x="125" y="19"/>
                  <a:pt x="125" y="19"/>
                </a:cubicBezTo>
                <a:cubicBezTo>
                  <a:pt x="143" y="21"/>
                  <a:pt x="143" y="21"/>
                  <a:pt x="143" y="21"/>
                </a:cubicBezTo>
                <a:cubicBezTo>
                  <a:pt x="125" y="39"/>
                  <a:pt x="125" y="39"/>
                  <a:pt x="125" y="39"/>
                </a:cubicBezTo>
                <a:cubicBezTo>
                  <a:pt x="111" y="37"/>
                  <a:pt x="111" y="37"/>
                  <a:pt x="111" y="37"/>
                </a:cubicBezTo>
                <a:cubicBezTo>
                  <a:pt x="80" y="68"/>
                  <a:pt x="80" y="68"/>
                  <a:pt x="80" y="68"/>
                </a:cubicBezTo>
                <a:cubicBezTo>
                  <a:pt x="81" y="70"/>
                  <a:pt x="82" y="72"/>
                  <a:pt x="82" y="74"/>
                </a:cubicBezTo>
                <a:cubicBezTo>
                  <a:pt x="96" y="74"/>
                  <a:pt x="96" y="74"/>
                  <a:pt x="96" y="74"/>
                </a:cubicBezTo>
                <a:cubicBezTo>
                  <a:pt x="96" y="70"/>
                  <a:pt x="95" y="67"/>
                  <a:pt x="94" y="65"/>
                </a:cubicBezTo>
                <a:cubicBezTo>
                  <a:pt x="99" y="59"/>
                  <a:pt x="99" y="59"/>
                  <a:pt x="99" y="59"/>
                </a:cubicBezTo>
                <a:cubicBezTo>
                  <a:pt x="101" y="64"/>
                  <a:pt x="103" y="69"/>
                  <a:pt x="103" y="74"/>
                </a:cubicBezTo>
                <a:cubicBezTo>
                  <a:pt x="117" y="74"/>
                  <a:pt x="117" y="74"/>
                  <a:pt x="117" y="74"/>
                </a:cubicBezTo>
                <a:cubicBezTo>
                  <a:pt x="116" y="65"/>
                  <a:pt x="114" y="56"/>
                  <a:pt x="109" y="49"/>
                </a:cubicBezTo>
                <a:cubicBezTo>
                  <a:pt x="114" y="44"/>
                  <a:pt x="114" y="44"/>
                  <a:pt x="114" y="44"/>
                </a:cubicBezTo>
                <a:cubicBezTo>
                  <a:pt x="114" y="45"/>
                  <a:pt x="114" y="45"/>
                  <a:pt x="114" y="45"/>
                </a:cubicBezTo>
                <a:cubicBezTo>
                  <a:pt x="120" y="53"/>
                  <a:pt x="123" y="63"/>
                  <a:pt x="124" y="74"/>
                </a:cubicBezTo>
                <a:cubicBezTo>
                  <a:pt x="133" y="74"/>
                  <a:pt x="133" y="74"/>
                  <a:pt x="133" y="74"/>
                </a:cubicBezTo>
                <a:cubicBezTo>
                  <a:pt x="133" y="81"/>
                  <a:pt x="133" y="81"/>
                  <a:pt x="133" y="81"/>
                </a:cubicBezTo>
                <a:cubicBezTo>
                  <a:pt x="124" y="81"/>
                  <a:pt x="124" y="81"/>
                  <a:pt x="124" y="81"/>
                </a:cubicBezTo>
                <a:cubicBezTo>
                  <a:pt x="122" y="110"/>
                  <a:pt x="99" y="133"/>
                  <a:pt x="70" y="135"/>
                </a:cubicBezTo>
                <a:cubicBezTo>
                  <a:pt x="70" y="144"/>
                  <a:pt x="70" y="144"/>
                  <a:pt x="70" y="144"/>
                </a:cubicBezTo>
                <a:cubicBezTo>
                  <a:pt x="63" y="144"/>
                  <a:pt x="63" y="144"/>
                  <a:pt x="63" y="144"/>
                </a:cubicBezTo>
                <a:cubicBezTo>
                  <a:pt x="63" y="135"/>
                  <a:pt x="63" y="135"/>
                  <a:pt x="63" y="135"/>
                </a:cubicBezTo>
                <a:cubicBezTo>
                  <a:pt x="34" y="133"/>
                  <a:pt x="11" y="110"/>
                  <a:pt x="9" y="81"/>
                </a:cubicBezTo>
                <a:cubicBezTo>
                  <a:pt x="0" y="81"/>
                  <a:pt x="0" y="81"/>
                  <a:pt x="0" y="81"/>
                </a:cubicBezTo>
                <a:cubicBezTo>
                  <a:pt x="0" y="74"/>
                  <a:pt x="0" y="74"/>
                  <a:pt x="0" y="74"/>
                </a:cubicBezTo>
                <a:cubicBezTo>
                  <a:pt x="9" y="74"/>
                  <a:pt x="9" y="74"/>
                  <a:pt x="9" y="74"/>
                </a:cubicBezTo>
                <a:cubicBezTo>
                  <a:pt x="11" y="45"/>
                  <a:pt x="34" y="21"/>
                  <a:pt x="63" y="20"/>
                </a:cubicBezTo>
                <a:cubicBezTo>
                  <a:pt x="63" y="10"/>
                  <a:pt x="63" y="10"/>
                  <a:pt x="63" y="10"/>
                </a:cubicBezTo>
                <a:cubicBezTo>
                  <a:pt x="70" y="10"/>
                  <a:pt x="70" y="10"/>
                  <a:pt x="70" y="10"/>
                </a:cubicBezTo>
                <a:cubicBezTo>
                  <a:pt x="70" y="20"/>
                  <a:pt x="70" y="20"/>
                  <a:pt x="70" y="20"/>
                </a:cubicBezTo>
                <a:cubicBezTo>
                  <a:pt x="81" y="20"/>
                  <a:pt x="91" y="24"/>
                  <a:pt x="99" y="30"/>
                </a:cubicBezTo>
                <a:cubicBezTo>
                  <a:pt x="99" y="30"/>
                  <a:pt x="99" y="30"/>
                  <a:pt x="99" y="30"/>
                </a:cubicBezTo>
                <a:cubicBezTo>
                  <a:pt x="94" y="35"/>
                  <a:pt x="94" y="35"/>
                  <a:pt x="94" y="35"/>
                </a:cubicBezTo>
                <a:cubicBezTo>
                  <a:pt x="87" y="30"/>
                  <a:pt x="79" y="27"/>
                  <a:pt x="70" y="27"/>
                </a:cubicBezTo>
                <a:cubicBezTo>
                  <a:pt x="70" y="40"/>
                  <a:pt x="70" y="40"/>
                  <a:pt x="70" y="40"/>
                </a:cubicBezTo>
                <a:close/>
                <a:moveTo>
                  <a:pt x="82" y="81"/>
                </a:moveTo>
                <a:cubicBezTo>
                  <a:pt x="81" y="87"/>
                  <a:pt x="76" y="92"/>
                  <a:pt x="70" y="93"/>
                </a:cubicBezTo>
                <a:cubicBezTo>
                  <a:pt x="70" y="107"/>
                  <a:pt x="70" y="107"/>
                  <a:pt x="70" y="107"/>
                </a:cubicBezTo>
                <a:cubicBezTo>
                  <a:pt x="84" y="105"/>
                  <a:pt x="95" y="94"/>
                  <a:pt x="96" y="81"/>
                </a:cubicBezTo>
                <a:cubicBezTo>
                  <a:pt x="82" y="81"/>
                  <a:pt x="82" y="81"/>
                  <a:pt x="82" y="81"/>
                </a:cubicBezTo>
                <a:close/>
                <a:moveTo>
                  <a:pt x="63" y="93"/>
                </a:moveTo>
                <a:cubicBezTo>
                  <a:pt x="57" y="92"/>
                  <a:pt x="52" y="87"/>
                  <a:pt x="51" y="81"/>
                </a:cubicBezTo>
                <a:cubicBezTo>
                  <a:pt x="37" y="81"/>
                  <a:pt x="37" y="81"/>
                  <a:pt x="37" y="81"/>
                </a:cubicBezTo>
                <a:cubicBezTo>
                  <a:pt x="38" y="94"/>
                  <a:pt x="49" y="105"/>
                  <a:pt x="63" y="107"/>
                </a:cubicBezTo>
                <a:cubicBezTo>
                  <a:pt x="63" y="93"/>
                  <a:pt x="63" y="93"/>
                  <a:pt x="63" y="93"/>
                </a:cubicBezTo>
                <a:close/>
                <a:moveTo>
                  <a:pt x="51" y="74"/>
                </a:moveTo>
                <a:cubicBezTo>
                  <a:pt x="52" y="68"/>
                  <a:pt x="57" y="63"/>
                  <a:pt x="63" y="61"/>
                </a:cubicBezTo>
                <a:cubicBezTo>
                  <a:pt x="63" y="47"/>
                  <a:pt x="63" y="47"/>
                  <a:pt x="63" y="47"/>
                </a:cubicBezTo>
                <a:cubicBezTo>
                  <a:pt x="49" y="49"/>
                  <a:pt x="38" y="60"/>
                  <a:pt x="37" y="74"/>
                </a:cubicBezTo>
                <a:cubicBezTo>
                  <a:pt x="51" y="74"/>
                  <a:pt x="51" y="74"/>
                  <a:pt x="51" y="74"/>
                </a:cubicBezTo>
                <a:close/>
                <a:moveTo>
                  <a:pt x="63" y="27"/>
                </a:moveTo>
                <a:cubicBezTo>
                  <a:pt x="38" y="28"/>
                  <a:pt x="18" y="49"/>
                  <a:pt x="16" y="74"/>
                </a:cubicBezTo>
                <a:cubicBezTo>
                  <a:pt x="30" y="74"/>
                  <a:pt x="30" y="74"/>
                  <a:pt x="30" y="74"/>
                </a:cubicBezTo>
                <a:cubicBezTo>
                  <a:pt x="31" y="56"/>
                  <a:pt x="45" y="42"/>
                  <a:pt x="63" y="40"/>
                </a:cubicBezTo>
                <a:cubicBezTo>
                  <a:pt x="63" y="27"/>
                  <a:pt x="63" y="27"/>
                  <a:pt x="63" y="27"/>
                </a:cubicBezTo>
                <a:close/>
                <a:moveTo>
                  <a:pt x="63" y="128"/>
                </a:moveTo>
                <a:cubicBezTo>
                  <a:pt x="63" y="114"/>
                  <a:pt x="63" y="114"/>
                  <a:pt x="63" y="114"/>
                </a:cubicBezTo>
                <a:cubicBezTo>
                  <a:pt x="45" y="112"/>
                  <a:pt x="31" y="98"/>
                  <a:pt x="30" y="81"/>
                </a:cubicBezTo>
                <a:cubicBezTo>
                  <a:pt x="16" y="81"/>
                  <a:pt x="16" y="81"/>
                  <a:pt x="16" y="81"/>
                </a:cubicBezTo>
                <a:cubicBezTo>
                  <a:pt x="18" y="106"/>
                  <a:pt x="38" y="126"/>
                  <a:pt x="63" y="128"/>
                </a:cubicBezTo>
                <a:close/>
                <a:moveTo>
                  <a:pt x="70" y="114"/>
                </a:moveTo>
                <a:cubicBezTo>
                  <a:pt x="70" y="128"/>
                  <a:pt x="70" y="128"/>
                  <a:pt x="70" y="128"/>
                </a:cubicBezTo>
                <a:cubicBezTo>
                  <a:pt x="95" y="126"/>
                  <a:pt x="115" y="106"/>
                  <a:pt x="117" y="81"/>
                </a:cubicBezTo>
                <a:cubicBezTo>
                  <a:pt x="103" y="81"/>
                  <a:pt x="103" y="81"/>
                  <a:pt x="103" y="81"/>
                </a:cubicBezTo>
                <a:cubicBezTo>
                  <a:pt x="102" y="98"/>
                  <a:pt x="88" y="112"/>
                  <a:pt x="70" y="114"/>
                </a:cubicBezTo>
                <a:close/>
              </a:path>
            </a:pathLst>
          </a:custGeom>
          <a:solidFill>
            <a:srgbClr val="F5EDE8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4" name="Freeform 11"/>
          <p:cNvSpPr>
            <a:spLocks noChangeAspect="1"/>
          </p:cNvSpPr>
          <p:nvPr/>
        </p:nvSpPr>
        <p:spPr bwMode="auto">
          <a:xfrm rot="19795600">
            <a:off x="172801" y="2409166"/>
            <a:ext cx="740785" cy="674379"/>
          </a:xfrm>
          <a:custGeom>
            <a:avLst/>
            <a:gdLst>
              <a:gd name="T0" fmla="*/ 60 w 569"/>
              <a:gd name="T1" fmla="*/ 166 h 578"/>
              <a:gd name="T2" fmla="*/ 402 w 569"/>
              <a:gd name="T3" fmla="*/ 67 h 578"/>
              <a:gd name="T4" fmla="*/ 501 w 569"/>
              <a:gd name="T5" fmla="*/ 410 h 578"/>
              <a:gd name="T6" fmla="*/ 195 w 569"/>
              <a:gd name="T7" fmla="*/ 525 h 578"/>
              <a:gd name="T8" fmla="*/ 116 w 569"/>
              <a:gd name="T9" fmla="*/ 578 h 578"/>
              <a:gd name="T10" fmla="*/ 121 w 569"/>
              <a:gd name="T11" fmla="*/ 483 h 578"/>
              <a:gd name="T12" fmla="*/ 60 w 569"/>
              <a:gd name="T13" fmla="*/ 166 h 5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69" h="578">
                <a:moveTo>
                  <a:pt x="60" y="166"/>
                </a:moveTo>
                <a:cubicBezTo>
                  <a:pt x="127" y="44"/>
                  <a:pt x="280" y="0"/>
                  <a:pt x="402" y="67"/>
                </a:cubicBezTo>
                <a:cubicBezTo>
                  <a:pt x="524" y="134"/>
                  <a:pt x="569" y="288"/>
                  <a:pt x="501" y="410"/>
                </a:cubicBezTo>
                <a:cubicBezTo>
                  <a:pt x="441" y="520"/>
                  <a:pt x="310" y="567"/>
                  <a:pt x="195" y="525"/>
                </a:cubicBezTo>
                <a:cubicBezTo>
                  <a:pt x="116" y="578"/>
                  <a:pt x="116" y="578"/>
                  <a:pt x="116" y="578"/>
                </a:cubicBezTo>
                <a:cubicBezTo>
                  <a:pt x="121" y="483"/>
                  <a:pt x="121" y="483"/>
                  <a:pt x="121" y="483"/>
                </a:cubicBezTo>
                <a:cubicBezTo>
                  <a:pt x="28" y="407"/>
                  <a:pt x="0" y="274"/>
                  <a:pt x="60" y="166"/>
                </a:cubicBez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5" name="Freeform 30"/>
          <p:cNvSpPr>
            <a:spLocks noChangeAspect="1" noEditPoints="1"/>
          </p:cNvSpPr>
          <p:nvPr/>
        </p:nvSpPr>
        <p:spPr bwMode="auto">
          <a:xfrm rot="20155600">
            <a:off x="298139" y="2629915"/>
            <a:ext cx="468000" cy="253442"/>
          </a:xfrm>
          <a:custGeom>
            <a:avLst/>
            <a:gdLst>
              <a:gd name="T0" fmla="*/ 47 w 165"/>
              <a:gd name="T1" fmla="*/ 57 h 121"/>
              <a:gd name="T2" fmla="*/ 60 w 165"/>
              <a:gd name="T3" fmla="*/ 82 h 121"/>
              <a:gd name="T4" fmla="*/ 98 w 165"/>
              <a:gd name="T5" fmla="*/ 78 h 121"/>
              <a:gd name="T6" fmla="*/ 104 w 165"/>
              <a:gd name="T7" fmla="*/ 68 h 121"/>
              <a:gd name="T8" fmla="*/ 77 w 165"/>
              <a:gd name="T9" fmla="*/ 28 h 121"/>
              <a:gd name="T10" fmla="*/ 141 w 165"/>
              <a:gd name="T11" fmla="*/ 121 h 121"/>
              <a:gd name="T12" fmla="*/ 117 w 165"/>
              <a:gd name="T13" fmla="*/ 91 h 121"/>
              <a:gd name="T14" fmla="*/ 77 w 165"/>
              <a:gd name="T15" fmla="*/ 94 h 121"/>
              <a:gd name="T16" fmla="*/ 30 w 165"/>
              <a:gd name="T17" fmla="*/ 115 h 121"/>
              <a:gd name="T18" fmla="*/ 30 w 165"/>
              <a:gd name="T19" fmla="*/ 55 h 121"/>
              <a:gd name="T20" fmla="*/ 43 w 165"/>
              <a:gd name="T21" fmla="*/ 45 h 121"/>
              <a:gd name="T22" fmla="*/ 34 w 165"/>
              <a:gd name="T23" fmla="*/ 39 h 121"/>
              <a:gd name="T24" fmla="*/ 5 w 165"/>
              <a:gd name="T25" fmla="*/ 24 h 121"/>
              <a:gd name="T26" fmla="*/ 42 w 165"/>
              <a:gd name="T27" fmla="*/ 24 h 121"/>
              <a:gd name="T28" fmla="*/ 50 w 165"/>
              <a:gd name="T29" fmla="*/ 32 h 121"/>
              <a:gd name="T30" fmla="*/ 104 w 165"/>
              <a:gd name="T31" fmla="*/ 33 h 121"/>
              <a:gd name="T32" fmla="*/ 110 w 165"/>
              <a:gd name="T33" fmla="*/ 24 h 121"/>
              <a:gd name="T34" fmla="*/ 159 w 165"/>
              <a:gd name="T35" fmla="*/ 24 h 121"/>
              <a:gd name="T36" fmla="*/ 118 w 165"/>
              <a:gd name="T37" fmla="*/ 42 h 121"/>
              <a:gd name="T38" fmla="*/ 113 w 165"/>
              <a:gd name="T39" fmla="*/ 57 h 121"/>
              <a:gd name="T40" fmla="*/ 125 w 165"/>
              <a:gd name="T41" fmla="*/ 79 h 121"/>
              <a:gd name="T42" fmla="*/ 165 w 165"/>
              <a:gd name="T43" fmla="*/ 97 h 121"/>
              <a:gd name="T44" fmla="*/ 41 w 165"/>
              <a:gd name="T45" fmla="*/ 64 h 121"/>
              <a:gd name="T46" fmla="*/ 7 w 165"/>
              <a:gd name="T47" fmla="*/ 85 h 121"/>
              <a:gd name="T48" fmla="*/ 53 w 165"/>
              <a:gd name="T49" fmla="*/ 85 h 121"/>
              <a:gd name="T50" fmla="*/ 116 w 165"/>
              <a:gd name="T51" fmla="*/ 27 h 121"/>
              <a:gd name="T52" fmla="*/ 123 w 165"/>
              <a:gd name="T53" fmla="*/ 39 h 121"/>
              <a:gd name="T54" fmla="*/ 153 w 165"/>
              <a:gd name="T55" fmla="*/ 24 h 121"/>
              <a:gd name="T56" fmla="*/ 116 w 165"/>
              <a:gd name="T57" fmla="*/ 24 h 121"/>
              <a:gd name="T58" fmla="*/ 23 w 165"/>
              <a:gd name="T59" fmla="*/ 12 h 121"/>
              <a:gd name="T60" fmla="*/ 23 w 165"/>
              <a:gd name="T61" fmla="*/ 37 h 121"/>
              <a:gd name="T62" fmla="*/ 28 w 165"/>
              <a:gd name="T63" fmla="*/ 27 h 121"/>
              <a:gd name="T64" fmla="*/ 158 w 165"/>
              <a:gd name="T65" fmla="*/ 97 h 121"/>
              <a:gd name="T66" fmla="*/ 123 w 165"/>
              <a:gd name="T67" fmla="*/ 97 h 121"/>
              <a:gd name="T68" fmla="*/ 158 w 165"/>
              <a:gd name="T69" fmla="*/ 97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65" h="121">
                <a:moveTo>
                  <a:pt x="77" y="28"/>
                </a:moveTo>
                <a:cubicBezTo>
                  <a:pt x="61" y="28"/>
                  <a:pt x="47" y="41"/>
                  <a:pt x="47" y="57"/>
                </a:cubicBezTo>
                <a:cubicBezTo>
                  <a:pt x="47" y="58"/>
                  <a:pt x="47" y="59"/>
                  <a:pt x="48" y="60"/>
                </a:cubicBezTo>
                <a:cubicBezTo>
                  <a:pt x="55" y="65"/>
                  <a:pt x="59" y="73"/>
                  <a:pt x="60" y="82"/>
                </a:cubicBezTo>
                <a:cubicBezTo>
                  <a:pt x="65" y="85"/>
                  <a:pt x="71" y="87"/>
                  <a:pt x="77" y="87"/>
                </a:cubicBezTo>
                <a:cubicBezTo>
                  <a:pt x="85" y="87"/>
                  <a:pt x="92" y="83"/>
                  <a:pt x="98" y="78"/>
                </a:cubicBezTo>
                <a:cubicBezTo>
                  <a:pt x="97" y="76"/>
                  <a:pt x="97" y="73"/>
                  <a:pt x="98" y="71"/>
                </a:cubicBezTo>
                <a:cubicBezTo>
                  <a:pt x="100" y="69"/>
                  <a:pt x="102" y="68"/>
                  <a:pt x="104" y="68"/>
                </a:cubicBezTo>
                <a:cubicBezTo>
                  <a:pt x="105" y="65"/>
                  <a:pt x="106" y="61"/>
                  <a:pt x="106" y="57"/>
                </a:cubicBezTo>
                <a:cubicBezTo>
                  <a:pt x="106" y="41"/>
                  <a:pt x="93" y="28"/>
                  <a:pt x="77" y="28"/>
                </a:cubicBezTo>
                <a:moveTo>
                  <a:pt x="165" y="97"/>
                </a:moveTo>
                <a:cubicBezTo>
                  <a:pt x="165" y="111"/>
                  <a:pt x="154" y="121"/>
                  <a:pt x="141" y="121"/>
                </a:cubicBezTo>
                <a:cubicBezTo>
                  <a:pt x="127" y="121"/>
                  <a:pt x="116" y="111"/>
                  <a:pt x="116" y="97"/>
                </a:cubicBezTo>
                <a:cubicBezTo>
                  <a:pt x="116" y="95"/>
                  <a:pt x="117" y="93"/>
                  <a:pt x="117" y="91"/>
                </a:cubicBezTo>
                <a:cubicBezTo>
                  <a:pt x="115" y="90"/>
                  <a:pt x="106" y="84"/>
                  <a:pt x="103" y="83"/>
                </a:cubicBezTo>
                <a:cubicBezTo>
                  <a:pt x="96" y="90"/>
                  <a:pt x="87" y="94"/>
                  <a:pt x="77" y="94"/>
                </a:cubicBezTo>
                <a:cubicBezTo>
                  <a:pt x="71" y="94"/>
                  <a:pt x="65" y="92"/>
                  <a:pt x="60" y="90"/>
                </a:cubicBezTo>
                <a:cubicBezTo>
                  <a:pt x="58" y="104"/>
                  <a:pt x="45" y="115"/>
                  <a:pt x="30" y="115"/>
                </a:cubicBezTo>
                <a:cubicBezTo>
                  <a:pt x="13" y="115"/>
                  <a:pt x="0" y="102"/>
                  <a:pt x="0" y="85"/>
                </a:cubicBezTo>
                <a:cubicBezTo>
                  <a:pt x="0" y="68"/>
                  <a:pt x="13" y="55"/>
                  <a:pt x="30" y="55"/>
                </a:cubicBezTo>
                <a:cubicBezTo>
                  <a:pt x="34" y="55"/>
                  <a:pt x="37" y="55"/>
                  <a:pt x="40" y="56"/>
                </a:cubicBezTo>
                <a:cubicBezTo>
                  <a:pt x="40" y="52"/>
                  <a:pt x="41" y="48"/>
                  <a:pt x="43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34" y="39"/>
                  <a:pt x="34" y="39"/>
                  <a:pt x="34" y="39"/>
                </a:cubicBezTo>
                <a:cubicBezTo>
                  <a:pt x="31" y="41"/>
                  <a:pt x="27" y="43"/>
                  <a:pt x="23" y="43"/>
                </a:cubicBezTo>
                <a:cubicBezTo>
                  <a:pt x="13" y="43"/>
                  <a:pt x="5" y="34"/>
                  <a:pt x="5" y="24"/>
                </a:cubicBezTo>
                <a:cubicBezTo>
                  <a:pt x="5" y="14"/>
                  <a:pt x="13" y="6"/>
                  <a:pt x="23" y="6"/>
                </a:cubicBezTo>
                <a:cubicBezTo>
                  <a:pt x="34" y="6"/>
                  <a:pt x="42" y="14"/>
                  <a:pt x="42" y="24"/>
                </a:cubicBezTo>
                <a:cubicBezTo>
                  <a:pt x="42" y="25"/>
                  <a:pt x="42" y="26"/>
                  <a:pt x="42" y="27"/>
                </a:cubicBezTo>
                <a:cubicBezTo>
                  <a:pt x="50" y="32"/>
                  <a:pt x="50" y="32"/>
                  <a:pt x="50" y="32"/>
                </a:cubicBezTo>
                <a:cubicBezTo>
                  <a:pt x="57" y="25"/>
                  <a:pt x="66" y="21"/>
                  <a:pt x="77" y="21"/>
                </a:cubicBezTo>
                <a:cubicBezTo>
                  <a:pt x="88" y="21"/>
                  <a:pt x="98" y="26"/>
                  <a:pt x="104" y="33"/>
                </a:cubicBezTo>
                <a:cubicBezTo>
                  <a:pt x="111" y="30"/>
                  <a:pt x="111" y="30"/>
                  <a:pt x="111" y="30"/>
                </a:cubicBezTo>
                <a:cubicBezTo>
                  <a:pt x="110" y="28"/>
                  <a:pt x="110" y="26"/>
                  <a:pt x="110" y="24"/>
                </a:cubicBezTo>
                <a:cubicBezTo>
                  <a:pt x="110" y="11"/>
                  <a:pt x="121" y="0"/>
                  <a:pt x="135" y="0"/>
                </a:cubicBezTo>
                <a:cubicBezTo>
                  <a:pt x="148" y="0"/>
                  <a:pt x="159" y="11"/>
                  <a:pt x="159" y="24"/>
                </a:cubicBezTo>
                <a:cubicBezTo>
                  <a:pt x="159" y="38"/>
                  <a:pt x="148" y="49"/>
                  <a:pt x="135" y="49"/>
                </a:cubicBezTo>
                <a:cubicBezTo>
                  <a:pt x="128" y="49"/>
                  <a:pt x="122" y="46"/>
                  <a:pt x="118" y="42"/>
                </a:cubicBezTo>
                <a:cubicBezTo>
                  <a:pt x="111" y="46"/>
                  <a:pt x="111" y="46"/>
                  <a:pt x="111" y="46"/>
                </a:cubicBezTo>
                <a:cubicBezTo>
                  <a:pt x="113" y="49"/>
                  <a:pt x="113" y="53"/>
                  <a:pt x="113" y="57"/>
                </a:cubicBezTo>
                <a:cubicBezTo>
                  <a:pt x="113" y="62"/>
                  <a:pt x="112" y="66"/>
                  <a:pt x="111" y="70"/>
                </a:cubicBezTo>
                <a:cubicBezTo>
                  <a:pt x="125" y="79"/>
                  <a:pt x="125" y="79"/>
                  <a:pt x="125" y="79"/>
                </a:cubicBezTo>
                <a:cubicBezTo>
                  <a:pt x="129" y="75"/>
                  <a:pt x="135" y="73"/>
                  <a:pt x="141" y="73"/>
                </a:cubicBezTo>
                <a:cubicBezTo>
                  <a:pt x="154" y="73"/>
                  <a:pt x="165" y="84"/>
                  <a:pt x="165" y="97"/>
                </a:cubicBezTo>
                <a:moveTo>
                  <a:pt x="53" y="85"/>
                </a:moveTo>
                <a:cubicBezTo>
                  <a:pt x="53" y="76"/>
                  <a:pt x="48" y="68"/>
                  <a:pt x="41" y="64"/>
                </a:cubicBezTo>
                <a:cubicBezTo>
                  <a:pt x="38" y="63"/>
                  <a:pt x="34" y="62"/>
                  <a:pt x="30" y="62"/>
                </a:cubicBezTo>
                <a:cubicBezTo>
                  <a:pt x="17" y="62"/>
                  <a:pt x="7" y="72"/>
                  <a:pt x="7" y="85"/>
                </a:cubicBezTo>
                <a:cubicBezTo>
                  <a:pt x="7" y="98"/>
                  <a:pt x="17" y="108"/>
                  <a:pt x="30" y="108"/>
                </a:cubicBezTo>
                <a:cubicBezTo>
                  <a:pt x="43" y="108"/>
                  <a:pt x="53" y="98"/>
                  <a:pt x="53" y="85"/>
                </a:cubicBezTo>
                <a:close/>
                <a:moveTo>
                  <a:pt x="116" y="24"/>
                </a:moveTo>
                <a:cubicBezTo>
                  <a:pt x="116" y="25"/>
                  <a:pt x="116" y="26"/>
                  <a:pt x="116" y="27"/>
                </a:cubicBezTo>
                <a:cubicBezTo>
                  <a:pt x="119" y="26"/>
                  <a:pt x="123" y="27"/>
                  <a:pt x="125" y="30"/>
                </a:cubicBezTo>
                <a:cubicBezTo>
                  <a:pt x="126" y="33"/>
                  <a:pt x="126" y="37"/>
                  <a:pt x="123" y="39"/>
                </a:cubicBezTo>
                <a:cubicBezTo>
                  <a:pt x="126" y="41"/>
                  <a:pt x="130" y="43"/>
                  <a:pt x="135" y="43"/>
                </a:cubicBezTo>
                <a:cubicBezTo>
                  <a:pt x="145" y="43"/>
                  <a:pt x="153" y="35"/>
                  <a:pt x="153" y="24"/>
                </a:cubicBezTo>
                <a:cubicBezTo>
                  <a:pt x="153" y="14"/>
                  <a:pt x="145" y="6"/>
                  <a:pt x="135" y="6"/>
                </a:cubicBezTo>
                <a:cubicBezTo>
                  <a:pt x="124" y="6"/>
                  <a:pt x="116" y="14"/>
                  <a:pt x="116" y="24"/>
                </a:cubicBezTo>
                <a:moveTo>
                  <a:pt x="36" y="24"/>
                </a:moveTo>
                <a:cubicBezTo>
                  <a:pt x="36" y="17"/>
                  <a:pt x="30" y="12"/>
                  <a:pt x="23" y="12"/>
                </a:cubicBezTo>
                <a:cubicBezTo>
                  <a:pt x="17" y="12"/>
                  <a:pt x="11" y="17"/>
                  <a:pt x="11" y="24"/>
                </a:cubicBezTo>
                <a:cubicBezTo>
                  <a:pt x="11" y="31"/>
                  <a:pt x="17" y="37"/>
                  <a:pt x="23" y="37"/>
                </a:cubicBezTo>
                <a:cubicBezTo>
                  <a:pt x="25" y="37"/>
                  <a:pt x="27" y="36"/>
                  <a:pt x="29" y="36"/>
                </a:cubicBezTo>
                <a:cubicBezTo>
                  <a:pt x="27" y="33"/>
                  <a:pt x="27" y="30"/>
                  <a:pt x="28" y="27"/>
                </a:cubicBezTo>
                <a:cubicBezTo>
                  <a:pt x="30" y="25"/>
                  <a:pt x="33" y="24"/>
                  <a:pt x="36" y="24"/>
                </a:cubicBezTo>
                <a:moveTo>
                  <a:pt x="158" y="97"/>
                </a:moveTo>
                <a:cubicBezTo>
                  <a:pt x="158" y="87"/>
                  <a:pt x="150" y="79"/>
                  <a:pt x="141" y="79"/>
                </a:cubicBezTo>
                <a:cubicBezTo>
                  <a:pt x="131" y="79"/>
                  <a:pt x="123" y="87"/>
                  <a:pt x="123" y="97"/>
                </a:cubicBezTo>
                <a:cubicBezTo>
                  <a:pt x="123" y="107"/>
                  <a:pt x="131" y="115"/>
                  <a:pt x="141" y="115"/>
                </a:cubicBezTo>
                <a:cubicBezTo>
                  <a:pt x="150" y="115"/>
                  <a:pt x="158" y="107"/>
                  <a:pt x="158" y="97"/>
                </a:cubicBezTo>
              </a:path>
            </a:pathLst>
          </a:custGeom>
          <a:solidFill>
            <a:srgbClr val="F5EDE8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0316078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椭圆 40"/>
          <p:cNvSpPr/>
          <p:nvPr/>
        </p:nvSpPr>
        <p:spPr>
          <a:xfrm>
            <a:off x="1251496" y="1581027"/>
            <a:ext cx="1862722" cy="1862722"/>
          </a:xfrm>
          <a:prstGeom prst="ellips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2" name="组合 1"/>
          <p:cNvGrpSpPr/>
          <p:nvPr/>
        </p:nvGrpSpPr>
        <p:grpSpPr>
          <a:xfrm>
            <a:off x="1359480" y="1689273"/>
            <a:ext cx="1646492" cy="1646492"/>
            <a:chOff x="1359480" y="1689273"/>
            <a:chExt cx="1646492" cy="1646492"/>
          </a:xfrm>
        </p:grpSpPr>
        <p:grpSp>
          <p:nvGrpSpPr>
            <p:cNvPr id="42" name="组合 41"/>
            <p:cNvGrpSpPr/>
            <p:nvPr/>
          </p:nvGrpSpPr>
          <p:grpSpPr>
            <a:xfrm>
              <a:off x="1766455" y="1843025"/>
              <a:ext cx="832541" cy="804042"/>
              <a:chOff x="5512720" y="2152017"/>
              <a:chExt cx="583915" cy="496874"/>
            </a:xfrm>
            <a:solidFill>
              <a:schemeClr val="bg1"/>
            </a:solidFill>
          </p:grpSpPr>
          <p:sp>
            <p:nvSpPr>
              <p:cNvPr id="43" name="Freeform 159"/>
              <p:cNvSpPr>
                <a:spLocks/>
              </p:cNvSpPr>
              <p:nvPr/>
            </p:nvSpPr>
            <p:spPr bwMode="auto">
              <a:xfrm>
                <a:off x="5574376" y="2246314"/>
                <a:ext cx="460603" cy="402577"/>
              </a:xfrm>
              <a:custGeom>
                <a:avLst/>
                <a:gdLst>
                  <a:gd name="T0" fmla="*/ 29 w 54"/>
                  <a:gd name="T1" fmla="*/ 1 h 47"/>
                  <a:gd name="T2" fmla="*/ 24 w 54"/>
                  <a:gd name="T3" fmla="*/ 1 h 47"/>
                  <a:gd name="T4" fmla="*/ 2 w 54"/>
                  <a:gd name="T5" fmla="*/ 15 h 47"/>
                  <a:gd name="T6" fmla="*/ 0 w 54"/>
                  <a:gd name="T7" fmla="*/ 20 h 47"/>
                  <a:gd name="T8" fmla="*/ 0 w 54"/>
                  <a:gd name="T9" fmla="*/ 44 h 47"/>
                  <a:gd name="T10" fmla="*/ 3 w 54"/>
                  <a:gd name="T11" fmla="*/ 47 h 47"/>
                  <a:gd name="T12" fmla="*/ 13 w 54"/>
                  <a:gd name="T13" fmla="*/ 47 h 47"/>
                  <a:gd name="T14" fmla="*/ 16 w 54"/>
                  <a:gd name="T15" fmla="*/ 44 h 47"/>
                  <a:gd name="T16" fmla="*/ 16 w 54"/>
                  <a:gd name="T17" fmla="*/ 27 h 47"/>
                  <a:gd name="T18" fmla="*/ 19 w 54"/>
                  <a:gd name="T19" fmla="*/ 24 h 47"/>
                  <a:gd name="T20" fmla="*/ 35 w 54"/>
                  <a:gd name="T21" fmla="*/ 24 h 47"/>
                  <a:gd name="T22" fmla="*/ 38 w 54"/>
                  <a:gd name="T23" fmla="*/ 27 h 47"/>
                  <a:gd name="T24" fmla="*/ 38 w 54"/>
                  <a:gd name="T25" fmla="*/ 44 h 47"/>
                  <a:gd name="T26" fmla="*/ 41 w 54"/>
                  <a:gd name="T27" fmla="*/ 47 h 47"/>
                  <a:gd name="T28" fmla="*/ 51 w 54"/>
                  <a:gd name="T29" fmla="*/ 47 h 47"/>
                  <a:gd name="T30" fmla="*/ 54 w 54"/>
                  <a:gd name="T31" fmla="*/ 44 h 47"/>
                  <a:gd name="T32" fmla="*/ 54 w 54"/>
                  <a:gd name="T33" fmla="*/ 20 h 47"/>
                  <a:gd name="T34" fmla="*/ 52 w 54"/>
                  <a:gd name="T35" fmla="*/ 16 h 47"/>
                  <a:gd name="T36" fmla="*/ 29 w 54"/>
                  <a:gd name="T37" fmla="*/ 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4" h="47">
                    <a:moveTo>
                      <a:pt x="29" y="1"/>
                    </a:moveTo>
                    <a:cubicBezTo>
                      <a:pt x="28" y="0"/>
                      <a:pt x="25" y="0"/>
                      <a:pt x="24" y="1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1" y="16"/>
                      <a:pt x="0" y="18"/>
                      <a:pt x="0" y="20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0" y="46"/>
                      <a:pt x="1" y="47"/>
                      <a:pt x="3" y="47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4" y="47"/>
                      <a:pt x="16" y="46"/>
                      <a:pt x="16" y="44"/>
                    </a:cubicBezTo>
                    <a:cubicBezTo>
                      <a:pt x="16" y="27"/>
                      <a:pt x="16" y="27"/>
                      <a:pt x="16" y="27"/>
                    </a:cubicBezTo>
                    <a:cubicBezTo>
                      <a:pt x="16" y="26"/>
                      <a:pt x="17" y="24"/>
                      <a:pt x="19" y="24"/>
                    </a:cubicBezTo>
                    <a:cubicBezTo>
                      <a:pt x="35" y="24"/>
                      <a:pt x="35" y="24"/>
                      <a:pt x="35" y="24"/>
                    </a:cubicBezTo>
                    <a:cubicBezTo>
                      <a:pt x="37" y="24"/>
                      <a:pt x="38" y="26"/>
                      <a:pt x="38" y="27"/>
                    </a:cubicBezTo>
                    <a:cubicBezTo>
                      <a:pt x="38" y="44"/>
                      <a:pt x="38" y="44"/>
                      <a:pt x="38" y="44"/>
                    </a:cubicBezTo>
                    <a:cubicBezTo>
                      <a:pt x="38" y="46"/>
                      <a:pt x="39" y="47"/>
                      <a:pt x="41" y="47"/>
                    </a:cubicBezTo>
                    <a:cubicBezTo>
                      <a:pt x="51" y="47"/>
                      <a:pt x="51" y="47"/>
                      <a:pt x="51" y="47"/>
                    </a:cubicBezTo>
                    <a:cubicBezTo>
                      <a:pt x="53" y="47"/>
                      <a:pt x="54" y="46"/>
                      <a:pt x="54" y="44"/>
                    </a:cubicBezTo>
                    <a:cubicBezTo>
                      <a:pt x="54" y="20"/>
                      <a:pt x="54" y="20"/>
                      <a:pt x="54" y="20"/>
                    </a:cubicBezTo>
                    <a:cubicBezTo>
                      <a:pt x="54" y="19"/>
                      <a:pt x="53" y="17"/>
                      <a:pt x="52" y="16"/>
                    </a:cubicBezTo>
                    <a:lnTo>
                      <a:pt x="29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866"/>
              </a:p>
            </p:txBody>
          </p:sp>
          <p:sp>
            <p:nvSpPr>
              <p:cNvPr id="44" name="Freeform 160"/>
              <p:cNvSpPr>
                <a:spLocks/>
              </p:cNvSpPr>
              <p:nvPr/>
            </p:nvSpPr>
            <p:spPr bwMode="auto">
              <a:xfrm>
                <a:off x="5512720" y="2152017"/>
                <a:ext cx="583915" cy="224863"/>
              </a:xfrm>
              <a:custGeom>
                <a:avLst/>
                <a:gdLst>
                  <a:gd name="T0" fmla="*/ 64 w 68"/>
                  <a:gd name="T1" fmla="*/ 20 h 26"/>
                  <a:gd name="T2" fmla="*/ 61 w 68"/>
                  <a:gd name="T3" fmla="*/ 15 h 26"/>
                  <a:gd name="T4" fmla="*/ 61 w 68"/>
                  <a:gd name="T5" fmla="*/ 10 h 26"/>
                  <a:gd name="T6" fmla="*/ 58 w 68"/>
                  <a:gd name="T7" fmla="*/ 7 h 26"/>
                  <a:gd name="T8" fmla="*/ 57 w 68"/>
                  <a:gd name="T9" fmla="*/ 7 h 26"/>
                  <a:gd name="T10" fmla="*/ 54 w 68"/>
                  <a:gd name="T11" fmla="*/ 10 h 26"/>
                  <a:gd name="T12" fmla="*/ 54 w 68"/>
                  <a:gd name="T13" fmla="*/ 10 h 26"/>
                  <a:gd name="T14" fmla="*/ 52 w 68"/>
                  <a:gd name="T15" fmla="*/ 12 h 26"/>
                  <a:gd name="T16" fmla="*/ 36 w 68"/>
                  <a:gd name="T17" fmla="*/ 1 h 26"/>
                  <a:gd name="T18" fmla="*/ 33 w 68"/>
                  <a:gd name="T19" fmla="*/ 0 h 26"/>
                  <a:gd name="T20" fmla="*/ 30 w 68"/>
                  <a:gd name="T21" fmla="*/ 1 h 26"/>
                  <a:gd name="T22" fmla="*/ 2 w 68"/>
                  <a:gd name="T23" fmla="*/ 20 h 26"/>
                  <a:gd name="T24" fmla="*/ 1 w 68"/>
                  <a:gd name="T25" fmla="*/ 24 h 26"/>
                  <a:gd name="T26" fmla="*/ 5 w 68"/>
                  <a:gd name="T27" fmla="*/ 24 h 26"/>
                  <a:gd name="T28" fmla="*/ 31 w 68"/>
                  <a:gd name="T29" fmla="*/ 7 h 26"/>
                  <a:gd name="T30" fmla="*/ 36 w 68"/>
                  <a:gd name="T31" fmla="*/ 7 h 26"/>
                  <a:gd name="T32" fmla="*/ 63 w 68"/>
                  <a:gd name="T33" fmla="*/ 25 h 26"/>
                  <a:gd name="T34" fmla="*/ 67 w 68"/>
                  <a:gd name="T35" fmla="*/ 25 h 26"/>
                  <a:gd name="T36" fmla="*/ 66 w 68"/>
                  <a:gd name="T37" fmla="*/ 21 h 26"/>
                  <a:gd name="T38" fmla="*/ 64 w 68"/>
                  <a:gd name="T39" fmla="*/ 2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8" h="26">
                    <a:moveTo>
                      <a:pt x="64" y="20"/>
                    </a:moveTo>
                    <a:cubicBezTo>
                      <a:pt x="62" y="19"/>
                      <a:pt x="61" y="17"/>
                      <a:pt x="61" y="15"/>
                    </a:cubicBezTo>
                    <a:cubicBezTo>
                      <a:pt x="61" y="10"/>
                      <a:pt x="61" y="10"/>
                      <a:pt x="61" y="10"/>
                    </a:cubicBezTo>
                    <a:cubicBezTo>
                      <a:pt x="61" y="8"/>
                      <a:pt x="60" y="7"/>
                      <a:pt x="58" y="7"/>
                    </a:cubicBezTo>
                    <a:cubicBezTo>
                      <a:pt x="57" y="7"/>
                      <a:pt x="57" y="7"/>
                      <a:pt x="57" y="7"/>
                    </a:cubicBezTo>
                    <a:cubicBezTo>
                      <a:pt x="56" y="7"/>
                      <a:pt x="54" y="8"/>
                      <a:pt x="54" y="10"/>
                    </a:cubicBezTo>
                    <a:cubicBezTo>
                      <a:pt x="54" y="10"/>
                      <a:pt x="54" y="10"/>
                      <a:pt x="54" y="10"/>
                    </a:cubicBezTo>
                    <a:cubicBezTo>
                      <a:pt x="54" y="12"/>
                      <a:pt x="53" y="13"/>
                      <a:pt x="52" y="12"/>
                    </a:cubicBezTo>
                    <a:cubicBezTo>
                      <a:pt x="36" y="1"/>
                      <a:pt x="36" y="1"/>
                      <a:pt x="36" y="1"/>
                    </a:cubicBezTo>
                    <a:cubicBezTo>
                      <a:pt x="35" y="1"/>
                      <a:pt x="33" y="0"/>
                      <a:pt x="33" y="0"/>
                    </a:cubicBezTo>
                    <a:cubicBezTo>
                      <a:pt x="33" y="0"/>
                      <a:pt x="32" y="1"/>
                      <a:pt x="30" y="1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1" y="21"/>
                      <a:pt x="0" y="23"/>
                      <a:pt x="1" y="24"/>
                    </a:cubicBezTo>
                    <a:cubicBezTo>
                      <a:pt x="2" y="25"/>
                      <a:pt x="3" y="25"/>
                      <a:pt x="5" y="24"/>
                    </a:cubicBezTo>
                    <a:cubicBezTo>
                      <a:pt x="31" y="7"/>
                      <a:pt x="31" y="7"/>
                      <a:pt x="31" y="7"/>
                    </a:cubicBezTo>
                    <a:cubicBezTo>
                      <a:pt x="32" y="6"/>
                      <a:pt x="34" y="6"/>
                      <a:pt x="36" y="7"/>
                    </a:cubicBezTo>
                    <a:cubicBezTo>
                      <a:pt x="63" y="25"/>
                      <a:pt x="63" y="25"/>
                      <a:pt x="63" y="25"/>
                    </a:cubicBezTo>
                    <a:cubicBezTo>
                      <a:pt x="64" y="26"/>
                      <a:pt x="66" y="26"/>
                      <a:pt x="67" y="25"/>
                    </a:cubicBezTo>
                    <a:cubicBezTo>
                      <a:pt x="68" y="24"/>
                      <a:pt x="67" y="22"/>
                      <a:pt x="66" y="21"/>
                    </a:cubicBezTo>
                    <a:lnTo>
                      <a:pt x="64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866"/>
              </a:p>
            </p:txBody>
          </p:sp>
        </p:grpSp>
        <p:sp>
          <p:nvSpPr>
            <p:cNvPr id="45" name="标题 4"/>
            <p:cNvSpPr txBox="1">
              <a:spLocks/>
            </p:cNvSpPr>
            <p:nvPr/>
          </p:nvSpPr>
          <p:spPr>
            <a:xfrm>
              <a:off x="1747240" y="2701737"/>
              <a:ext cx="1016030" cy="629573"/>
            </a:xfrm>
            <a:prstGeom prst="rect">
              <a:avLst/>
            </a:prstGeom>
          </p:spPr>
          <p:txBody>
            <a:bodyPr vert="horz" lIns="68562" tIns="34281" rIns="68562" bIns="34281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zh-CN" altLang="en-US" sz="2099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   录</a:t>
              </a:r>
              <a:endParaRPr lang="en-US" altLang="zh-CN" sz="2099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l"/>
              <a:r>
                <a:rPr lang="en-US" altLang="zh-CN" sz="105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CONTENTS</a:t>
              </a:r>
              <a:endParaRPr lang="zh-CN" altLang="en-US" sz="825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pPr algn="l"/>
              <a:endParaRPr lang="en-US" altLang="zh-CN" sz="105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1359480" y="1689273"/>
              <a:ext cx="1646492" cy="1646492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807952" y="1390387"/>
            <a:ext cx="3509476" cy="636423"/>
            <a:chOff x="3807952" y="1390387"/>
            <a:chExt cx="3509476" cy="636423"/>
          </a:xfrm>
        </p:grpSpPr>
        <p:sp>
          <p:nvSpPr>
            <p:cNvPr id="47" name="圆角矩形 46"/>
            <p:cNvSpPr/>
            <p:nvPr/>
          </p:nvSpPr>
          <p:spPr>
            <a:xfrm>
              <a:off x="4185896" y="1480457"/>
              <a:ext cx="3131532" cy="45660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D6D6D6"/>
                </a:gs>
                <a:gs pos="100000">
                  <a:srgbClr val="F7F7F7"/>
                </a:gs>
              </a:gsLst>
              <a:path path="circle">
                <a:fillToRect t="100000" r="100000"/>
              </a:path>
            </a:gra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3807952" y="1390387"/>
              <a:ext cx="636423" cy="636423"/>
            </a:xfrm>
            <a:prstGeom prst="ellipse">
              <a:avLst/>
            </a:prstGeom>
            <a:solidFill>
              <a:schemeClr val="accent2"/>
            </a:solidFill>
            <a:ln w="57150"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bg1"/>
                </a:solidFill>
              </a:endParaRPr>
            </a:p>
          </p:txBody>
        </p:sp>
        <p:sp>
          <p:nvSpPr>
            <p:cNvPr id="49" name="标题 4"/>
            <p:cNvSpPr txBox="1">
              <a:spLocks/>
            </p:cNvSpPr>
            <p:nvPr/>
          </p:nvSpPr>
          <p:spPr>
            <a:xfrm>
              <a:off x="3910195" y="1521969"/>
              <a:ext cx="431936" cy="373257"/>
            </a:xfrm>
            <a:prstGeom prst="rect">
              <a:avLst/>
            </a:prstGeom>
          </p:spPr>
          <p:txBody>
            <a:bodyPr vert="horz" lIns="68562" tIns="34281" rIns="68562" bIns="34281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  <a:endParaRPr lang="en-US" altLang="zh-CN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0" name="标题 4"/>
            <p:cNvSpPr txBox="1">
              <a:spLocks/>
            </p:cNvSpPr>
            <p:nvPr/>
          </p:nvSpPr>
          <p:spPr>
            <a:xfrm>
              <a:off x="4478979" y="1576640"/>
              <a:ext cx="2699597" cy="438690"/>
            </a:xfrm>
            <a:prstGeom prst="rect">
              <a:avLst/>
            </a:prstGeom>
          </p:spPr>
          <p:txBody>
            <a:bodyPr vert="horz" lIns="68562" tIns="34281" rIns="68562" bIns="34281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CN" altLang="en-US" sz="2400" b="1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</a:t>
              </a:r>
              <a:r>
                <a:rPr lang="en-US" altLang="zh-CN" sz="2800" dirty="0">
                  <a:latin typeface="微软雅黑" pitchFamily="34" charset="-122"/>
                  <a:ea typeface="微软雅黑" pitchFamily="34" charset="-122"/>
                </a:rPr>
                <a:t>ER</a:t>
              </a:r>
              <a:r>
                <a:rPr lang="zh-CN" altLang="en-US" sz="2800" dirty="0">
                  <a:latin typeface="微软雅黑" pitchFamily="34" charset="-122"/>
                  <a:ea typeface="微软雅黑" pitchFamily="34" charset="-122"/>
                </a:rPr>
                <a:t>模型概述</a:t>
              </a:r>
            </a:p>
            <a:p>
              <a:pPr algn="l"/>
              <a:endParaRPr lang="en-US" altLang="zh-CN" sz="900" b="1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807952" y="2856377"/>
            <a:ext cx="3509476" cy="814871"/>
            <a:chOff x="3807952" y="2856377"/>
            <a:chExt cx="3509476" cy="814871"/>
          </a:xfrm>
        </p:grpSpPr>
        <p:sp>
          <p:nvSpPr>
            <p:cNvPr id="109" name="圆角矩形 108"/>
            <p:cNvSpPr/>
            <p:nvPr/>
          </p:nvSpPr>
          <p:spPr>
            <a:xfrm>
              <a:off x="4185896" y="2979840"/>
              <a:ext cx="3131532" cy="46390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D6D6D6"/>
                </a:gs>
                <a:gs pos="100000">
                  <a:srgbClr val="F7F7F7"/>
                </a:gs>
              </a:gsLst>
              <a:path path="circle">
                <a:fillToRect t="100000" r="100000"/>
              </a:path>
            </a:gra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110" name="椭圆 109"/>
            <p:cNvSpPr/>
            <p:nvPr/>
          </p:nvSpPr>
          <p:spPr>
            <a:xfrm>
              <a:off x="3807952" y="2856377"/>
              <a:ext cx="636423" cy="636423"/>
            </a:xfrm>
            <a:prstGeom prst="ellipse">
              <a:avLst/>
            </a:prstGeom>
            <a:solidFill>
              <a:schemeClr val="accent2"/>
            </a:solidFill>
            <a:ln w="57150"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bg1"/>
                </a:solidFill>
              </a:endParaRPr>
            </a:p>
          </p:txBody>
        </p:sp>
        <p:sp>
          <p:nvSpPr>
            <p:cNvPr id="111" name="标题 4"/>
            <p:cNvSpPr txBox="1">
              <a:spLocks/>
            </p:cNvSpPr>
            <p:nvPr/>
          </p:nvSpPr>
          <p:spPr>
            <a:xfrm>
              <a:off x="3910195" y="3064523"/>
              <a:ext cx="431936" cy="427226"/>
            </a:xfrm>
            <a:prstGeom prst="rect">
              <a:avLst/>
            </a:prstGeom>
          </p:spPr>
          <p:txBody>
            <a:bodyPr vert="horz" lIns="68562" tIns="34281" rIns="68562" bIns="34281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CN" altLang="en-US" sz="2000" b="1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二</a:t>
              </a:r>
              <a:endPara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  <a:p>
              <a:endParaRPr lang="en-US" altLang="zh-CN" sz="1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" name="标题 4"/>
            <p:cNvSpPr txBox="1">
              <a:spLocks/>
            </p:cNvSpPr>
            <p:nvPr/>
          </p:nvSpPr>
          <p:spPr>
            <a:xfrm>
              <a:off x="4585648" y="2900027"/>
              <a:ext cx="2592928" cy="771221"/>
            </a:xfrm>
            <a:prstGeom prst="rect">
              <a:avLst/>
            </a:prstGeom>
          </p:spPr>
          <p:txBody>
            <a:bodyPr vert="horz" lIns="68562" tIns="34281" rIns="68562" bIns="34281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zh-CN" altLang="en-US" sz="1800" b="1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</a:t>
              </a:r>
              <a:r>
                <a:rPr lang="en-US" altLang="zh-CN" sz="2800" dirty="0">
                  <a:latin typeface="微软雅黑" pitchFamily="34" charset="-122"/>
                  <a:ea typeface="微软雅黑" pitchFamily="34" charset="-122"/>
                </a:rPr>
                <a:t>ER</a:t>
              </a:r>
              <a:r>
                <a:rPr lang="zh-CN" altLang="en-US" sz="2800" dirty="0" smtClean="0">
                  <a:latin typeface="微软雅黑" pitchFamily="34" charset="-122"/>
                  <a:ea typeface="微软雅黑" pitchFamily="34" charset="-122"/>
                </a:rPr>
                <a:t>模型设计</a:t>
              </a:r>
              <a:endParaRPr lang="zh-CN" altLang="en-US" sz="2800" dirty="0">
                <a:latin typeface="微软雅黑" pitchFamily="34" charset="-122"/>
                <a:ea typeface="微软雅黑" pitchFamily="34" charset="-122"/>
              </a:endParaRPr>
            </a:p>
            <a:p>
              <a:pPr algn="l"/>
              <a:endParaRPr lang="en-US" altLang="zh-CN" sz="900" b="1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319988147"/>
      </p:ext>
    </p:extLst>
  </p:cSld>
  <p:clrMapOvr>
    <a:masterClrMapping/>
  </p:clrMapOvr>
  <p:transition spd="slow" advTm="3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3220512" y="1258191"/>
            <a:ext cx="4546494" cy="5659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400"/>
          </a:p>
        </p:txBody>
      </p:sp>
      <p:sp>
        <p:nvSpPr>
          <p:cNvPr id="79" name="矩形 78"/>
          <p:cNvSpPr/>
          <p:nvPr/>
        </p:nvSpPr>
        <p:spPr>
          <a:xfrm>
            <a:off x="3220512" y="2119962"/>
            <a:ext cx="4546494" cy="5659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400"/>
          </a:p>
        </p:txBody>
      </p:sp>
      <p:sp>
        <p:nvSpPr>
          <p:cNvPr id="80" name="矩形 79"/>
          <p:cNvSpPr/>
          <p:nvPr/>
        </p:nvSpPr>
        <p:spPr>
          <a:xfrm>
            <a:off x="3220510" y="3004867"/>
            <a:ext cx="4546495" cy="5659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400"/>
          </a:p>
        </p:txBody>
      </p:sp>
      <p:sp>
        <p:nvSpPr>
          <p:cNvPr id="81" name="矩形 80"/>
          <p:cNvSpPr/>
          <p:nvPr/>
        </p:nvSpPr>
        <p:spPr>
          <a:xfrm>
            <a:off x="3220511" y="3856298"/>
            <a:ext cx="4546494" cy="5659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400"/>
          </a:p>
        </p:txBody>
      </p:sp>
      <p:sp>
        <p:nvSpPr>
          <p:cNvPr id="42" name="Rectangle 11"/>
          <p:cNvSpPr>
            <a:spLocks noChangeArrowheads="1"/>
          </p:cNvSpPr>
          <p:nvPr/>
        </p:nvSpPr>
        <p:spPr bwMode="gray">
          <a:xfrm>
            <a:off x="4448124" y="1356492"/>
            <a:ext cx="2345206" cy="37702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20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模型的概念</a:t>
            </a:r>
          </a:p>
        </p:txBody>
      </p:sp>
      <p:sp>
        <p:nvSpPr>
          <p:cNvPr id="44" name="Rectangle 11"/>
          <p:cNvSpPr>
            <a:spLocks noChangeArrowheads="1"/>
          </p:cNvSpPr>
          <p:nvPr/>
        </p:nvSpPr>
        <p:spPr bwMode="gray">
          <a:xfrm>
            <a:off x="4721079" y="2218263"/>
            <a:ext cx="2345206" cy="40729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20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模型的基本构成</a:t>
            </a:r>
          </a:p>
        </p:txBody>
      </p:sp>
      <p:sp>
        <p:nvSpPr>
          <p:cNvPr id="48" name="Rectangle 11"/>
          <p:cNvSpPr>
            <a:spLocks noChangeArrowheads="1"/>
          </p:cNvSpPr>
          <p:nvPr/>
        </p:nvSpPr>
        <p:spPr bwMode="gray">
          <a:xfrm>
            <a:off x="4813031" y="3966140"/>
            <a:ext cx="2345206" cy="40729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20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图属性</a:t>
            </a:r>
          </a:p>
        </p:txBody>
      </p:sp>
      <p:sp>
        <p:nvSpPr>
          <p:cNvPr id="21" name="同侧圆角矩形 20"/>
          <p:cNvSpPr>
            <a:spLocks noChangeAspect="1"/>
          </p:cNvSpPr>
          <p:nvPr/>
        </p:nvSpPr>
        <p:spPr>
          <a:xfrm rot="5400000">
            <a:off x="3323665" y="905276"/>
            <a:ext cx="567000" cy="1271762"/>
          </a:xfrm>
          <a:prstGeom prst="round2SameRect">
            <a:avLst>
              <a:gd name="adj1" fmla="val 50000"/>
              <a:gd name="adj2" fmla="val 0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zh-CN" altLang="en-US" sz="2400"/>
          </a:p>
        </p:txBody>
      </p:sp>
      <p:sp>
        <p:nvSpPr>
          <p:cNvPr id="22" name="同侧圆角矩形 21"/>
          <p:cNvSpPr>
            <a:spLocks noChangeAspect="1"/>
          </p:cNvSpPr>
          <p:nvPr/>
        </p:nvSpPr>
        <p:spPr>
          <a:xfrm rot="5400000">
            <a:off x="3323665" y="1767047"/>
            <a:ext cx="567000" cy="1271762"/>
          </a:xfrm>
          <a:prstGeom prst="round2SameRect">
            <a:avLst>
              <a:gd name="adj1" fmla="val 50000"/>
              <a:gd name="adj2" fmla="val 0"/>
            </a:avLst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zh-CN" altLang="en-US" sz="2400"/>
          </a:p>
        </p:txBody>
      </p:sp>
      <p:sp>
        <p:nvSpPr>
          <p:cNvPr id="23" name="同侧圆角矩形 22"/>
          <p:cNvSpPr>
            <a:spLocks noChangeAspect="1"/>
          </p:cNvSpPr>
          <p:nvPr/>
        </p:nvSpPr>
        <p:spPr>
          <a:xfrm rot="5400000">
            <a:off x="3323664" y="2651952"/>
            <a:ext cx="567000" cy="1271762"/>
          </a:xfrm>
          <a:prstGeom prst="round2SameRect">
            <a:avLst>
              <a:gd name="adj1" fmla="val 50000"/>
              <a:gd name="adj2" fmla="val 0"/>
            </a:avLst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zh-CN" altLang="en-US" sz="2400"/>
          </a:p>
        </p:txBody>
      </p:sp>
      <p:sp>
        <p:nvSpPr>
          <p:cNvPr id="25" name="同侧圆角矩形 24"/>
          <p:cNvSpPr>
            <a:spLocks noChangeAspect="1"/>
          </p:cNvSpPr>
          <p:nvPr/>
        </p:nvSpPr>
        <p:spPr>
          <a:xfrm rot="5400000">
            <a:off x="3323664" y="3503383"/>
            <a:ext cx="567000" cy="1271762"/>
          </a:xfrm>
          <a:prstGeom prst="round2SameRect">
            <a:avLst>
              <a:gd name="adj1" fmla="val 50000"/>
              <a:gd name="adj2" fmla="val 0"/>
            </a:avLst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68580" tIns="34290" rIns="68580" bIns="34290" rtlCol="0" anchor="ctr">
            <a:noAutofit/>
          </a:bodyPr>
          <a:lstStyle/>
          <a:p>
            <a:pPr algn="ctr"/>
            <a:endParaRPr lang="zh-CN" altLang="en-US" sz="2400"/>
          </a:p>
        </p:txBody>
      </p:sp>
      <p:sp>
        <p:nvSpPr>
          <p:cNvPr id="43" name="Rectangle 11"/>
          <p:cNvSpPr>
            <a:spLocks noChangeArrowheads="1"/>
          </p:cNvSpPr>
          <p:nvPr/>
        </p:nvSpPr>
        <p:spPr bwMode="gray">
          <a:xfrm>
            <a:off x="3074552" y="1368033"/>
            <a:ext cx="940955" cy="34624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Bahnschrift SemiLight" panose="020B0502040204020203" pitchFamily="34" charset="0"/>
                <a:ea typeface="微软雅黑" pitchFamily="34" charset="-122"/>
              </a:rPr>
              <a:t>Part  01</a:t>
            </a:r>
            <a:endParaRPr lang="zh-CN" altLang="en-US" dirty="0">
              <a:solidFill>
                <a:schemeClr val="bg1"/>
              </a:solidFill>
              <a:latin typeface="Bahnschrift SemiLight" panose="020B0502040204020203" pitchFamily="34" charset="0"/>
              <a:ea typeface="微软雅黑" pitchFamily="34" charset="-122"/>
            </a:endParaRPr>
          </a:p>
        </p:txBody>
      </p:sp>
      <p:sp>
        <p:nvSpPr>
          <p:cNvPr id="45" name="Rectangle 11"/>
          <p:cNvSpPr>
            <a:spLocks noChangeArrowheads="1"/>
          </p:cNvSpPr>
          <p:nvPr/>
        </p:nvSpPr>
        <p:spPr bwMode="gray">
          <a:xfrm>
            <a:off x="3074552" y="2229805"/>
            <a:ext cx="940955" cy="34624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Bahnschrift SemiLight" panose="020B0502040204020203" pitchFamily="34" charset="0"/>
                <a:ea typeface="微软雅黑" pitchFamily="34" charset="-122"/>
              </a:rPr>
              <a:t>Part 02</a:t>
            </a:r>
            <a:endParaRPr lang="zh-CN" altLang="en-US" dirty="0">
              <a:solidFill>
                <a:schemeClr val="bg1"/>
              </a:solidFill>
              <a:latin typeface="Bahnschrift SemiLight" panose="020B0502040204020203" pitchFamily="34" charset="0"/>
              <a:ea typeface="微软雅黑" pitchFamily="34" charset="-122"/>
            </a:endParaRPr>
          </a:p>
        </p:txBody>
      </p:sp>
      <p:sp>
        <p:nvSpPr>
          <p:cNvPr id="47" name="Rectangle 11"/>
          <p:cNvSpPr>
            <a:spLocks noChangeArrowheads="1"/>
          </p:cNvSpPr>
          <p:nvPr/>
        </p:nvSpPr>
        <p:spPr bwMode="gray">
          <a:xfrm>
            <a:off x="3074551" y="3114709"/>
            <a:ext cx="940955" cy="34624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Bahnschrift SemiLight" panose="020B0502040204020203" pitchFamily="34" charset="0"/>
                <a:ea typeface="微软雅黑" pitchFamily="34" charset="-122"/>
              </a:rPr>
              <a:t>Part 03</a:t>
            </a:r>
            <a:endParaRPr lang="zh-CN" altLang="en-US" dirty="0">
              <a:solidFill>
                <a:schemeClr val="bg1"/>
              </a:solidFill>
              <a:latin typeface="Bahnschrift SemiLight" panose="020B0502040204020203" pitchFamily="34" charset="0"/>
              <a:ea typeface="微软雅黑" pitchFamily="34" charset="-122"/>
            </a:endParaRPr>
          </a:p>
        </p:txBody>
      </p:sp>
      <p:sp>
        <p:nvSpPr>
          <p:cNvPr id="49" name="Rectangle 11"/>
          <p:cNvSpPr>
            <a:spLocks noChangeArrowheads="1"/>
          </p:cNvSpPr>
          <p:nvPr/>
        </p:nvSpPr>
        <p:spPr bwMode="gray">
          <a:xfrm>
            <a:off x="3074551" y="3966140"/>
            <a:ext cx="940955" cy="34624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Bahnschrift SemiLight" panose="020B0502040204020203" pitchFamily="34" charset="0"/>
                <a:ea typeface="微软雅黑" pitchFamily="34" charset="-122"/>
              </a:rPr>
              <a:t>Part 04</a:t>
            </a:r>
            <a:endParaRPr lang="zh-CN" altLang="en-US" dirty="0">
              <a:solidFill>
                <a:schemeClr val="bg1"/>
              </a:solidFill>
              <a:latin typeface="Bahnschrift SemiLight" panose="020B0502040204020203" pitchFamily="34" charset="0"/>
              <a:ea typeface="微软雅黑" pitchFamily="34" charset="-122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36979" y="477672"/>
            <a:ext cx="2873134" cy="5001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一</a:t>
            </a:r>
            <a:r>
              <a:rPr lang="en-US" altLang="zh-CN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  ER</a:t>
            </a: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模型概述</a:t>
            </a:r>
          </a:p>
        </p:txBody>
      </p:sp>
      <p:sp>
        <p:nvSpPr>
          <p:cNvPr id="57" name="Freeform 83"/>
          <p:cNvSpPr>
            <a:spLocks noEditPoints="1"/>
          </p:cNvSpPr>
          <p:nvPr/>
        </p:nvSpPr>
        <p:spPr bwMode="auto">
          <a:xfrm>
            <a:off x="2584951" y="3163982"/>
            <a:ext cx="268502" cy="247701"/>
          </a:xfrm>
          <a:custGeom>
            <a:avLst/>
            <a:gdLst>
              <a:gd name="T0" fmla="*/ 134 w 142"/>
              <a:gd name="T1" fmla="*/ 8 h 131"/>
              <a:gd name="T2" fmla="*/ 106 w 142"/>
              <a:gd name="T3" fmla="*/ 8 h 131"/>
              <a:gd name="T4" fmla="*/ 57 w 142"/>
              <a:gd name="T5" fmla="*/ 57 h 131"/>
              <a:gd name="T6" fmla="*/ 85 w 142"/>
              <a:gd name="T7" fmla="*/ 85 h 131"/>
              <a:gd name="T8" fmla="*/ 134 w 142"/>
              <a:gd name="T9" fmla="*/ 36 h 131"/>
              <a:gd name="T10" fmla="*/ 134 w 142"/>
              <a:gd name="T11" fmla="*/ 8 h 131"/>
              <a:gd name="T12" fmla="*/ 70 w 142"/>
              <a:gd name="T13" fmla="*/ 55 h 131"/>
              <a:gd name="T14" fmla="*/ 112 w 142"/>
              <a:gd name="T15" fmla="*/ 13 h 131"/>
              <a:gd name="T16" fmla="*/ 115 w 142"/>
              <a:gd name="T17" fmla="*/ 13 h 131"/>
              <a:gd name="T18" fmla="*/ 115 w 142"/>
              <a:gd name="T19" fmla="*/ 16 h 131"/>
              <a:gd name="T20" fmla="*/ 73 w 142"/>
              <a:gd name="T21" fmla="*/ 58 h 131"/>
              <a:gd name="T22" fmla="*/ 70 w 142"/>
              <a:gd name="T23" fmla="*/ 55 h 131"/>
              <a:gd name="T24" fmla="*/ 77 w 142"/>
              <a:gd name="T25" fmla="*/ 62 h 131"/>
              <a:gd name="T26" fmla="*/ 122 w 142"/>
              <a:gd name="T27" fmla="*/ 16 h 131"/>
              <a:gd name="T28" fmla="*/ 126 w 142"/>
              <a:gd name="T29" fmla="*/ 16 h 131"/>
              <a:gd name="T30" fmla="*/ 126 w 142"/>
              <a:gd name="T31" fmla="*/ 20 h 131"/>
              <a:gd name="T32" fmla="*/ 80 w 142"/>
              <a:gd name="T33" fmla="*/ 65 h 131"/>
              <a:gd name="T34" fmla="*/ 77 w 142"/>
              <a:gd name="T35" fmla="*/ 62 h 131"/>
              <a:gd name="T36" fmla="*/ 129 w 142"/>
              <a:gd name="T37" fmla="*/ 30 h 131"/>
              <a:gd name="T38" fmla="*/ 87 w 142"/>
              <a:gd name="T39" fmla="*/ 72 h 131"/>
              <a:gd name="T40" fmla="*/ 84 w 142"/>
              <a:gd name="T41" fmla="*/ 68 h 131"/>
              <a:gd name="T42" fmla="*/ 126 w 142"/>
              <a:gd name="T43" fmla="*/ 27 h 131"/>
              <a:gd name="T44" fmla="*/ 129 w 142"/>
              <a:gd name="T45" fmla="*/ 27 h 131"/>
              <a:gd name="T46" fmla="*/ 129 w 142"/>
              <a:gd name="T47" fmla="*/ 30 h 131"/>
              <a:gd name="T48" fmla="*/ 68 w 142"/>
              <a:gd name="T49" fmla="*/ 82 h 131"/>
              <a:gd name="T50" fmla="*/ 45 w 142"/>
              <a:gd name="T51" fmla="*/ 105 h 131"/>
              <a:gd name="T52" fmla="*/ 48 w 142"/>
              <a:gd name="T53" fmla="*/ 108 h 131"/>
              <a:gd name="T54" fmla="*/ 45 w 142"/>
              <a:gd name="T55" fmla="*/ 113 h 131"/>
              <a:gd name="T56" fmla="*/ 15 w 142"/>
              <a:gd name="T57" fmla="*/ 131 h 131"/>
              <a:gd name="T58" fmla="*/ 10 w 142"/>
              <a:gd name="T59" fmla="*/ 126 h 131"/>
              <a:gd name="T60" fmla="*/ 28 w 142"/>
              <a:gd name="T61" fmla="*/ 96 h 131"/>
              <a:gd name="T62" fmla="*/ 34 w 142"/>
              <a:gd name="T63" fmla="*/ 93 h 131"/>
              <a:gd name="T64" fmla="*/ 36 w 142"/>
              <a:gd name="T65" fmla="*/ 96 h 131"/>
              <a:gd name="T66" fmla="*/ 59 w 142"/>
              <a:gd name="T67" fmla="*/ 73 h 131"/>
              <a:gd name="T68" fmla="*/ 68 w 142"/>
              <a:gd name="T69" fmla="*/ 82 h 131"/>
              <a:gd name="T70" fmla="*/ 31 w 142"/>
              <a:gd name="T71" fmla="*/ 64 h 131"/>
              <a:gd name="T72" fmla="*/ 0 w 142"/>
              <a:gd name="T73" fmla="*/ 32 h 131"/>
              <a:gd name="T74" fmla="*/ 2 w 142"/>
              <a:gd name="T75" fmla="*/ 22 h 131"/>
              <a:gd name="T76" fmla="*/ 3 w 142"/>
              <a:gd name="T77" fmla="*/ 24 h 131"/>
              <a:gd name="T78" fmla="*/ 14 w 142"/>
              <a:gd name="T79" fmla="*/ 35 h 131"/>
              <a:gd name="T80" fmla="*/ 35 w 142"/>
              <a:gd name="T81" fmla="*/ 35 h 131"/>
              <a:gd name="T82" fmla="*/ 35 w 142"/>
              <a:gd name="T83" fmla="*/ 14 h 131"/>
              <a:gd name="T84" fmla="*/ 24 w 142"/>
              <a:gd name="T85" fmla="*/ 3 h 131"/>
              <a:gd name="T86" fmla="*/ 23 w 142"/>
              <a:gd name="T87" fmla="*/ 2 h 131"/>
              <a:gd name="T88" fmla="*/ 31 w 142"/>
              <a:gd name="T89" fmla="*/ 1 h 131"/>
              <a:gd name="T90" fmla="*/ 62 w 142"/>
              <a:gd name="T91" fmla="*/ 32 h 131"/>
              <a:gd name="T92" fmla="*/ 31 w 142"/>
              <a:gd name="T93" fmla="*/ 64 h 131"/>
              <a:gd name="T94" fmla="*/ 101 w 142"/>
              <a:gd name="T95" fmla="*/ 75 h 131"/>
              <a:gd name="T96" fmla="*/ 77 w 142"/>
              <a:gd name="T97" fmla="*/ 100 h 131"/>
              <a:gd name="T98" fmla="*/ 102 w 142"/>
              <a:gd name="T99" fmla="*/ 125 h 131"/>
              <a:gd name="T100" fmla="*/ 126 w 142"/>
              <a:gd name="T101" fmla="*/ 125 h 131"/>
              <a:gd name="T102" fmla="*/ 126 w 142"/>
              <a:gd name="T103" fmla="*/ 100 h 131"/>
              <a:gd name="T104" fmla="*/ 101 w 142"/>
              <a:gd name="T105" fmla="*/ 75 h 131"/>
              <a:gd name="T106" fmla="*/ 120 w 142"/>
              <a:gd name="T107" fmla="*/ 118 h 131"/>
              <a:gd name="T108" fmla="*/ 109 w 142"/>
              <a:gd name="T109" fmla="*/ 118 h 131"/>
              <a:gd name="T110" fmla="*/ 109 w 142"/>
              <a:gd name="T111" fmla="*/ 108 h 131"/>
              <a:gd name="T112" fmla="*/ 120 w 142"/>
              <a:gd name="T113" fmla="*/ 108 h 131"/>
              <a:gd name="T114" fmla="*/ 120 w 142"/>
              <a:gd name="T115" fmla="*/ 118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42" h="131">
                <a:moveTo>
                  <a:pt x="134" y="8"/>
                </a:moveTo>
                <a:cubicBezTo>
                  <a:pt x="126" y="0"/>
                  <a:pt x="114" y="0"/>
                  <a:pt x="106" y="8"/>
                </a:cubicBezTo>
                <a:cubicBezTo>
                  <a:pt x="57" y="57"/>
                  <a:pt x="57" y="57"/>
                  <a:pt x="57" y="57"/>
                </a:cubicBezTo>
                <a:cubicBezTo>
                  <a:pt x="85" y="85"/>
                  <a:pt x="85" y="85"/>
                  <a:pt x="85" y="85"/>
                </a:cubicBezTo>
                <a:cubicBezTo>
                  <a:pt x="134" y="36"/>
                  <a:pt x="134" y="36"/>
                  <a:pt x="134" y="36"/>
                </a:cubicBezTo>
                <a:cubicBezTo>
                  <a:pt x="142" y="28"/>
                  <a:pt x="142" y="16"/>
                  <a:pt x="134" y="8"/>
                </a:cubicBezTo>
                <a:close/>
                <a:moveTo>
                  <a:pt x="70" y="55"/>
                </a:moveTo>
                <a:cubicBezTo>
                  <a:pt x="112" y="13"/>
                  <a:pt x="112" y="13"/>
                  <a:pt x="112" y="13"/>
                </a:cubicBezTo>
                <a:cubicBezTo>
                  <a:pt x="113" y="12"/>
                  <a:pt x="114" y="12"/>
                  <a:pt x="115" y="13"/>
                </a:cubicBezTo>
                <a:cubicBezTo>
                  <a:pt x="116" y="14"/>
                  <a:pt x="116" y="15"/>
                  <a:pt x="115" y="16"/>
                </a:cubicBezTo>
                <a:cubicBezTo>
                  <a:pt x="73" y="58"/>
                  <a:pt x="73" y="58"/>
                  <a:pt x="73" y="58"/>
                </a:cubicBezTo>
                <a:lnTo>
                  <a:pt x="70" y="55"/>
                </a:lnTo>
                <a:close/>
                <a:moveTo>
                  <a:pt x="77" y="62"/>
                </a:moveTo>
                <a:cubicBezTo>
                  <a:pt x="122" y="16"/>
                  <a:pt x="122" y="16"/>
                  <a:pt x="122" y="16"/>
                </a:cubicBezTo>
                <a:cubicBezTo>
                  <a:pt x="123" y="15"/>
                  <a:pt x="125" y="15"/>
                  <a:pt x="126" y="16"/>
                </a:cubicBezTo>
                <a:cubicBezTo>
                  <a:pt x="126" y="17"/>
                  <a:pt x="126" y="19"/>
                  <a:pt x="126" y="20"/>
                </a:cubicBezTo>
                <a:cubicBezTo>
                  <a:pt x="80" y="65"/>
                  <a:pt x="80" y="65"/>
                  <a:pt x="80" y="65"/>
                </a:cubicBezTo>
                <a:lnTo>
                  <a:pt x="77" y="62"/>
                </a:lnTo>
                <a:close/>
                <a:moveTo>
                  <a:pt x="129" y="30"/>
                </a:moveTo>
                <a:cubicBezTo>
                  <a:pt x="87" y="72"/>
                  <a:pt x="87" y="72"/>
                  <a:pt x="87" y="72"/>
                </a:cubicBezTo>
                <a:cubicBezTo>
                  <a:pt x="84" y="68"/>
                  <a:pt x="84" y="68"/>
                  <a:pt x="84" y="68"/>
                </a:cubicBezTo>
                <a:cubicBezTo>
                  <a:pt x="126" y="27"/>
                  <a:pt x="126" y="27"/>
                  <a:pt x="126" y="27"/>
                </a:cubicBezTo>
                <a:cubicBezTo>
                  <a:pt x="127" y="26"/>
                  <a:pt x="128" y="26"/>
                  <a:pt x="129" y="27"/>
                </a:cubicBezTo>
                <a:cubicBezTo>
                  <a:pt x="130" y="28"/>
                  <a:pt x="130" y="29"/>
                  <a:pt x="129" y="30"/>
                </a:cubicBezTo>
                <a:close/>
                <a:moveTo>
                  <a:pt x="68" y="82"/>
                </a:moveTo>
                <a:cubicBezTo>
                  <a:pt x="45" y="105"/>
                  <a:pt x="45" y="105"/>
                  <a:pt x="45" y="105"/>
                </a:cubicBezTo>
                <a:cubicBezTo>
                  <a:pt x="48" y="108"/>
                  <a:pt x="48" y="108"/>
                  <a:pt x="48" y="108"/>
                </a:cubicBezTo>
                <a:cubicBezTo>
                  <a:pt x="45" y="113"/>
                  <a:pt x="45" y="113"/>
                  <a:pt x="45" y="113"/>
                </a:cubicBezTo>
                <a:cubicBezTo>
                  <a:pt x="15" y="131"/>
                  <a:pt x="15" y="131"/>
                  <a:pt x="15" y="131"/>
                </a:cubicBezTo>
                <a:cubicBezTo>
                  <a:pt x="10" y="126"/>
                  <a:pt x="10" y="126"/>
                  <a:pt x="10" y="126"/>
                </a:cubicBezTo>
                <a:cubicBezTo>
                  <a:pt x="28" y="96"/>
                  <a:pt x="28" y="96"/>
                  <a:pt x="28" y="96"/>
                </a:cubicBezTo>
                <a:cubicBezTo>
                  <a:pt x="34" y="93"/>
                  <a:pt x="34" y="93"/>
                  <a:pt x="34" y="93"/>
                </a:cubicBezTo>
                <a:cubicBezTo>
                  <a:pt x="36" y="96"/>
                  <a:pt x="36" y="96"/>
                  <a:pt x="36" y="96"/>
                </a:cubicBezTo>
                <a:cubicBezTo>
                  <a:pt x="59" y="73"/>
                  <a:pt x="59" y="73"/>
                  <a:pt x="59" y="73"/>
                </a:cubicBezTo>
                <a:lnTo>
                  <a:pt x="68" y="82"/>
                </a:lnTo>
                <a:close/>
                <a:moveTo>
                  <a:pt x="31" y="64"/>
                </a:moveTo>
                <a:cubicBezTo>
                  <a:pt x="14" y="64"/>
                  <a:pt x="0" y="50"/>
                  <a:pt x="0" y="32"/>
                </a:cubicBezTo>
                <a:cubicBezTo>
                  <a:pt x="0" y="29"/>
                  <a:pt x="0" y="25"/>
                  <a:pt x="2" y="22"/>
                </a:cubicBezTo>
                <a:cubicBezTo>
                  <a:pt x="2" y="22"/>
                  <a:pt x="3" y="23"/>
                  <a:pt x="3" y="24"/>
                </a:cubicBezTo>
                <a:cubicBezTo>
                  <a:pt x="14" y="35"/>
                  <a:pt x="14" y="35"/>
                  <a:pt x="14" y="35"/>
                </a:cubicBezTo>
                <a:cubicBezTo>
                  <a:pt x="20" y="41"/>
                  <a:pt x="29" y="41"/>
                  <a:pt x="35" y="35"/>
                </a:cubicBezTo>
                <a:cubicBezTo>
                  <a:pt x="41" y="29"/>
                  <a:pt x="41" y="20"/>
                  <a:pt x="35" y="14"/>
                </a:cubicBezTo>
                <a:cubicBezTo>
                  <a:pt x="24" y="3"/>
                  <a:pt x="24" y="3"/>
                  <a:pt x="24" y="3"/>
                </a:cubicBezTo>
                <a:cubicBezTo>
                  <a:pt x="24" y="3"/>
                  <a:pt x="23" y="3"/>
                  <a:pt x="23" y="2"/>
                </a:cubicBezTo>
                <a:cubicBezTo>
                  <a:pt x="26" y="2"/>
                  <a:pt x="28" y="1"/>
                  <a:pt x="31" y="1"/>
                </a:cubicBezTo>
                <a:cubicBezTo>
                  <a:pt x="48" y="1"/>
                  <a:pt x="62" y="15"/>
                  <a:pt x="62" y="32"/>
                </a:cubicBezTo>
                <a:cubicBezTo>
                  <a:pt x="62" y="50"/>
                  <a:pt x="48" y="64"/>
                  <a:pt x="31" y="64"/>
                </a:cubicBezTo>
                <a:close/>
                <a:moveTo>
                  <a:pt x="101" y="75"/>
                </a:moveTo>
                <a:cubicBezTo>
                  <a:pt x="77" y="100"/>
                  <a:pt x="77" y="100"/>
                  <a:pt x="77" y="100"/>
                </a:cubicBezTo>
                <a:cubicBezTo>
                  <a:pt x="102" y="125"/>
                  <a:pt x="102" y="125"/>
                  <a:pt x="102" y="125"/>
                </a:cubicBezTo>
                <a:cubicBezTo>
                  <a:pt x="108" y="131"/>
                  <a:pt x="119" y="131"/>
                  <a:pt x="126" y="125"/>
                </a:cubicBezTo>
                <a:cubicBezTo>
                  <a:pt x="133" y="118"/>
                  <a:pt x="133" y="107"/>
                  <a:pt x="126" y="100"/>
                </a:cubicBezTo>
                <a:lnTo>
                  <a:pt x="101" y="75"/>
                </a:lnTo>
                <a:close/>
                <a:moveTo>
                  <a:pt x="120" y="118"/>
                </a:moveTo>
                <a:cubicBezTo>
                  <a:pt x="117" y="121"/>
                  <a:pt x="112" y="121"/>
                  <a:pt x="109" y="118"/>
                </a:cubicBezTo>
                <a:cubicBezTo>
                  <a:pt x="107" y="115"/>
                  <a:pt x="107" y="111"/>
                  <a:pt x="109" y="108"/>
                </a:cubicBezTo>
                <a:cubicBezTo>
                  <a:pt x="112" y="105"/>
                  <a:pt x="117" y="105"/>
                  <a:pt x="120" y="108"/>
                </a:cubicBezTo>
                <a:cubicBezTo>
                  <a:pt x="122" y="111"/>
                  <a:pt x="122" y="115"/>
                  <a:pt x="120" y="118"/>
                </a:cubicBezTo>
                <a:close/>
              </a:path>
            </a:pathLst>
          </a:custGeom>
          <a:solidFill>
            <a:schemeClr val="accent2">
              <a:lumMod val="90000"/>
            </a:schemeClr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8" name="Freeform 91"/>
          <p:cNvSpPr>
            <a:spLocks noEditPoints="1"/>
          </p:cNvSpPr>
          <p:nvPr/>
        </p:nvSpPr>
        <p:spPr bwMode="auto">
          <a:xfrm>
            <a:off x="2595351" y="4014467"/>
            <a:ext cx="247703" cy="249593"/>
          </a:xfrm>
          <a:custGeom>
            <a:avLst/>
            <a:gdLst>
              <a:gd name="T0" fmla="*/ 125 w 131"/>
              <a:gd name="T1" fmla="*/ 73 h 132"/>
              <a:gd name="T2" fmla="*/ 82 w 131"/>
              <a:gd name="T3" fmla="*/ 91 h 132"/>
              <a:gd name="T4" fmla="*/ 81 w 131"/>
              <a:gd name="T5" fmla="*/ 93 h 132"/>
              <a:gd name="T6" fmla="*/ 101 w 131"/>
              <a:gd name="T7" fmla="*/ 107 h 132"/>
              <a:gd name="T8" fmla="*/ 129 w 131"/>
              <a:gd name="T9" fmla="*/ 61 h 132"/>
              <a:gd name="T10" fmla="*/ 110 w 131"/>
              <a:gd name="T11" fmla="*/ 53 h 132"/>
              <a:gd name="T12" fmla="*/ 127 w 131"/>
              <a:gd name="T13" fmla="*/ 71 h 132"/>
              <a:gd name="T14" fmla="*/ 129 w 131"/>
              <a:gd name="T15" fmla="*/ 61 h 132"/>
              <a:gd name="T16" fmla="*/ 24 w 131"/>
              <a:gd name="T17" fmla="*/ 30 h 132"/>
              <a:gd name="T18" fmla="*/ 24 w 131"/>
              <a:gd name="T19" fmla="*/ 38 h 132"/>
              <a:gd name="T20" fmla="*/ 97 w 131"/>
              <a:gd name="T21" fmla="*/ 34 h 132"/>
              <a:gd name="T22" fmla="*/ 97 w 131"/>
              <a:gd name="T23" fmla="*/ 51 h 132"/>
              <a:gd name="T24" fmla="*/ 24 w 131"/>
              <a:gd name="T25" fmla="*/ 47 h 132"/>
              <a:gd name="T26" fmla="*/ 24 w 131"/>
              <a:gd name="T27" fmla="*/ 55 h 132"/>
              <a:gd name="T28" fmla="*/ 97 w 131"/>
              <a:gd name="T29" fmla="*/ 51 h 132"/>
              <a:gd name="T30" fmla="*/ 24 w 131"/>
              <a:gd name="T31" fmla="*/ 64 h 132"/>
              <a:gd name="T32" fmla="*/ 24 w 131"/>
              <a:gd name="T33" fmla="*/ 72 h 132"/>
              <a:gd name="T34" fmla="*/ 79 w 131"/>
              <a:gd name="T35" fmla="*/ 68 h 132"/>
              <a:gd name="T36" fmla="*/ 75 w 131"/>
              <a:gd name="T37" fmla="*/ 81 h 132"/>
              <a:gd name="T38" fmla="*/ 20 w 131"/>
              <a:gd name="T39" fmla="*/ 85 h 132"/>
              <a:gd name="T40" fmla="*/ 75 w 131"/>
              <a:gd name="T41" fmla="*/ 89 h 132"/>
              <a:gd name="T42" fmla="*/ 75 w 131"/>
              <a:gd name="T43" fmla="*/ 81 h 132"/>
              <a:gd name="T44" fmla="*/ 95 w 131"/>
              <a:gd name="T45" fmla="*/ 124 h 132"/>
              <a:gd name="T46" fmla="*/ 69 w 131"/>
              <a:gd name="T47" fmla="*/ 119 h 132"/>
              <a:gd name="T48" fmla="*/ 8 w 131"/>
              <a:gd name="T49" fmla="*/ 98 h 132"/>
              <a:gd name="T50" fmla="*/ 21 w 131"/>
              <a:gd name="T51" fmla="*/ 8 h 132"/>
              <a:gd name="T52" fmla="*/ 108 w 131"/>
              <a:gd name="T53" fmla="*/ 21 h 132"/>
              <a:gd name="T54" fmla="*/ 113 w 131"/>
              <a:gd name="T55" fmla="*/ 49 h 132"/>
              <a:gd name="T56" fmla="*/ 116 w 131"/>
              <a:gd name="T57" fmla="*/ 21 h 132"/>
              <a:gd name="T58" fmla="*/ 21 w 131"/>
              <a:gd name="T59" fmla="*/ 0 h 132"/>
              <a:gd name="T60" fmla="*/ 0 w 131"/>
              <a:gd name="T61" fmla="*/ 102 h 132"/>
              <a:gd name="T62" fmla="*/ 0 w 131"/>
              <a:gd name="T63" fmla="*/ 103 h 132"/>
              <a:gd name="T64" fmla="*/ 1 w 131"/>
              <a:gd name="T65" fmla="*/ 104 h 132"/>
              <a:gd name="T66" fmla="*/ 2 w 131"/>
              <a:gd name="T67" fmla="*/ 105 h 132"/>
              <a:gd name="T68" fmla="*/ 63 w 131"/>
              <a:gd name="T69" fmla="*/ 132 h 132"/>
              <a:gd name="T70" fmla="*/ 65 w 131"/>
              <a:gd name="T71" fmla="*/ 132 h 132"/>
              <a:gd name="T72" fmla="*/ 95 w 131"/>
              <a:gd name="T73" fmla="*/ 132 h 132"/>
              <a:gd name="T74" fmla="*/ 116 w 131"/>
              <a:gd name="T75" fmla="*/ 89 h 132"/>
              <a:gd name="T76" fmla="*/ 108 w 131"/>
              <a:gd name="T77" fmla="*/ 111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31" h="132">
                <a:moveTo>
                  <a:pt x="106" y="59"/>
                </a:moveTo>
                <a:cubicBezTo>
                  <a:pt x="125" y="73"/>
                  <a:pt x="125" y="73"/>
                  <a:pt x="125" y="73"/>
                </a:cubicBezTo>
                <a:cubicBezTo>
                  <a:pt x="102" y="105"/>
                  <a:pt x="102" y="105"/>
                  <a:pt x="102" y="105"/>
                </a:cubicBezTo>
                <a:cubicBezTo>
                  <a:pt x="82" y="91"/>
                  <a:pt x="82" y="91"/>
                  <a:pt x="82" y="91"/>
                </a:cubicBezTo>
                <a:lnTo>
                  <a:pt x="106" y="59"/>
                </a:lnTo>
                <a:close/>
                <a:moveTo>
                  <a:pt x="81" y="93"/>
                </a:moveTo>
                <a:cubicBezTo>
                  <a:pt x="82" y="112"/>
                  <a:pt x="82" y="112"/>
                  <a:pt x="82" y="112"/>
                </a:cubicBezTo>
                <a:cubicBezTo>
                  <a:pt x="101" y="107"/>
                  <a:pt x="101" y="107"/>
                  <a:pt x="101" y="107"/>
                </a:cubicBezTo>
                <a:lnTo>
                  <a:pt x="81" y="93"/>
                </a:lnTo>
                <a:close/>
                <a:moveTo>
                  <a:pt x="129" y="61"/>
                </a:moveTo>
                <a:cubicBezTo>
                  <a:pt x="116" y="52"/>
                  <a:pt x="116" y="52"/>
                  <a:pt x="116" y="52"/>
                </a:cubicBezTo>
                <a:cubicBezTo>
                  <a:pt x="114" y="50"/>
                  <a:pt x="111" y="51"/>
                  <a:pt x="110" y="53"/>
                </a:cubicBezTo>
                <a:cubicBezTo>
                  <a:pt x="110" y="53"/>
                  <a:pt x="107" y="57"/>
                  <a:pt x="107" y="57"/>
                </a:cubicBezTo>
                <a:cubicBezTo>
                  <a:pt x="127" y="71"/>
                  <a:pt x="127" y="71"/>
                  <a:pt x="127" y="71"/>
                </a:cubicBezTo>
                <a:cubicBezTo>
                  <a:pt x="127" y="71"/>
                  <a:pt x="129" y="67"/>
                  <a:pt x="130" y="67"/>
                </a:cubicBezTo>
                <a:cubicBezTo>
                  <a:pt x="131" y="65"/>
                  <a:pt x="131" y="62"/>
                  <a:pt x="129" y="61"/>
                </a:cubicBezTo>
                <a:close/>
                <a:moveTo>
                  <a:pt x="93" y="30"/>
                </a:moveTo>
                <a:cubicBezTo>
                  <a:pt x="24" y="30"/>
                  <a:pt x="24" y="30"/>
                  <a:pt x="24" y="30"/>
                </a:cubicBezTo>
                <a:cubicBezTo>
                  <a:pt x="22" y="30"/>
                  <a:pt x="20" y="32"/>
                  <a:pt x="20" y="34"/>
                </a:cubicBezTo>
                <a:cubicBezTo>
                  <a:pt x="20" y="37"/>
                  <a:pt x="22" y="38"/>
                  <a:pt x="24" y="38"/>
                </a:cubicBezTo>
                <a:cubicBezTo>
                  <a:pt x="93" y="38"/>
                  <a:pt x="93" y="38"/>
                  <a:pt x="93" y="38"/>
                </a:cubicBezTo>
                <a:cubicBezTo>
                  <a:pt x="95" y="38"/>
                  <a:pt x="97" y="37"/>
                  <a:pt x="97" y="34"/>
                </a:cubicBezTo>
                <a:cubicBezTo>
                  <a:pt x="97" y="32"/>
                  <a:pt x="95" y="30"/>
                  <a:pt x="93" y="30"/>
                </a:cubicBezTo>
                <a:close/>
                <a:moveTo>
                  <a:pt x="97" y="51"/>
                </a:moveTo>
                <a:cubicBezTo>
                  <a:pt x="97" y="49"/>
                  <a:pt x="95" y="47"/>
                  <a:pt x="93" y="47"/>
                </a:cubicBezTo>
                <a:cubicBezTo>
                  <a:pt x="24" y="47"/>
                  <a:pt x="24" y="47"/>
                  <a:pt x="24" y="47"/>
                </a:cubicBezTo>
                <a:cubicBezTo>
                  <a:pt x="22" y="47"/>
                  <a:pt x="20" y="49"/>
                  <a:pt x="20" y="51"/>
                </a:cubicBezTo>
                <a:cubicBezTo>
                  <a:pt x="20" y="53"/>
                  <a:pt x="22" y="55"/>
                  <a:pt x="24" y="55"/>
                </a:cubicBezTo>
                <a:cubicBezTo>
                  <a:pt x="93" y="55"/>
                  <a:pt x="93" y="55"/>
                  <a:pt x="93" y="55"/>
                </a:cubicBezTo>
                <a:cubicBezTo>
                  <a:pt x="95" y="55"/>
                  <a:pt x="97" y="53"/>
                  <a:pt x="97" y="51"/>
                </a:cubicBezTo>
                <a:close/>
                <a:moveTo>
                  <a:pt x="75" y="64"/>
                </a:moveTo>
                <a:cubicBezTo>
                  <a:pt x="24" y="64"/>
                  <a:pt x="24" y="64"/>
                  <a:pt x="24" y="64"/>
                </a:cubicBezTo>
                <a:cubicBezTo>
                  <a:pt x="22" y="64"/>
                  <a:pt x="20" y="66"/>
                  <a:pt x="20" y="68"/>
                </a:cubicBezTo>
                <a:cubicBezTo>
                  <a:pt x="20" y="70"/>
                  <a:pt x="22" y="72"/>
                  <a:pt x="24" y="72"/>
                </a:cubicBezTo>
                <a:cubicBezTo>
                  <a:pt x="75" y="72"/>
                  <a:pt x="75" y="72"/>
                  <a:pt x="75" y="72"/>
                </a:cubicBezTo>
                <a:cubicBezTo>
                  <a:pt x="77" y="72"/>
                  <a:pt x="79" y="70"/>
                  <a:pt x="79" y="68"/>
                </a:cubicBezTo>
                <a:cubicBezTo>
                  <a:pt x="79" y="66"/>
                  <a:pt x="77" y="64"/>
                  <a:pt x="75" y="64"/>
                </a:cubicBezTo>
                <a:close/>
                <a:moveTo>
                  <a:pt x="75" y="81"/>
                </a:moveTo>
                <a:cubicBezTo>
                  <a:pt x="24" y="81"/>
                  <a:pt x="24" y="81"/>
                  <a:pt x="24" y="81"/>
                </a:cubicBezTo>
                <a:cubicBezTo>
                  <a:pt x="22" y="81"/>
                  <a:pt x="20" y="83"/>
                  <a:pt x="20" y="85"/>
                </a:cubicBezTo>
                <a:cubicBezTo>
                  <a:pt x="20" y="87"/>
                  <a:pt x="22" y="89"/>
                  <a:pt x="24" y="89"/>
                </a:cubicBezTo>
                <a:cubicBezTo>
                  <a:pt x="75" y="89"/>
                  <a:pt x="75" y="89"/>
                  <a:pt x="75" y="89"/>
                </a:cubicBezTo>
                <a:cubicBezTo>
                  <a:pt x="77" y="89"/>
                  <a:pt x="79" y="87"/>
                  <a:pt x="79" y="85"/>
                </a:cubicBezTo>
                <a:cubicBezTo>
                  <a:pt x="79" y="83"/>
                  <a:pt x="77" y="81"/>
                  <a:pt x="75" y="81"/>
                </a:cubicBezTo>
                <a:close/>
                <a:moveTo>
                  <a:pt x="108" y="111"/>
                </a:moveTo>
                <a:cubicBezTo>
                  <a:pt x="108" y="119"/>
                  <a:pt x="103" y="124"/>
                  <a:pt x="95" y="124"/>
                </a:cubicBezTo>
                <a:cubicBezTo>
                  <a:pt x="69" y="124"/>
                  <a:pt x="69" y="124"/>
                  <a:pt x="69" y="124"/>
                </a:cubicBezTo>
                <a:cubicBezTo>
                  <a:pt x="69" y="119"/>
                  <a:pt x="69" y="119"/>
                  <a:pt x="69" y="119"/>
                </a:cubicBezTo>
                <a:cubicBezTo>
                  <a:pt x="69" y="107"/>
                  <a:pt x="59" y="98"/>
                  <a:pt x="48" y="98"/>
                </a:cubicBezTo>
                <a:cubicBezTo>
                  <a:pt x="8" y="98"/>
                  <a:pt x="8" y="98"/>
                  <a:pt x="8" y="98"/>
                </a:cubicBezTo>
                <a:cubicBezTo>
                  <a:pt x="8" y="21"/>
                  <a:pt x="8" y="21"/>
                  <a:pt x="8" y="21"/>
                </a:cubicBezTo>
                <a:cubicBezTo>
                  <a:pt x="8" y="14"/>
                  <a:pt x="14" y="8"/>
                  <a:pt x="21" y="8"/>
                </a:cubicBezTo>
                <a:cubicBezTo>
                  <a:pt x="95" y="8"/>
                  <a:pt x="95" y="8"/>
                  <a:pt x="95" y="8"/>
                </a:cubicBezTo>
                <a:cubicBezTo>
                  <a:pt x="103" y="8"/>
                  <a:pt x="108" y="14"/>
                  <a:pt x="108" y="21"/>
                </a:cubicBezTo>
                <a:cubicBezTo>
                  <a:pt x="108" y="51"/>
                  <a:pt x="108" y="51"/>
                  <a:pt x="108" y="51"/>
                </a:cubicBezTo>
                <a:cubicBezTo>
                  <a:pt x="110" y="49"/>
                  <a:pt x="111" y="49"/>
                  <a:pt x="113" y="49"/>
                </a:cubicBezTo>
                <a:cubicBezTo>
                  <a:pt x="114" y="49"/>
                  <a:pt x="115" y="49"/>
                  <a:pt x="116" y="50"/>
                </a:cubicBezTo>
                <a:cubicBezTo>
                  <a:pt x="116" y="21"/>
                  <a:pt x="116" y="21"/>
                  <a:pt x="116" y="21"/>
                </a:cubicBezTo>
                <a:cubicBezTo>
                  <a:pt x="116" y="10"/>
                  <a:pt x="107" y="0"/>
                  <a:pt x="95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10" y="0"/>
                  <a:pt x="0" y="10"/>
                  <a:pt x="0" y="21"/>
                </a:cubicBezTo>
                <a:cubicBezTo>
                  <a:pt x="0" y="102"/>
                  <a:pt x="0" y="102"/>
                  <a:pt x="0" y="102"/>
                </a:cubicBezTo>
                <a:cubicBezTo>
                  <a:pt x="0" y="102"/>
                  <a:pt x="0" y="102"/>
                  <a:pt x="0" y="102"/>
                </a:cubicBezTo>
                <a:cubicBezTo>
                  <a:pt x="0" y="102"/>
                  <a:pt x="0" y="102"/>
                  <a:pt x="0" y="103"/>
                </a:cubicBezTo>
                <a:cubicBezTo>
                  <a:pt x="0" y="103"/>
                  <a:pt x="1" y="103"/>
                  <a:pt x="1" y="103"/>
                </a:cubicBezTo>
                <a:cubicBezTo>
                  <a:pt x="1" y="103"/>
                  <a:pt x="1" y="104"/>
                  <a:pt x="1" y="104"/>
                </a:cubicBezTo>
                <a:cubicBezTo>
                  <a:pt x="1" y="104"/>
                  <a:pt x="1" y="104"/>
                  <a:pt x="1" y="104"/>
                </a:cubicBezTo>
                <a:cubicBezTo>
                  <a:pt x="1" y="104"/>
                  <a:pt x="1" y="105"/>
                  <a:pt x="2" y="105"/>
                </a:cubicBezTo>
                <a:cubicBezTo>
                  <a:pt x="2" y="105"/>
                  <a:pt x="2" y="105"/>
                  <a:pt x="3" y="105"/>
                </a:cubicBezTo>
                <a:cubicBezTo>
                  <a:pt x="63" y="132"/>
                  <a:pt x="63" y="132"/>
                  <a:pt x="63" y="132"/>
                </a:cubicBezTo>
                <a:cubicBezTo>
                  <a:pt x="64" y="132"/>
                  <a:pt x="64" y="132"/>
                  <a:pt x="65" y="132"/>
                </a:cubicBezTo>
                <a:cubicBezTo>
                  <a:pt x="65" y="132"/>
                  <a:pt x="65" y="132"/>
                  <a:pt x="65" y="132"/>
                </a:cubicBezTo>
                <a:cubicBezTo>
                  <a:pt x="65" y="132"/>
                  <a:pt x="65" y="132"/>
                  <a:pt x="65" y="132"/>
                </a:cubicBezTo>
                <a:cubicBezTo>
                  <a:pt x="95" y="132"/>
                  <a:pt x="95" y="132"/>
                  <a:pt x="95" y="132"/>
                </a:cubicBezTo>
                <a:cubicBezTo>
                  <a:pt x="107" y="132"/>
                  <a:pt x="116" y="123"/>
                  <a:pt x="116" y="111"/>
                </a:cubicBezTo>
                <a:cubicBezTo>
                  <a:pt x="116" y="89"/>
                  <a:pt x="116" y="89"/>
                  <a:pt x="116" y="89"/>
                </a:cubicBezTo>
                <a:cubicBezTo>
                  <a:pt x="108" y="100"/>
                  <a:pt x="108" y="100"/>
                  <a:pt x="108" y="100"/>
                </a:cubicBezTo>
                <a:lnTo>
                  <a:pt x="108" y="111"/>
                </a:lnTo>
                <a:close/>
              </a:path>
            </a:pathLst>
          </a:custGeom>
          <a:solidFill>
            <a:schemeClr val="accent2">
              <a:lumMod val="90000"/>
            </a:schemeClr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9" name="Freeform 98"/>
          <p:cNvSpPr>
            <a:spLocks noEditPoints="1"/>
          </p:cNvSpPr>
          <p:nvPr/>
        </p:nvSpPr>
        <p:spPr bwMode="auto">
          <a:xfrm>
            <a:off x="2594406" y="2283804"/>
            <a:ext cx="249593" cy="238248"/>
          </a:xfrm>
          <a:custGeom>
            <a:avLst/>
            <a:gdLst>
              <a:gd name="T0" fmla="*/ 5 w 132"/>
              <a:gd name="T1" fmla="*/ 1 h 126"/>
              <a:gd name="T2" fmla="*/ 0 w 132"/>
              <a:gd name="T3" fmla="*/ 118 h 126"/>
              <a:gd name="T4" fmla="*/ 31 w 132"/>
              <a:gd name="T5" fmla="*/ 123 h 126"/>
              <a:gd name="T6" fmla="*/ 36 w 132"/>
              <a:gd name="T7" fmla="*/ 6 h 126"/>
              <a:gd name="T8" fmla="*/ 18 w 132"/>
              <a:gd name="T9" fmla="*/ 113 h 126"/>
              <a:gd name="T10" fmla="*/ 18 w 132"/>
              <a:gd name="T11" fmla="*/ 93 h 126"/>
              <a:gd name="T12" fmla="*/ 18 w 132"/>
              <a:gd name="T13" fmla="*/ 113 h 126"/>
              <a:gd name="T14" fmla="*/ 27 w 132"/>
              <a:gd name="T15" fmla="*/ 70 h 126"/>
              <a:gd name="T16" fmla="*/ 5 w 132"/>
              <a:gd name="T17" fmla="*/ 66 h 126"/>
              <a:gd name="T18" fmla="*/ 9 w 132"/>
              <a:gd name="T19" fmla="*/ 10 h 126"/>
              <a:gd name="T20" fmla="*/ 31 w 132"/>
              <a:gd name="T21" fmla="*/ 14 h 126"/>
              <a:gd name="T22" fmla="*/ 24 w 132"/>
              <a:gd name="T23" fmla="*/ 103 h 126"/>
              <a:gd name="T24" fmla="*/ 11 w 132"/>
              <a:gd name="T25" fmla="*/ 103 h 126"/>
              <a:gd name="T26" fmla="*/ 24 w 132"/>
              <a:gd name="T27" fmla="*/ 103 h 126"/>
              <a:gd name="T28" fmla="*/ 30 w 132"/>
              <a:gd name="T29" fmla="*/ 15 h 126"/>
              <a:gd name="T30" fmla="*/ 6 w 132"/>
              <a:gd name="T31" fmla="*/ 23 h 126"/>
              <a:gd name="T32" fmla="*/ 43 w 132"/>
              <a:gd name="T33" fmla="*/ 15 h 126"/>
              <a:gd name="T34" fmla="*/ 67 w 132"/>
              <a:gd name="T35" fmla="*/ 23 h 126"/>
              <a:gd name="T36" fmla="*/ 43 w 132"/>
              <a:gd name="T37" fmla="*/ 15 h 126"/>
              <a:gd name="T38" fmla="*/ 55 w 132"/>
              <a:gd name="T39" fmla="*/ 110 h 126"/>
              <a:gd name="T40" fmla="*/ 55 w 132"/>
              <a:gd name="T41" fmla="*/ 96 h 126"/>
              <a:gd name="T42" fmla="*/ 68 w 132"/>
              <a:gd name="T43" fmla="*/ 1 h 126"/>
              <a:gd name="T44" fmla="*/ 37 w 132"/>
              <a:gd name="T45" fmla="*/ 6 h 126"/>
              <a:gd name="T46" fmla="*/ 43 w 132"/>
              <a:gd name="T47" fmla="*/ 123 h 126"/>
              <a:gd name="T48" fmla="*/ 73 w 132"/>
              <a:gd name="T49" fmla="*/ 118 h 126"/>
              <a:gd name="T50" fmla="*/ 68 w 132"/>
              <a:gd name="T51" fmla="*/ 1 h 126"/>
              <a:gd name="T52" fmla="*/ 45 w 132"/>
              <a:gd name="T53" fmla="*/ 103 h 126"/>
              <a:gd name="T54" fmla="*/ 65 w 132"/>
              <a:gd name="T55" fmla="*/ 103 h 126"/>
              <a:gd name="T56" fmla="*/ 68 w 132"/>
              <a:gd name="T57" fmla="*/ 66 h 126"/>
              <a:gd name="T58" fmla="*/ 46 w 132"/>
              <a:gd name="T59" fmla="*/ 70 h 126"/>
              <a:gd name="T60" fmla="*/ 42 w 132"/>
              <a:gd name="T61" fmla="*/ 14 h 126"/>
              <a:gd name="T62" fmla="*/ 64 w 132"/>
              <a:gd name="T63" fmla="*/ 10 h 126"/>
              <a:gd name="T64" fmla="*/ 68 w 132"/>
              <a:gd name="T65" fmla="*/ 66 h 126"/>
              <a:gd name="T66" fmla="*/ 102 w 132"/>
              <a:gd name="T67" fmla="*/ 1 h 126"/>
              <a:gd name="T68" fmla="*/ 75 w 132"/>
              <a:gd name="T69" fmla="*/ 115 h 126"/>
              <a:gd name="T70" fmla="*/ 104 w 132"/>
              <a:gd name="T71" fmla="*/ 126 h 126"/>
              <a:gd name="T72" fmla="*/ 132 w 132"/>
              <a:gd name="T73" fmla="*/ 12 h 126"/>
              <a:gd name="T74" fmla="*/ 105 w 132"/>
              <a:gd name="T75" fmla="*/ 105 h 126"/>
              <a:gd name="T76" fmla="*/ 85 w 132"/>
              <a:gd name="T77" fmla="*/ 102 h 126"/>
              <a:gd name="T78" fmla="*/ 105 w 132"/>
              <a:gd name="T79" fmla="*/ 105 h 126"/>
              <a:gd name="T80" fmla="*/ 110 w 132"/>
              <a:gd name="T81" fmla="*/ 73 h 126"/>
              <a:gd name="T82" fmla="*/ 90 w 132"/>
              <a:gd name="T83" fmla="*/ 65 h 126"/>
              <a:gd name="T84" fmla="*/ 104 w 132"/>
              <a:gd name="T85" fmla="*/ 11 h 126"/>
              <a:gd name="T86" fmla="*/ 125 w 132"/>
              <a:gd name="T87" fmla="*/ 19 h 126"/>
              <a:gd name="T88" fmla="*/ 102 w 132"/>
              <a:gd name="T89" fmla="*/ 105 h 126"/>
              <a:gd name="T90" fmla="*/ 89 w 132"/>
              <a:gd name="T91" fmla="*/ 102 h 126"/>
              <a:gd name="T92" fmla="*/ 102 w 132"/>
              <a:gd name="T93" fmla="*/ 105 h 126"/>
              <a:gd name="T94" fmla="*/ 124 w 132"/>
              <a:gd name="T95" fmla="*/ 19 h 126"/>
              <a:gd name="T96" fmla="*/ 99 w 132"/>
              <a:gd name="T97" fmla="*/ 23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32" h="126">
                <a:moveTo>
                  <a:pt x="31" y="1"/>
                </a:moveTo>
                <a:cubicBezTo>
                  <a:pt x="5" y="1"/>
                  <a:pt x="5" y="1"/>
                  <a:pt x="5" y="1"/>
                </a:cubicBezTo>
                <a:cubicBezTo>
                  <a:pt x="2" y="1"/>
                  <a:pt x="0" y="3"/>
                  <a:pt x="0" y="6"/>
                </a:cubicBezTo>
                <a:cubicBezTo>
                  <a:pt x="0" y="118"/>
                  <a:pt x="0" y="118"/>
                  <a:pt x="0" y="118"/>
                </a:cubicBezTo>
                <a:cubicBezTo>
                  <a:pt x="0" y="121"/>
                  <a:pt x="2" y="123"/>
                  <a:pt x="5" y="123"/>
                </a:cubicBezTo>
                <a:cubicBezTo>
                  <a:pt x="31" y="123"/>
                  <a:pt x="31" y="123"/>
                  <a:pt x="31" y="123"/>
                </a:cubicBezTo>
                <a:cubicBezTo>
                  <a:pt x="33" y="123"/>
                  <a:pt x="36" y="121"/>
                  <a:pt x="36" y="118"/>
                </a:cubicBezTo>
                <a:cubicBezTo>
                  <a:pt x="36" y="6"/>
                  <a:pt x="36" y="6"/>
                  <a:pt x="36" y="6"/>
                </a:cubicBezTo>
                <a:cubicBezTo>
                  <a:pt x="36" y="3"/>
                  <a:pt x="33" y="1"/>
                  <a:pt x="31" y="1"/>
                </a:cubicBezTo>
                <a:close/>
                <a:moveTo>
                  <a:pt x="18" y="113"/>
                </a:moveTo>
                <a:cubicBezTo>
                  <a:pt x="12" y="113"/>
                  <a:pt x="8" y="108"/>
                  <a:pt x="8" y="103"/>
                </a:cubicBezTo>
                <a:cubicBezTo>
                  <a:pt x="8" y="97"/>
                  <a:pt x="12" y="93"/>
                  <a:pt x="18" y="93"/>
                </a:cubicBezTo>
                <a:cubicBezTo>
                  <a:pt x="23" y="93"/>
                  <a:pt x="28" y="97"/>
                  <a:pt x="28" y="103"/>
                </a:cubicBezTo>
                <a:cubicBezTo>
                  <a:pt x="28" y="108"/>
                  <a:pt x="23" y="113"/>
                  <a:pt x="18" y="113"/>
                </a:cubicBezTo>
                <a:close/>
                <a:moveTo>
                  <a:pt x="31" y="66"/>
                </a:moveTo>
                <a:cubicBezTo>
                  <a:pt x="31" y="68"/>
                  <a:pt x="29" y="70"/>
                  <a:pt x="27" y="70"/>
                </a:cubicBezTo>
                <a:cubicBezTo>
                  <a:pt x="9" y="70"/>
                  <a:pt x="9" y="70"/>
                  <a:pt x="9" y="70"/>
                </a:cubicBezTo>
                <a:cubicBezTo>
                  <a:pt x="7" y="70"/>
                  <a:pt x="5" y="68"/>
                  <a:pt x="5" y="66"/>
                </a:cubicBezTo>
                <a:cubicBezTo>
                  <a:pt x="5" y="14"/>
                  <a:pt x="5" y="14"/>
                  <a:pt x="5" y="14"/>
                </a:cubicBezTo>
                <a:cubicBezTo>
                  <a:pt x="5" y="12"/>
                  <a:pt x="7" y="10"/>
                  <a:pt x="9" y="10"/>
                </a:cubicBezTo>
                <a:cubicBezTo>
                  <a:pt x="27" y="10"/>
                  <a:pt x="27" y="10"/>
                  <a:pt x="27" y="10"/>
                </a:cubicBezTo>
                <a:cubicBezTo>
                  <a:pt x="29" y="10"/>
                  <a:pt x="31" y="12"/>
                  <a:pt x="31" y="14"/>
                </a:cubicBezTo>
                <a:lnTo>
                  <a:pt x="31" y="66"/>
                </a:lnTo>
                <a:close/>
                <a:moveTo>
                  <a:pt x="24" y="103"/>
                </a:moveTo>
                <a:cubicBezTo>
                  <a:pt x="24" y="107"/>
                  <a:pt x="21" y="110"/>
                  <a:pt x="18" y="110"/>
                </a:cubicBezTo>
                <a:cubicBezTo>
                  <a:pt x="14" y="110"/>
                  <a:pt x="11" y="107"/>
                  <a:pt x="11" y="103"/>
                </a:cubicBezTo>
                <a:cubicBezTo>
                  <a:pt x="11" y="99"/>
                  <a:pt x="14" y="96"/>
                  <a:pt x="18" y="96"/>
                </a:cubicBezTo>
                <a:cubicBezTo>
                  <a:pt x="21" y="96"/>
                  <a:pt x="24" y="99"/>
                  <a:pt x="24" y="103"/>
                </a:cubicBezTo>
                <a:close/>
                <a:moveTo>
                  <a:pt x="6" y="15"/>
                </a:moveTo>
                <a:cubicBezTo>
                  <a:pt x="30" y="15"/>
                  <a:pt x="30" y="15"/>
                  <a:pt x="30" y="15"/>
                </a:cubicBezTo>
                <a:cubicBezTo>
                  <a:pt x="30" y="23"/>
                  <a:pt x="30" y="23"/>
                  <a:pt x="30" y="23"/>
                </a:cubicBezTo>
                <a:cubicBezTo>
                  <a:pt x="6" y="23"/>
                  <a:pt x="6" y="23"/>
                  <a:pt x="6" y="23"/>
                </a:cubicBezTo>
                <a:lnTo>
                  <a:pt x="6" y="15"/>
                </a:lnTo>
                <a:close/>
                <a:moveTo>
                  <a:pt x="43" y="15"/>
                </a:moveTo>
                <a:cubicBezTo>
                  <a:pt x="67" y="15"/>
                  <a:pt x="67" y="15"/>
                  <a:pt x="67" y="15"/>
                </a:cubicBezTo>
                <a:cubicBezTo>
                  <a:pt x="67" y="23"/>
                  <a:pt x="67" y="23"/>
                  <a:pt x="67" y="23"/>
                </a:cubicBezTo>
                <a:cubicBezTo>
                  <a:pt x="43" y="23"/>
                  <a:pt x="43" y="23"/>
                  <a:pt x="43" y="23"/>
                </a:cubicBezTo>
                <a:lnTo>
                  <a:pt x="43" y="15"/>
                </a:lnTo>
                <a:close/>
                <a:moveTo>
                  <a:pt x="62" y="103"/>
                </a:moveTo>
                <a:cubicBezTo>
                  <a:pt x="62" y="107"/>
                  <a:pt x="59" y="110"/>
                  <a:pt x="55" y="110"/>
                </a:cubicBezTo>
                <a:cubicBezTo>
                  <a:pt x="51" y="110"/>
                  <a:pt x="48" y="107"/>
                  <a:pt x="48" y="103"/>
                </a:cubicBezTo>
                <a:cubicBezTo>
                  <a:pt x="48" y="99"/>
                  <a:pt x="51" y="96"/>
                  <a:pt x="55" y="96"/>
                </a:cubicBezTo>
                <a:cubicBezTo>
                  <a:pt x="59" y="96"/>
                  <a:pt x="62" y="99"/>
                  <a:pt x="62" y="103"/>
                </a:cubicBezTo>
                <a:close/>
                <a:moveTo>
                  <a:pt x="68" y="1"/>
                </a:moveTo>
                <a:cubicBezTo>
                  <a:pt x="43" y="1"/>
                  <a:pt x="43" y="1"/>
                  <a:pt x="43" y="1"/>
                </a:cubicBezTo>
                <a:cubicBezTo>
                  <a:pt x="40" y="1"/>
                  <a:pt x="37" y="3"/>
                  <a:pt x="37" y="6"/>
                </a:cubicBezTo>
                <a:cubicBezTo>
                  <a:pt x="37" y="118"/>
                  <a:pt x="37" y="118"/>
                  <a:pt x="37" y="118"/>
                </a:cubicBezTo>
                <a:cubicBezTo>
                  <a:pt x="37" y="121"/>
                  <a:pt x="40" y="123"/>
                  <a:pt x="43" y="123"/>
                </a:cubicBezTo>
                <a:cubicBezTo>
                  <a:pt x="68" y="123"/>
                  <a:pt x="68" y="123"/>
                  <a:pt x="68" y="123"/>
                </a:cubicBezTo>
                <a:cubicBezTo>
                  <a:pt x="71" y="123"/>
                  <a:pt x="73" y="121"/>
                  <a:pt x="73" y="118"/>
                </a:cubicBezTo>
                <a:cubicBezTo>
                  <a:pt x="73" y="6"/>
                  <a:pt x="73" y="6"/>
                  <a:pt x="73" y="6"/>
                </a:cubicBezTo>
                <a:cubicBezTo>
                  <a:pt x="73" y="3"/>
                  <a:pt x="71" y="1"/>
                  <a:pt x="68" y="1"/>
                </a:cubicBezTo>
                <a:close/>
                <a:moveTo>
                  <a:pt x="55" y="113"/>
                </a:moveTo>
                <a:cubicBezTo>
                  <a:pt x="50" y="113"/>
                  <a:pt x="45" y="108"/>
                  <a:pt x="45" y="103"/>
                </a:cubicBezTo>
                <a:cubicBezTo>
                  <a:pt x="45" y="97"/>
                  <a:pt x="50" y="93"/>
                  <a:pt x="55" y="93"/>
                </a:cubicBezTo>
                <a:cubicBezTo>
                  <a:pt x="61" y="93"/>
                  <a:pt x="65" y="97"/>
                  <a:pt x="65" y="103"/>
                </a:cubicBezTo>
                <a:cubicBezTo>
                  <a:pt x="65" y="108"/>
                  <a:pt x="61" y="113"/>
                  <a:pt x="55" y="113"/>
                </a:cubicBezTo>
                <a:close/>
                <a:moveTo>
                  <a:pt x="68" y="66"/>
                </a:moveTo>
                <a:cubicBezTo>
                  <a:pt x="68" y="68"/>
                  <a:pt x="67" y="70"/>
                  <a:pt x="64" y="70"/>
                </a:cubicBezTo>
                <a:cubicBezTo>
                  <a:pt x="46" y="70"/>
                  <a:pt x="46" y="70"/>
                  <a:pt x="46" y="70"/>
                </a:cubicBezTo>
                <a:cubicBezTo>
                  <a:pt x="44" y="70"/>
                  <a:pt x="42" y="68"/>
                  <a:pt x="42" y="66"/>
                </a:cubicBezTo>
                <a:cubicBezTo>
                  <a:pt x="42" y="14"/>
                  <a:pt x="42" y="14"/>
                  <a:pt x="42" y="14"/>
                </a:cubicBezTo>
                <a:cubicBezTo>
                  <a:pt x="42" y="12"/>
                  <a:pt x="44" y="10"/>
                  <a:pt x="46" y="10"/>
                </a:cubicBezTo>
                <a:cubicBezTo>
                  <a:pt x="64" y="10"/>
                  <a:pt x="64" y="10"/>
                  <a:pt x="64" y="10"/>
                </a:cubicBezTo>
                <a:cubicBezTo>
                  <a:pt x="67" y="10"/>
                  <a:pt x="68" y="12"/>
                  <a:pt x="68" y="14"/>
                </a:cubicBezTo>
                <a:lnTo>
                  <a:pt x="68" y="66"/>
                </a:lnTo>
                <a:close/>
                <a:moveTo>
                  <a:pt x="127" y="6"/>
                </a:moveTo>
                <a:cubicBezTo>
                  <a:pt x="102" y="1"/>
                  <a:pt x="102" y="1"/>
                  <a:pt x="102" y="1"/>
                </a:cubicBezTo>
                <a:cubicBezTo>
                  <a:pt x="99" y="0"/>
                  <a:pt x="97" y="2"/>
                  <a:pt x="96" y="5"/>
                </a:cubicBezTo>
                <a:cubicBezTo>
                  <a:pt x="75" y="115"/>
                  <a:pt x="75" y="115"/>
                  <a:pt x="75" y="115"/>
                </a:cubicBezTo>
                <a:cubicBezTo>
                  <a:pt x="74" y="118"/>
                  <a:pt x="76" y="120"/>
                  <a:pt x="79" y="121"/>
                </a:cubicBezTo>
                <a:cubicBezTo>
                  <a:pt x="104" y="126"/>
                  <a:pt x="104" y="126"/>
                  <a:pt x="104" y="126"/>
                </a:cubicBezTo>
                <a:cubicBezTo>
                  <a:pt x="107" y="126"/>
                  <a:pt x="110" y="124"/>
                  <a:pt x="110" y="122"/>
                </a:cubicBezTo>
                <a:cubicBezTo>
                  <a:pt x="132" y="12"/>
                  <a:pt x="132" y="12"/>
                  <a:pt x="132" y="12"/>
                </a:cubicBezTo>
                <a:cubicBezTo>
                  <a:pt x="132" y="9"/>
                  <a:pt x="130" y="6"/>
                  <a:pt x="127" y="6"/>
                </a:cubicBezTo>
                <a:close/>
                <a:moveTo>
                  <a:pt x="105" y="105"/>
                </a:moveTo>
                <a:cubicBezTo>
                  <a:pt x="104" y="111"/>
                  <a:pt x="99" y="114"/>
                  <a:pt x="93" y="113"/>
                </a:cubicBezTo>
                <a:cubicBezTo>
                  <a:pt x="88" y="112"/>
                  <a:pt x="84" y="107"/>
                  <a:pt x="85" y="102"/>
                </a:cubicBezTo>
                <a:cubicBezTo>
                  <a:pt x="86" y="96"/>
                  <a:pt x="92" y="93"/>
                  <a:pt x="97" y="94"/>
                </a:cubicBezTo>
                <a:cubicBezTo>
                  <a:pt x="103" y="95"/>
                  <a:pt x="106" y="100"/>
                  <a:pt x="105" y="105"/>
                </a:cubicBezTo>
                <a:close/>
                <a:moveTo>
                  <a:pt x="115" y="70"/>
                </a:moveTo>
                <a:cubicBezTo>
                  <a:pt x="115" y="72"/>
                  <a:pt x="113" y="74"/>
                  <a:pt x="110" y="73"/>
                </a:cubicBezTo>
                <a:cubicBezTo>
                  <a:pt x="93" y="70"/>
                  <a:pt x="93" y="70"/>
                  <a:pt x="93" y="70"/>
                </a:cubicBezTo>
                <a:cubicBezTo>
                  <a:pt x="91" y="69"/>
                  <a:pt x="89" y="67"/>
                  <a:pt x="90" y="65"/>
                </a:cubicBezTo>
                <a:cubicBezTo>
                  <a:pt x="100" y="14"/>
                  <a:pt x="100" y="14"/>
                  <a:pt x="100" y="14"/>
                </a:cubicBezTo>
                <a:cubicBezTo>
                  <a:pt x="100" y="12"/>
                  <a:pt x="102" y="10"/>
                  <a:pt x="104" y="11"/>
                </a:cubicBezTo>
                <a:cubicBezTo>
                  <a:pt x="122" y="14"/>
                  <a:pt x="122" y="14"/>
                  <a:pt x="122" y="14"/>
                </a:cubicBezTo>
                <a:cubicBezTo>
                  <a:pt x="124" y="15"/>
                  <a:pt x="125" y="17"/>
                  <a:pt x="125" y="19"/>
                </a:cubicBezTo>
                <a:lnTo>
                  <a:pt x="115" y="70"/>
                </a:lnTo>
                <a:close/>
                <a:moveTo>
                  <a:pt x="102" y="105"/>
                </a:moveTo>
                <a:cubicBezTo>
                  <a:pt x="101" y="108"/>
                  <a:pt x="98" y="111"/>
                  <a:pt x="94" y="110"/>
                </a:cubicBezTo>
                <a:cubicBezTo>
                  <a:pt x="90" y="109"/>
                  <a:pt x="88" y="106"/>
                  <a:pt x="89" y="102"/>
                </a:cubicBezTo>
                <a:cubicBezTo>
                  <a:pt x="89" y="99"/>
                  <a:pt x="93" y="96"/>
                  <a:pt x="97" y="97"/>
                </a:cubicBezTo>
                <a:cubicBezTo>
                  <a:pt x="100" y="98"/>
                  <a:pt x="102" y="101"/>
                  <a:pt x="102" y="105"/>
                </a:cubicBezTo>
                <a:close/>
                <a:moveTo>
                  <a:pt x="100" y="15"/>
                </a:moveTo>
                <a:cubicBezTo>
                  <a:pt x="124" y="19"/>
                  <a:pt x="124" y="19"/>
                  <a:pt x="124" y="19"/>
                </a:cubicBezTo>
                <a:cubicBezTo>
                  <a:pt x="123" y="27"/>
                  <a:pt x="123" y="27"/>
                  <a:pt x="123" y="27"/>
                </a:cubicBezTo>
                <a:cubicBezTo>
                  <a:pt x="99" y="23"/>
                  <a:pt x="99" y="23"/>
                  <a:pt x="99" y="23"/>
                </a:cubicBezTo>
                <a:lnTo>
                  <a:pt x="100" y="15"/>
                </a:lnTo>
                <a:close/>
              </a:path>
            </a:pathLst>
          </a:custGeom>
          <a:solidFill>
            <a:schemeClr val="accent2">
              <a:lumMod val="90000"/>
            </a:schemeClr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1" name="Freeform 147"/>
          <p:cNvSpPr>
            <a:spLocks noEditPoints="1"/>
          </p:cNvSpPr>
          <p:nvPr/>
        </p:nvSpPr>
        <p:spPr bwMode="auto">
          <a:xfrm>
            <a:off x="2594406" y="1418252"/>
            <a:ext cx="249593" cy="245811"/>
          </a:xfrm>
          <a:custGeom>
            <a:avLst/>
            <a:gdLst>
              <a:gd name="T0" fmla="*/ 92 w 132"/>
              <a:gd name="T1" fmla="*/ 30 h 130"/>
              <a:gd name="T2" fmla="*/ 95 w 132"/>
              <a:gd name="T3" fmla="*/ 70 h 130"/>
              <a:gd name="T4" fmla="*/ 113 w 132"/>
              <a:gd name="T5" fmla="*/ 55 h 130"/>
              <a:gd name="T6" fmla="*/ 93 w 132"/>
              <a:gd name="T7" fmla="*/ 53 h 130"/>
              <a:gd name="T8" fmla="*/ 69 w 132"/>
              <a:gd name="T9" fmla="*/ 30 h 130"/>
              <a:gd name="T10" fmla="*/ 84 w 132"/>
              <a:gd name="T11" fmla="*/ 30 h 130"/>
              <a:gd name="T12" fmla="*/ 84 w 132"/>
              <a:gd name="T13" fmla="*/ 88 h 130"/>
              <a:gd name="T14" fmla="*/ 56 w 132"/>
              <a:gd name="T15" fmla="*/ 87 h 130"/>
              <a:gd name="T16" fmla="*/ 56 w 132"/>
              <a:gd name="T17" fmla="*/ 88 h 130"/>
              <a:gd name="T18" fmla="*/ 45 w 132"/>
              <a:gd name="T19" fmla="*/ 93 h 130"/>
              <a:gd name="T20" fmla="*/ 41 w 132"/>
              <a:gd name="T21" fmla="*/ 93 h 130"/>
              <a:gd name="T22" fmla="*/ 72 w 132"/>
              <a:gd name="T23" fmla="*/ 82 h 130"/>
              <a:gd name="T24" fmla="*/ 57 w 132"/>
              <a:gd name="T25" fmla="*/ 53 h 130"/>
              <a:gd name="T26" fmla="*/ 51 w 132"/>
              <a:gd name="T27" fmla="*/ 53 h 130"/>
              <a:gd name="T28" fmla="*/ 57 w 132"/>
              <a:gd name="T29" fmla="*/ 72 h 130"/>
              <a:gd name="T30" fmla="*/ 63 w 132"/>
              <a:gd name="T31" fmla="*/ 88 h 130"/>
              <a:gd name="T32" fmla="*/ 63 w 132"/>
              <a:gd name="T33" fmla="*/ 87 h 130"/>
              <a:gd name="T34" fmla="*/ 69 w 132"/>
              <a:gd name="T35" fmla="*/ 56 h 130"/>
              <a:gd name="T36" fmla="*/ 62 w 132"/>
              <a:gd name="T37" fmla="*/ 56 h 130"/>
              <a:gd name="T38" fmla="*/ 69 w 132"/>
              <a:gd name="T39" fmla="*/ 72 h 130"/>
              <a:gd name="T40" fmla="*/ 47 w 132"/>
              <a:gd name="T41" fmla="*/ 30 h 130"/>
              <a:gd name="T42" fmla="*/ 62 w 132"/>
              <a:gd name="T43" fmla="*/ 30 h 130"/>
              <a:gd name="T44" fmla="*/ 40 w 132"/>
              <a:gd name="T45" fmla="*/ 72 h 130"/>
              <a:gd name="T46" fmla="*/ 46 w 132"/>
              <a:gd name="T47" fmla="*/ 63 h 130"/>
              <a:gd name="T48" fmla="*/ 40 w 132"/>
              <a:gd name="T49" fmla="*/ 63 h 130"/>
              <a:gd name="T50" fmla="*/ 25 w 132"/>
              <a:gd name="T51" fmla="*/ 34 h 130"/>
              <a:gd name="T52" fmla="*/ 28 w 132"/>
              <a:gd name="T53" fmla="*/ 69 h 130"/>
              <a:gd name="T54" fmla="*/ 35 w 132"/>
              <a:gd name="T55" fmla="*/ 69 h 130"/>
              <a:gd name="T56" fmla="*/ 28 w 132"/>
              <a:gd name="T57" fmla="*/ 53 h 130"/>
              <a:gd name="T58" fmla="*/ 23 w 132"/>
              <a:gd name="T59" fmla="*/ 71 h 130"/>
              <a:gd name="T60" fmla="*/ 17 w 132"/>
              <a:gd name="T61" fmla="*/ 65 h 130"/>
              <a:gd name="T62" fmla="*/ 17 w 132"/>
              <a:gd name="T63" fmla="*/ 72 h 130"/>
              <a:gd name="T64" fmla="*/ 38 w 132"/>
              <a:gd name="T65" fmla="*/ 82 h 130"/>
              <a:gd name="T66" fmla="*/ 38 w 132"/>
              <a:gd name="T67" fmla="*/ 93 h 130"/>
              <a:gd name="T68" fmla="*/ 17 w 132"/>
              <a:gd name="T69" fmla="*/ 95 h 130"/>
              <a:gd name="T70" fmla="*/ 47 w 132"/>
              <a:gd name="T71" fmla="*/ 95 h 130"/>
              <a:gd name="T72" fmla="*/ 115 w 132"/>
              <a:gd name="T73" fmla="*/ 95 h 130"/>
              <a:gd name="T74" fmla="*/ 54 w 132"/>
              <a:gd name="T75" fmla="*/ 93 h 130"/>
              <a:gd name="T76" fmla="*/ 54 w 132"/>
              <a:gd name="T77" fmla="*/ 91 h 130"/>
              <a:gd name="T78" fmla="*/ 115 w 132"/>
              <a:gd name="T79" fmla="*/ 88 h 130"/>
              <a:gd name="T80" fmla="*/ 86 w 132"/>
              <a:gd name="T81" fmla="*/ 88 h 130"/>
              <a:gd name="T82" fmla="*/ 115 w 132"/>
              <a:gd name="T83" fmla="*/ 82 h 130"/>
              <a:gd name="T84" fmla="*/ 130 w 132"/>
              <a:gd name="T85" fmla="*/ 11 h 130"/>
              <a:gd name="T86" fmla="*/ 132 w 132"/>
              <a:gd name="T87" fmla="*/ 114 h 130"/>
              <a:gd name="T88" fmla="*/ 68 w 132"/>
              <a:gd name="T89" fmla="*/ 114 h 130"/>
              <a:gd name="T90" fmla="*/ 94 w 132"/>
              <a:gd name="T91" fmla="*/ 127 h 130"/>
              <a:gd name="T92" fmla="*/ 89 w 132"/>
              <a:gd name="T93" fmla="*/ 127 h 130"/>
              <a:gd name="T94" fmla="*/ 68 w 132"/>
              <a:gd name="T95" fmla="*/ 127 h 130"/>
              <a:gd name="T96" fmla="*/ 64 w 132"/>
              <a:gd name="T97" fmla="*/ 125 h 130"/>
              <a:gd name="T98" fmla="*/ 42 w 132"/>
              <a:gd name="T99" fmla="*/ 127 h 130"/>
              <a:gd name="T100" fmla="*/ 40 w 132"/>
              <a:gd name="T101" fmla="*/ 125 h 130"/>
              <a:gd name="T102" fmla="*/ 3 w 132"/>
              <a:gd name="T103" fmla="*/ 114 h 130"/>
              <a:gd name="T104" fmla="*/ 0 w 132"/>
              <a:gd name="T105" fmla="*/ 114 h 130"/>
              <a:gd name="T106" fmla="*/ 2 w 132"/>
              <a:gd name="T107" fmla="*/ 11 h 130"/>
              <a:gd name="T108" fmla="*/ 3 w 132"/>
              <a:gd name="T109" fmla="*/ 0 h 130"/>
              <a:gd name="T110" fmla="*/ 66 w 132"/>
              <a:gd name="T111" fmla="*/ 0 h 130"/>
              <a:gd name="T112" fmla="*/ 132 w 132"/>
              <a:gd name="T113" fmla="*/ 0 h 130"/>
              <a:gd name="T114" fmla="*/ 126 w 132"/>
              <a:gd name="T115" fmla="*/ 14 h 130"/>
              <a:gd name="T116" fmla="*/ 126 w 132"/>
              <a:gd name="T117" fmla="*/ 109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2" h="130">
                <a:moveTo>
                  <a:pt x="106" y="34"/>
                </a:moveTo>
                <a:cubicBezTo>
                  <a:pt x="92" y="34"/>
                  <a:pt x="92" y="34"/>
                  <a:pt x="92" y="34"/>
                </a:cubicBezTo>
                <a:cubicBezTo>
                  <a:pt x="92" y="30"/>
                  <a:pt x="92" y="30"/>
                  <a:pt x="92" y="30"/>
                </a:cubicBezTo>
                <a:cubicBezTo>
                  <a:pt x="106" y="30"/>
                  <a:pt x="106" y="30"/>
                  <a:pt x="106" y="30"/>
                </a:cubicBezTo>
                <a:lnTo>
                  <a:pt x="106" y="34"/>
                </a:lnTo>
                <a:close/>
                <a:moveTo>
                  <a:pt x="95" y="70"/>
                </a:moveTo>
                <a:cubicBezTo>
                  <a:pt x="97" y="71"/>
                  <a:pt x="99" y="72"/>
                  <a:pt x="101" y="72"/>
                </a:cubicBezTo>
                <a:cubicBezTo>
                  <a:pt x="104" y="72"/>
                  <a:pt x="106" y="72"/>
                  <a:pt x="108" y="71"/>
                </a:cubicBezTo>
                <a:cubicBezTo>
                  <a:pt x="114" y="68"/>
                  <a:pt x="116" y="61"/>
                  <a:pt x="113" y="55"/>
                </a:cubicBezTo>
                <a:cubicBezTo>
                  <a:pt x="102" y="60"/>
                  <a:pt x="102" y="60"/>
                  <a:pt x="102" y="60"/>
                </a:cubicBezTo>
                <a:cubicBezTo>
                  <a:pt x="102" y="48"/>
                  <a:pt x="102" y="48"/>
                  <a:pt x="102" y="48"/>
                </a:cubicBezTo>
                <a:cubicBezTo>
                  <a:pt x="99" y="48"/>
                  <a:pt x="95" y="50"/>
                  <a:pt x="93" y="53"/>
                </a:cubicBezTo>
                <a:cubicBezTo>
                  <a:pt x="89" y="58"/>
                  <a:pt x="90" y="65"/>
                  <a:pt x="95" y="70"/>
                </a:cubicBezTo>
                <a:close/>
                <a:moveTo>
                  <a:pt x="84" y="30"/>
                </a:moveTo>
                <a:cubicBezTo>
                  <a:pt x="69" y="30"/>
                  <a:pt x="69" y="30"/>
                  <a:pt x="69" y="30"/>
                </a:cubicBezTo>
                <a:cubicBezTo>
                  <a:pt x="69" y="34"/>
                  <a:pt x="69" y="34"/>
                  <a:pt x="69" y="34"/>
                </a:cubicBezTo>
                <a:cubicBezTo>
                  <a:pt x="84" y="34"/>
                  <a:pt x="84" y="34"/>
                  <a:pt x="84" y="34"/>
                </a:cubicBezTo>
                <a:lnTo>
                  <a:pt x="84" y="30"/>
                </a:lnTo>
                <a:close/>
                <a:moveTo>
                  <a:pt x="75" y="87"/>
                </a:moveTo>
                <a:cubicBezTo>
                  <a:pt x="75" y="88"/>
                  <a:pt x="75" y="88"/>
                  <a:pt x="75" y="88"/>
                </a:cubicBezTo>
                <a:cubicBezTo>
                  <a:pt x="84" y="88"/>
                  <a:pt x="84" y="88"/>
                  <a:pt x="84" y="88"/>
                </a:cubicBezTo>
                <a:cubicBezTo>
                  <a:pt x="84" y="87"/>
                  <a:pt x="84" y="87"/>
                  <a:pt x="84" y="87"/>
                </a:cubicBezTo>
                <a:lnTo>
                  <a:pt x="75" y="87"/>
                </a:lnTo>
                <a:close/>
                <a:moveTo>
                  <a:pt x="56" y="87"/>
                </a:moveTo>
                <a:cubicBezTo>
                  <a:pt x="41" y="87"/>
                  <a:pt x="41" y="87"/>
                  <a:pt x="41" y="87"/>
                </a:cubicBezTo>
                <a:cubicBezTo>
                  <a:pt x="41" y="88"/>
                  <a:pt x="41" y="88"/>
                  <a:pt x="41" y="88"/>
                </a:cubicBezTo>
                <a:cubicBezTo>
                  <a:pt x="56" y="88"/>
                  <a:pt x="56" y="88"/>
                  <a:pt x="56" y="88"/>
                </a:cubicBezTo>
                <a:lnTo>
                  <a:pt x="56" y="87"/>
                </a:lnTo>
                <a:close/>
                <a:moveTo>
                  <a:pt x="41" y="93"/>
                </a:moveTo>
                <a:cubicBezTo>
                  <a:pt x="45" y="93"/>
                  <a:pt x="45" y="93"/>
                  <a:pt x="45" y="93"/>
                </a:cubicBezTo>
                <a:cubicBezTo>
                  <a:pt x="45" y="91"/>
                  <a:pt x="45" y="91"/>
                  <a:pt x="45" y="91"/>
                </a:cubicBezTo>
                <a:cubicBezTo>
                  <a:pt x="41" y="91"/>
                  <a:pt x="41" y="91"/>
                  <a:pt x="41" y="91"/>
                </a:cubicBezTo>
                <a:lnTo>
                  <a:pt x="41" y="93"/>
                </a:lnTo>
                <a:close/>
                <a:moveTo>
                  <a:pt x="41" y="84"/>
                </a:moveTo>
                <a:cubicBezTo>
                  <a:pt x="72" y="84"/>
                  <a:pt x="72" y="84"/>
                  <a:pt x="72" y="84"/>
                </a:cubicBezTo>
                <a:cubicBezTo>
                  <a:pt x="72" y="82"/>
                  <a:pt x="72" y="82"/>
                  <a:pt x="72" y="82"/>
                </a:cubicBezTo>
                <a:cubicBezTo>
                  <a:pt x="41" y="82"/>
                  <a:pt x="41" y="82"/>
                  <a:pt x="41" y="82"/>
                </a:cubicBezTo>
                <a:lnTo>
                  <a:pt x="41" y="84"/>
                </a:lnTo>
                <a:close/>
                <a:moveTo>
                  <a:pt x="57" y="53"/>
                </a:moveTo>
                <a:cubicBezTo>
                  <a:pt x="57" y="50"/>
                  <a:pt x="57" y="50"/>
                  <a:pt x="57" y="50"/>
                </a:cubicBezTo>
                <a:cubicBezTo>
                  <a:pt x="51" y="50"/>
                  <a:pt x="51" y="50"/>
                  <a:pt x="51" y="50"/>
                </a:cubicBezTo>
                <a:cubicBezTo>
                  <a:pt x="51" y="53"/>
                  <a:pt x="51" y="53"/>
                  <a:pt x="51" y="53"/>
                </a:cubicBezTo>
                <a:cubicBezTo>
                  <a:pt x="51" y="68"/>
                  <a:pt x="51" y="68"/>
                  <a:pt x="51" y="68"/>
                </a:cubicBezTo>
                <a:cubicBezTo>
                  <a:pt x="51" y="72"/>
                  <a:pt x="51" y="72"/>
                  <a:pt x="51" y="72"/>
                </a:cubicBezTo>
                <a:cubicBezTo>
                  <a:pt x="57" y="72"/>
                  <a:pt x="57" y="72"/>
                  <a:pt x="57" y="72"/>
                </a:cubicBezTo>
                <a:cubicBezTo>
                  <a:pt x="57" y="68"/>
                  <a:pt x="57" y="68"/>
                  <a:pt x="57" y="68"/>
                </a:cubicBezTo>
                <a:lnTo>
                  <a:pt x="57" y="53"/>
                </a:lnTo>
                <a:close/>
                <a:moveTo>
                  <a:pt x="63" y="88"/>
                </a:moveTo>
                <a:cubicBezTo>
                  <a:pt x="72" y="88"/>
                  <a:pt x="72" y="88"/>
                  <a:pt x="72" y="88"/>
                </a:cubicBezTo>
                <a:cubicBezTo>
                  <a:pt x="72" y="87"/>
                  <a:pt x="72" y="87"/>
                  <a:pt x="72" y="87"/>
                </a:cubicBezTo>
                <a:cubicBezTo>
                  <a:pt x="63" y="87"/>
                  <a:pt x="63" y="87"/>
                  <a:pt x="63" y="87"/>
                </a:cubicBezTo>
                <a:lnTo>
                  <a:pt x="63" y="88"/>
                </a:lnTo>
                <a:close/>
                <a:moveTo>
                  <a:pt x="69" y="68"/>
                </a:moveTo>
                <a:cubicBezTo>
                  <a:pt x="69" y="56"/>
                  <a:pt x="69" y="56"/>
                  <a:pt x="69" y="56"/>
                </a:cubicBezTo>
                <a:cubicBezTo>
                  <a:pt x="69" y="48"/>
                  <a:pt x="69" y="48"/>
                  <a:pt x="69" y="48"/>
                </a:cubicBezTo>
                <a:cubicBezTo>
                  <a:pt x="62" y="48"/>
                  <a:pt x="62" y="48"/>
                  <a:pt x="62" y="48"/>
                </a:cubicBezTo>
                <a:cubicBezTo>
                  <a:pt x="62" y="56"/>
                  <a:pt x="62" y="56"/>
                  <a:pt x="62" y="56"/>
                </a:cubicBezTo>
                <a:cubicBezTo>
                  <a:pt x="62" y="68"/>
                  <a:pt x="62" y="68"/>
                  <a:pt x="62" y="68"/>
                </a:cubicBezTo>
                <a:cubicBezTo>
                  <a:pt x="62" y="72"/>
                  <a:pt x="62" y="72"/>
                  <a:pt x="62" y="72"/>
                </a:cubicBezTo>
                <a:cubicBezTo>
                  <a:pt x="69" y="72"/>
                  <a:pt x="69" y="72"/>
                  <a:pt x="69" y="72"/>
                </a:cubicBezTo>
                <a:lnTo>
                  <a:pt x="69" y="68"/>
                </a:lnTo>
                <a:close/>
                <a:moveTo>
                  <a:pt x="62" y="30"/>
                </a:moveTo>
                <a:cubicBezTo>
                  <a:pt x="47" y="30"/>
                  <a:pt x="47" y="30"/>
                  <a:pt x="47" y="30"/>
                </a:cubicBezTo>
                <a:cubicBezTo>
                  <a:pt x="47" y="34"/>
                  <a:pt x="47" y="34"/>
                  <a:pt x="47" y="34"/>
                </a:cubicBezTo>
                <a:cubicBezTo>
                  <a:pt x="62" y="34"/>
                  <a:pt x="62" y="34"/>
                  <a:pt x="62" y="34"/>
                </a:cubicBezTo>
                <a:lnTo>
                  <a:pt x="62" y="30"/>
                </a:lnTo>
                <a:close/>
                <a:moveTo>
                  <a:pt x="40" y="63"/>
                </a:moveTo>
                <a:cubicBezTo>
                  <a:pt x="40" y="70"/>
                  <a:pt x="40" y="70"/>
                  <a:pt x="40" y="70"/>
                </a:cubicBezTo>
                <a:cubicBezTo>
                  <a:pt x="40" y="72"/>
                  <a:pt x="40" y="72"/>
                  <a:pt x="40" y="72"/>
                </a:cubicBezTo>
                <a:cubicBezTo>
                  <a:pt x="46" y="72"/>
                  <a:pt x="46" y="72"/>
                  <a:pt x="46" y="72"/>
                </a:cubicBezTo>
                <a:cubicBezTo>
                  <a:pt x="46" y="70"/>
                  <a:pt x="46" y="70"/>
                  <a:pt x="46" y="70"/>
                </a:cubicBezTo>
                <a:cubicBezTo>
                  <a:pt x="46" y="63"/>
                  <a:pt x="46" y="63"/>
                  <a:pt x="46" y="63"/>
                </a:cubicBezTo>
                <a:cubicBezTo>
                  <a:pt x="46" y="62"/>
                  <a:pt x="46" y="62"/>
                  <a:pt x="46" y="62"/>
                </a:cubicBezTo>
                <a:cubicBezTo>
                  <a:pt x="40" y="62"/>
                  <a:pt x="40" y="62"/>
                  <a:pt x="40" y="62"/>
                </a:cubicBezTo>
                <a:lnTo>
                  <a:pt x="40" y="63"/>
                </a:lnTo>
                <a:close/>
                <a:moveTo>
                  <a:pt x="40" y="30"/>
                </a:moveTo>
                <a:cubicBezTo>
                  <a:pt x="25" y="30"/>
                  <a:pt x="25" y="30"/>
                  <a:pt x="25" y="30"/>
                </a:cubicBezTo>
                <a:cubicBezTo>
                  <a:pt x="25" y="34"/>
                  <a:pt x="25" y="34"/>
                  <a:pt x="25" y="34"/>
                </a:cubicBezTo>
                <a:cubicBezTo>
                  <a:pt x="40" y="34"/>
                  <a:pt x="40" y="34"/>
                  <a:pt x="40" y="34"/>
                </a:cubicBezTo>
                <a:lnTo>
                  <a:pt x="40" y="30"/>
                </a:lnTo>
                <a:close/>
                <a:moveTo>
                  <a:pt x="28" y="69"/>
                </a:moveTo>
                <a:cubicBezTo>
                  <a:pt x="28" y="72"/>
                  <a:pt x="28" y="72"/>
                  <a:pt x="28" y="72"/>
                </a:cubicBezTo>
                <a:cubicBezTo>
                  <a:pt x="35" y="72"/>
                  <a:pt x="35" y="72"/>
                  <a:pt x="35" y="72"/>
                </a:cubicBezTo>
                <a:cubicBezTo>
                  <a:pt x="35" y="69"/>
                  <a:pt x="35" y="69"/>
                  <a:pt x="35" y="69"/>
                </a:cubicBezTo>
                <a:cubicBezTo>
                  <a:pt x="35" y="59"/>
                  <a:pt x="35" y="59"/>
                  <a:pt x="35" y="59"/>
                </a:cubicBezTo>
                <a:cubicBezTo>
                  <a:pt x="35" y="53"/>
                  <a:pt x="35" y="53"/>
                  <a:pt x="35" y="53"/>
                </a:cubicBezTo>
                <a:cubicBezTo>
                  <a:pt x="28" y="53"/>
                  <a:pt x="28" y="53"/>
                  <a:pt x="28" y="53"/>
                </a:cubicBezTo>
                <a:cubicBezTo>
                  <a:pt x="28" y="59"/>
                  <a:pt x="28" y="59"/>
                  <a:pt x="28" y="59"/>
                </a:cubicBezTo>
                <a:lnTo>
                  <a:pt x="28" y="69"/>
                </a:lnTo>
                <a:close/>
                <a:moveTo>
                  <a:pt x="23" y="71"/>
                </a:moveTo>
                <a:cubicBezTo>
                  <a:pt x="23" y="67"/>
                  <a:pt x="23" y="67"/>
                  <a:pt x="23" y="67"/>
                </a:cubicBezTo>
                <a:cubicBezTo>
                  <a:pt x="23" y="65"/>
                  <a:pt x="23" y="65"/>
                  <a:pt x="23" y="65"/>
                </a:cubicBezTo>
                <a:cubicBezTo>
                  <a:pt x="17" y="65"/>
                  <a:pt x="17" y="65"/>
                  <a:pt x="17" y="65"/>
                </a:cubicBezTo>
                <a:cubicBezTo>
                  <a:pt x="17" y="67"/>
                  <a:pt x="17" y="67"/>
                  <a:pt x="17" y="67"/>
                </a:cubicBezTo>
                <a:cubicBezTo>
                  <a:pt x="17" y="71"/>
                  <a:pt x="17" y="71"/>
                  <a:pt x="17" y="71"/>
                </a:cubicBezTo>
                <a:cubicBezTo>
                  <a:pt x="17" y="72"/>
                  <a:pt x="17" y="72"/>
                  <a:pt x="17" y="72"/>
                </a:cubicBezTo>
                <a:cubicBezTo>
                  <a:pt x="23" y="72"/>
                  <a:pt x="23" y="72"/>
                  <a:pt x="23" y="72"/>
                </a:cubicBezTo>
                <a:lnTo>
                  <a:pt x="23" y="71"/>
                </a:lnTo>
                <a:close/>
                <a:moveTo>
                  <a:pt x="38" y="82"/>
                </a:moveTo>
                <a:cubicBezTo>
                  <a:pt x="17" y="82"/>
                  <a:pt x="17" y="82"/>
                  <a:pt x="17" y="82"/>
                </a:cubicBezTo>
                <a:cubicBezTo>
                  <a:pt x="17" y="93"/>
                  <a:pt x="17" y="93"/>
                  <a:pt x="17" y="93"/>
                </a:cubicBezTo>
                <a:cubicBezTo>
                  <a:pt x="38" y="93"/>
                  <a:pt x="38" y="93"/>
                  <a:pt x="38" y="93"/>
                </a:cubicBezTo>
                <a:lnTo>
                  <a:pt x="38" y="82"/>
                </a:lnTo>
                <a:close/>
                <a:moveTo>
                  <a:pt x="47" y="95"/>
                </a:moveTo>
                <a:cubicBezTo>
                  <a:pt x="17" y="95"/>
                  <a:pt x="17" y="95"/>
                  <a:pt x="17" y="95"/>
                </a:cubicBezTo>
                <a:cubicBezTo>
                  <a:pt x="17" y="97"/>
                  <a:pt x="17" y="97"/>
                  <a:pt x="17" y="97"/>
                </a:cubicBezTo>
                <a:cubicBezTo>
                  <a:pt x="47" y="97"/>
                  <a:pt x="47" y="97"/>
                  <a:pt x="47" y="97"/>
                </a:cubicBezTo>
                <a:lnTo>
                  <a:pt x="47" y="95"/>
                </a:lnTo>
                <a:close/>
                <a:moveTo>
                  <a:pt x="51" y="97"/>
                </a:moveTo>
                <a:cubicBezTo>
                  <a:pt x="115" y="97"/>
                  <a:pt x="115" y="97"/>
                  <a:pt x="115" y="97"/>
                </a:cubicBezTo>
                <a:cubicBezTo>
                  <a:pt x="115" y="95"/>
                  <a:pt x="115" y="95"/>
                  <a:pt x="115" y="95"/>
                </a:cubicBezTo>
                <a:cubicBezTo>
                  <a:pt x="51" y="95"/>
                  <a:pt x="51" y="95"/>
                  <a:pt x="51" y="95"/>
                </a:cubicBezTo>
                <a:lnTo>
                  <a:pt x="51" y="97"/>
                </a:lnTo>
                <a:close/>
                <a:moveTo>
                  <a:pt x="54" y="93"/>
                </a:moveTo>
                <a:cubicBezTo>
                  <a:pt x="115" y="93"/>
                  <a:pt x="115" y="93"/>
                  <a:pt x="115" y="93"/>
                </a:cubicBezTo>
                <a:cubicBezTo>
                  <a:pt x="115" y="91"/>
                  <a:pt x="115" y="91"/>
                  <a:pt x="115" y="91"/>
                </a:cubicBezTo>
                <a:cubicBezTo>
                  <a:pt x="54" y="91"/>
                  <a:pt x="54" y="91"/>
                  <a:pt x="54" y="91"/>
                </a:cubicBezTo>
                <a:lnTo>
                  <a:pt x="54" y="93"/>
                </a:lnTo>
                <a:close/>
                <a:moveTo>
                  <a:pt x="86" y="88"/>
                </a:moveTo>
                <a:cubicBezTo>
                  <a:pt x="115" y="88"/>
                  <a:pt x="115" y="88"/>
                  <a:pt x="115" y="88"/>
                </a:cubicBezTo>
                <a:cubicBezTo>
                  <a:pt x="115" y="87"/>
                  <a:pt x="115" y="87"/>
                  <a:pt x="115" y="87"/>
                </a:cubicBezTo>
                <a:cubicBezTo>
                  <a:pt x="86" y="87"/>
                  <a:pt x="86" y="87"/>
                  <a:pt x="86" y="87"/>
                </a:cubicBezTo>
                <a:lnTo>
                  <a:pt x="86" y="88"/>
                </a:lnTo>
                <a:close/>
                <a:moveTo>
                  <a:pt x="79" y="84"/>
                </a:moveTo>
                <a:cubicBezTo>
                  <a:pt x="115" y="84"/>
                  <a:pt x="115" y="84"/>
                  <a:pt x="115" y="84"/>
                </a:cubicBezTo>
                <a:cubicBezTo>
                  <a:pt x="115" y="82"/>
                  <a:pt x="115" y="82"/>
                  <a:pt x="115" y="82"/>
                </a:cubicBezTo>
                <a:cubicBezTo>
                  <a:pt x="79" y="82"/>
                  <a:pt x="79" y="82"/>
                  <a:pt x="79" y="82"/>
                </a:cubicBezTo>
                <a:lnTo>
                  <a:pt x="79" y="84"/>
                </a:lnTo>
                <a:close/>
                <a:moveTo>
                  <a:pt x="130" y="11"/>
                </a:moveTo>
                <a:cubicBezTo>
                  <a:pt x="130" y="109"/>
                  <a:pt x="130" y="109"/>
                  <a:pt x="130" y="109"/>
                </a:cubicBezTo>
                <a:cubicBezTo>
                  <a:pt x="132" y="109"/>
                  <a:pt x="132" y="109"/>
                  <a:pt x="132" y="109"/>
                </a:cubicBezTo>
                <a:cubicBezTo>
                  <a:pt x="132" y="114"/>
                  <a:pt x="132" y="114"/>
                  <a:pt x="132" y="114"/>
                </a:cubicBezTo>
                <a:cubicBezTo>
                  <a:pt x="128" y="114"/>
                  <a:pt x="128" y="114"/>
                  <a:pt x="128" y="114"/>
                </a:cubicBezTo>
                <a:cubicBezTo>
                  <a:pt x="128" y="114"/>
                  <a:pt x="128" y="114"/>
                  <a:pt x="128" y="114"/>
                </a:cubicBezTo>
                <a:cubicBezTo>
                  <a:pt x="68" y="114"/>
                  <a:pt x="68" y="114"/>
                  <a:pt x="68" y="114"/>
                </a:cubicBezTo>
                <a:cubicBezTo>
                  <a:pt x="90" y="125"/>
                  <a:pt x="90" y="125"/>
                  <a:pt x="90" y="125"/>
                </a:cubicBezTo>
                <a:cubicBezTo>
                  <a:pt x="91" y="125"/>
                  <a:pt x="91" y="125"/>
                  <a:pt x="91" y="125"/>
                </a:cubicBezTo>
                <a:cubicBezTo>
                  <a:pt x="93" y="125"/>
                  <a:pt x="94" y="126"/>
                  <a:pt x="94" y="127"/>
                </a:cubicBezTo>
                <a:cubicBezTo>
                  <a:pt x="94" y="129"/>
                  <a:pt x="93" y="130"/>
                  <a:pt x="91" y="130"/>
                </a:cubicBezTo>
                <a:cubicBezTo>
                  <a:pt x="90" y="130"/>
                  <a:pt x="89" y="129"/>
                  <a:pt x="89" y="127"/>
                </a:cubicBezTo>
                <a:cubicBezTo>
                  <a:pt x="89" y="127"/>
                  <a:pt x="89" y="127"/>
                  <a:pt x="89" y="127"/>
                </a:cubicBezTo>
                <a:cubicBezTo>
                  <a:pt x="67" y="117"/>
                  <a:pt x="67" y="117"/>
                  <a:pt x="67" y="117"/>
                </a:cubicBezTo>
                <a:cubicBezTo>
                  <a:pt x="67" y="125"/>
                  <a:pt x="67" y="125"/>
                  <a:pt x="67" y="125"/>
                </a:cubicBezTo>
                <a:cubicBezTo>
                  <a:pt x="68" y="126"/>
                  <a:pt x="68" y="126"/>
                  <a:pt x="68" y="127"/>
                </a:cubicBezTo>
                <a:cubicBezTo>
                  <a:pt x="68" y="129"/>
                  <a:pt x="67" y="130"/>
                  <a:pt x="66" y="130"/>
                </a:cubicBezTo>
                <a:cubicBezTo>
                  <a:pt x="64" y="130"/>
                  <a:pt x="63" y="129"/>
                  <a:pt x="63" y="127"/>
                </a:cubicBezTo>
                <a:cubicBezTo>
                  <a:pt x="63" y="126"/>
                  <a:pt x="64" y="126"/>
                  <a:pt x="64" y="125"/>
                </a:cubicBezTo>
                <a:cubicBezTo>
                  <a:pt x="64" y="117"/>
                  <a:pt x="64" y="117"/>
                  <a:pt x="64" y="117"/>
                </a:cubicBezTo>
                <a:cubicBezTo>
                  <a:pt x="42" y="127"/>
                  <a:pt x="42" y="127"/>
                  <a:pt x="42" y="127"/>
                </a:cubicBezTo>
                <a:cubicBezTo>
                  <a:pt x="42" y="127"/>
                  <a:pt x="42" y="127"/>
                  <a:pt x="42" y="127"/>
                </a:cubicBezTo>
                <a:cubicBezTo>
                  <a:pt x="42" y="129"/>
                  <a:pt x="41" y="130"/>
                  <a:pt x="40" y="130"/>
                </a:cubicBezTo>
                <a:cubicBezTo>
                  <a:pt x="38" y="130"/>
                  <a:pt x="37" y="129"/>
                  <a:pt x="37" y="127"/>
                </a:cubicBezTo>
                <a:cubicBezTo>
                  <a:pt x="37" y="126"/>
                  <a:pt x="38" y="125"/>
                  <a:pt x="40" y="125"/>
                </a:cubicBezTo>
                <a:cubicBezTo>
                  <a:pt x="40" y="125"/>
                  <a:pt x="41" y="125"/>
                  <a:pt x="41" y="125"/>
                </a:cubicBezTo>
                <a:cubicBezTo>
                  <a:pt x="64" y="114"/>
                  <a:pt x="64" y="114"/>
                  <a:pt x="64" y="114"/>
                </a:cubicBezTo>
                <a:cubicBezTo>
                  <a:pt x="3" y="114"/>
                  <a:pt x="3" y="114"/>
                  <a:pt x="3" y="114"/>
                </a:cubicBezTo>
                <a:cubicBezTo>
                  <a:pt x="3" y="114"/>
                  <a:pt x="3" y="114"/>
                  <a:pt x="3" y="114"/>
                </a:cubicBezTo>
                <a:cubicBezTo>
                  <a:pt x="3" y="114"/>
                  <a:pt x="3" y="114"/>
                  <a:pt x="3" y="114"/>
                </a:cubicBezTo>
                <a:cubicBezTo>
                  <a:pt x="0" y="114"/>
                  <a:pt x="0" y="114"/>
                  <a:pt x="0" y="114"/>
                </a:cubicBezTo>
                <a:cubicBezTo>
                  <a:pt x="0" y="109"/>
                  <a:pt x="0" y="109"/>
                  <a:pt x="0" y="109"/>
                </a:cubicBezTo>
                <a:cubicBezTo>
                  <a:pt x="2" y="109"/>
                  <a:pt x="2" y="109"/>
                  <a:pt x="2" y="109"/>
                </a:cubicBezTo>
                <a:cubicBezTo>
                  <a:pt x="2" y="11"/>
                  <a:pt x="2" y="11"/>
                  <a:pt x="2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0"/>
                  <a:pt x="0" y="0"/>
                  <a:pt x="0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cubicBezTo>
                  <a:pt x="66" y="0"/>
                  <a:pt x="66" y="0"/>
                  <a:pt x="66" y="0"/>
                </a:cubicBezTo>
                <a:cubicBezTo>
                  <a:pt x="128" y="0"/>
                  <a:pt x="128" y="0"/>
                  <a:pt x="128" y="0"/>
                </a:cubicBezTo>
                <a:cubicBezTo>
                  <a:pt x="128" y="0"/>
                  <a:pt x="128" y="0"/>
                  <a:pt x="128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132" y="11"/>
                  <a:pt x="132" y="11"/>
                  <a:pt x="132" y="11"/>
                </a:cubicBezTo>
                <a:lnTo>
                  <a:pt x="130" y="11"/>
                </a:lnTo>
                <a:close/>
                <a:moveTo>
                  <a:pt x="126" y="14"/>
                </a:moveTo>
                <a:cubicBezTo>
                  <a:pt x="6" y="14"/>
                  <a:pt x="6" y="14"/>
                  <a:pt x="6" y="14"/>
                </a:cubicBezTo>
                <a:cubicBezTo>
                  <a:pt x="6" y="109"/>
                  <a:pt x="6" y="109"/>
                  <a:pt x="6" y="109"/>
                </a:cubicBezTo>
                <a:cubicBezTo>
                  <a:pt x="126" y="109"/>
                  <a:pt x="126" y="109"/>
                  <a:pt x="126" y="109"/>
                </a:cubicBezTo>
                <a:lnTo>
                  <a:pt x="126" y="14"/>
                </a:lnTo>
                <a:close/>
              </a:path>
            </a:pathLst>
          </a:custGeom>
          <a:solidFill>
            <a:schemeClr val="accent2">
              <a:lumMod val="90000"/>
            </a:schemeClr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4813031" y="3099383"/>
            <a:ext cx="29539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20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图中的基本联系类型</a:t>
            </a:r>
          </a:p>
        </p:txBody>
      </p:sp>
    </p:spTree>
    <p:extLst>
      <p:ext uri="{BB962C8B-B14F-4D97-AF65-F5344CB8AC3E}">
        <p14:creationId xmlns="" xmlns:p14="http://schemas.microsoft.com/office/powerpoint/2010/main" val="30516594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3000">
        <p:split orient="vert"/>
      </p:transition>
    </mc:Choice>
    <mc:Fallback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/>
          </p:cNvSpPr>
          <p:nvPr/>
        </p:nvSpPr>
        <p:spPr>
          <a:xfrm>
            <a:off x="457200" y="205978"/>
            <a:ext cx="8229600" cy="583574"/>
          </a:xfrm>
          <a:prstGeom prst="rect">
            <a:avLst/>
          </a:prstGeom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algn="l" defTabSz="6172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7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en-US" altLang="zh-CN" sz="320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320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模型概述</a:t>
            </a:r>
            <a:endParaRPr lang="zh-CN" altLang="en-US" sz="3200" dirty="0">
              <a:ln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3" name="内容占位符 2"/>
          <p:cNvSpPr txBox="1">
            <a:spLocks/>
          </p:cNvSpPr>
          <p:nvPr/>
        </p:nvSpPr>
        <p:spPr>
          <a:xfrm>
            <a:off x="207586" y="951571"/>
            <a:ext cx="8367470" cy="3556490"/>
          </a:xfrm>
          <a:prstGeom prst="rect">
            <a:avLst/>
          </a:prstGeom>
        </p:spPr>
        <p:txBody>
          <a:bodyPr/>
          <a:lstStyle>
            <a:lvl1pPr marL="154305" indent="-154305" algn="l" defTabSz="617220" rtl="0" eaLnBrk="1" latinLnBrk="0" hangingPunct="1">
              <a:lnSpc>
                <a:spcPct val="90000"/>
              </a:lnSpc>
              <a:spcBef>
                <a:spcPts val="675"/>
              </a:spcBef>
              <a:buFont typeface="Arial" panose="020B0604020202020204" pitchFamily="34" charset="0"/>
              <a:buChar char="•"/>
              <a:defRPr sz="18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291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152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13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8874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9735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0596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1457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23185" indent="-154305" algn="l" defTabSz="617220" rtl="0" eaLnBrk="1" latinLnBrk="0" hangingPunct="1">
              <a:lnSpc>
                <a:spcPct val="90000"/>
              </a:lnSpc>
              <a:spcBef>
                <a:spcPts val="338"/>
              </a:spcBef>
              <a:buFont typeface="Arial" panose="020B0604020202020204" pitchFamily="34" charset="0"/>
              <a:buChar char="•"/>
              <a:defRPr sz="1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zh-CN" altLang="en-US" dirty="0"/>
          </a:p>
        </p:txBody>
      </p:sp>
      <p:cxnSp>
        <p:nvCxnSpPr>
          <p:cNvPr id="4" name="直接连接符 3"/>
          <p:cNvCxnSpPr/>
          <p:nvPr/>
        </p:nvCxnSpPr>
        <p:spPr>
          <a:xfrm>
            <a:off x="467544" y="794065"/>
            <a:ext cx="8136904" cy="0"/>
          </a:xfrm>
          <a:prstGeom prst="line">
            <a:avLst/>
          </a:prstGeom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>
            <a:off x="630744" y="1049255"/>
            <a:ext cx="3001111" cy="523220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1. ER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模型是什么</a:t>
            </a:r>
            <a:endParaRPr lang="en-US" altLang="zh-CN" sz="2800" dirty="0" smtClean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6" name="直接箭头连接符 5"/>
          <p:cNvCxnSpPr/>
          <p:nvPr/>
        </p:nvCxnSpPr>
        <p:spPr>
          <a:xfrm>
            <a:off x="5660561" y="2774860"/>
            <a:ext cx="104467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2730705" y="2403200"/>
            <a:ext cx="954107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抽象化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660561" y="2383881"/>
            <a:ext cx="954107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数据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化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Freeform 1"/>
          <p:cNvSpPr>
            <a:spLocks/>
          </p:cNvSpPr>
          <p:nvPr/>
        </p:nvSpPr>
        <p:spPr bwMode="auto">
          <a:xfrm>
            <a:off x="3965313" y="1975273"/>
            <a:ext cx="1575644" cy="1330482"/>
          </a:xfrm>
          <a:custGeom>
            <a:avLst/>
            <a:gdLst>
              <a:gd name="T0" fmla="*/ 25 w 423"/>
              <a:gd name="T1" fmla="*/ 101 h 476"/>
              <a:gd name="T2" fmla="*/ 186 w 423"/>
              <a:gd name="T3" fmla="*/ 8 h 476"/>
              <a:gd name="T4" fmla="*/ 237 w 423"/>
              <a:gd name="T5" fmla="*/ 8 h 476"/>
              <a:gd name="T6" fmla="*/ 397 w 423"/>
              <a:gd name="T7" fmla="*/ 101 h 476"/>
              <a:gd name="T8" fmla="*/ 423 w 423"/>
              <a:gd name="T9" fmla="*/ 145 h 476"/>
              <a:gd name="T10" fmla="*/ 423 w 423"/>
              <a:gd name="T11" fmla="*/ 331 h 476"/>
              <a:gd name="T12" fmla="*/ 398 w 423"/>
              <a:gd name="T13" fmla="*/ 375 h 476"/>
              <a:gd name="T14" fmla="*/ 237 w 423"/>
              <a:gd name="T15" fmla="*/ 467 h 476"/>
              <a:gd name="T16" fmla="*/ 186 w 423"/>
              <a:gd name="T17" fmla="*/ 467 h 476"/>
              <a:gd name="T18" fmla="*/ 105 w 423"/>
              <a:gd name="T19" fmla="*/ 421 h 476"/>
              <a:gd name="T20" fmla="*/ 25 w 423"/>
              <a:gd name="T21" fmla="*/ 375 h 476"/>
              <a:gd name="T22" fmla="*/ 0 w 423"/>
              <a:gd name="T23" fmla="*/ 330 h 476"/>
              <a:gd name="T24" fmla="*/ 0 w 423"/>
              <a:gd name="T25" fmla="*/ 145 h 476"/>
              <a:gd name="T26" fmla="*/ 25 w 423"/>
              <a:gd name="T27" fmla="*/ 101 h 4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23" h="476">
                <a:moveTo>
                  <a:pt x="25" y="101"/>
                </a:moveTo>
                <a:cubicBezTo>
                  <a:pt x="79" y="70"/>
                  <a:pt x="132" y="39"/>
                  <a:pt x="186" y="8"/>
                </a:cubicBezTo>
                <a:cubicBezTo>
                  <a:pt x="202" y="0"/>
                  <a:pt x="221" y="0"/>
                  <a:pt x="237" y="8"/>
                </a:cubicBezTo>
                <a:cubicBezTo>
                  <a:pt x="290" y="39"/>
                  <a:pt x="344" y="70"/>
                  <a:pt x="397" y="101"/>
                </a:cubicBezTo>
                <a:cubicBezTo>
                  <a:pt x="413" y="110"/>
                  <a:pt x="422" y="127"/>
                  <a:pt x="423" y="145"/>
                </a:cubicBezTo>
                <a:cubicBezTo>
                  <a:pt x="423" y="331"/>
                  <a:pt x="423" y="331"/>
                  <a:pt x="423" y="331"/>
                </a:cubicBezTo>
                <a:cubicBezTo>
                  <a:pt x="422" y="348"/>
                  <a:pt x="413" y="365"/>
                  <a:pt x="398" y="375"/>
                </a:cubicBezTo>
                <a:cubicBezTo>
                  <a:pt x="237" y="467"/>
                  <a:pt x="237" y="467"/>
                  <a:pt x="237" y="467"/>
                </a:cubicBezTo>
                <a:cubicBezTo>
                  <a:pt x="221" y="476"/>
                  <a:pt x="201" y="476"/>
                  <a:pt x="186" y="467"/>
                </a:cubicBezTo>
                <a:cubicBezTo>
                  <a:pt x="105" y="421"/>
                  <a:pt x="105" y="421"/>
                  <a:pt x="105" y="421"/>
                </a:cubicBezTo>
                <a:cubicBezTo>
                  <a:pt x="25" y="375"/>
                  <a:pt x="25" y="375"/>
                  <a:pt x="25" y="375"/>
                </a:cubicBezTo>
                <a:cubicBezTo>
                  <a:pt x="10" y="365"/>
                  <a:pt x="0" y="348"/>
                  <a:pt x="0" y="330"/>
                </a:cubicBezTo>
                <a:cubicBezTo>
                  <a:pt x="0" y="145"/>
                  <a:pt x="0" y="145"/>
                  <a:pt x="0" y="145"/>
                </a:cubicBezTo>
                <a:cubicBezTo>
                  <a:pt x="0" y="127"/>
                  <a:pt x="10" y="110"/>
                  <a:pt x="25" y="101"/>
                </a:cubicBezTo>
                <a:close/>
              </a:path>
            </a:pathLst>
          </a:cu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信息世界</a:t>
            </a:r>
          </a:p>
        </p:txBody>
      </p:sp>
      <p:sp>
        <p:nvSpPr>
          <p:cNvPr id="11" name="Freeform 2"/>
          <p:cNvSpPr>
            <a:spLocks/>
          </p:cNvSpPr>
          <p:nvPr/>
        </p:nvSpPr>
        <p:spPr bwMode="auto">
          <a:xfrm>
            <a:off x="4936346" y="1942559"/>
            <a:ext cx="574456" cy="485073"/>
          </a:xfrm>
          <a:custGeom>
            <a:avLst/>
            <a:gdLst>
              <a:gd name="T0" fmla="*/ 25 w 423"/>
              <a:gd name="T1" fmla="*/ 101 h 476"/>
              <a:gd name="T2" fmla="*/ 186 w 423"/>
              <a:gd name="T3" fmla="*/ 8 h 476"/>
              <a:gd name="T4" fmla="*/ 237 w 423"/>
              <a:gd name="T5" fmla="*/ 8 h 476"/>
              <a:gd name="T6" fmla="*/ 397 w 423"/>
              <a:gd name="T7" fmla="*/ 101 h 476"/>
              <a:gd name="T8" fmla="*/ 423 w 423"/>
              <a:gd name="T9" fmla="*/ 145 h 476"/>
              <a:gd name="T10" fmla="*/ 423 w 423"/>
              <a:gd name="T11" fmla="*/ 331 h 476"/>
              <a:gd name="T12" fmla="*/ 398 w 423"/>
              <a:gd name="T13" fmla="*/ 375 h 476"/>
              <a:gd name="T14" fmla="*/ 237 w 423"/>
              <a:gd name="T15" fmla="*/ 467 h 476"/>
              <a:gd name="T16" fmla="*/ 186 w 423"/>
              <a:gd name="T17" fmla="*/ 467 h 476"/>
              <a:gd name="T18" fmla="*/ 105 w 423"/>
              <a:gd name="T19" fmla="*/ 421 h 476"/>
              <a:gd name="T20" fmla="*/ 25 w 423"/>
              <a:gd name="T21" fmla="*/ 375 h 476"/>
              <a:gd name="T22" fmla="*/ 0 w 423"/>
              <a:gd name="T23" fmla="*/ 330 h 476"/>
              <a:gd name="T24" fmla="*/ 0 w 423"/>
              <a:gd name="T25" fmla="*/ 145 h 476"/>
              <a:gd name="T26" fmla="*/ 25 w 423"/>
              <a:gd name="T27" fmla="*/ 101 h 4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23" h="476">
                <a:moveTo>
                  <a:pt x="25" y="101"/>
                </a:moveTo>
                <a:cubicBezTo>
                  <a:pt x="79" y="70"/>
                  <a:pt x="132" y="39"/>
                  <a:pt x="186" y="8"/>
                </a:cubicBezTo>
                <a:cubicBezTo>
                  <a:pt x="202" y="0"/>
                  <a:pt x="221" y="0"/>
                  <a:pt x="237" y="8"/>
                </a:cubicBezTo>
                <a:cubicBezTo>
                  <a:pt x="290" y="39"/>
                  <a:pt x="344" y="70"/>
                  <a:pt x="397" y="101"/>
                </a:cubicBezTo>
                <a:cubicBezTo>
                  <a:pt x="413" y="110"/>
                  <a:pt x="422" y="127"/>
                  <a:pt x="423" y="145"/>
                </a:cubicBezTo>
                <a:cubicBezTo>
                  <a:pt x="423" y="331"/>
                  <a:pt x="423" y="331"/>
                  <a:pt x="423" y="331"/>
                </a:cubicBezTo>
                <a:cubicBezTo>
                  <a:pt x="422" y="348"/>
                  <a:pt x="413" y="365"/>
                  <a:pt x="398" y="375"/>
                </a:cubicBezTo>
                <a:cubicBezTo>
                  <a:pt x="237" y="467"/>
                  <a:pt x="237" y="467"/>
                  <a:pt x="237" y="467"/>
                </a:cubicBezTo>
                <a:cubicBezTo>
                  <a:pt x="221" y="476"/>
                  <a:pt x="201" y="476"/>
                  <a:pt x="186" y="467"/>
                </a:cubicBezTo>
                <a:cubicBezTo>
                  <a:pt x="105" y="421"/>
                  <a:pt x="105" y="421"/>
                  <a:pt x="105" y="421"/>
                </a:cubicBezTo>
                <a:cubicBezTo>
                  <a:pt x="25" y="375"/>
                  <a:pt x="25" y="375"/>
                  <a:pt x="25" y="375"/>
                </a:cubicBezTo>
                <a:cubicBezTo>
                  <a:pt x="10" y="365"/>
                  <a:pt x="0" y="348"/>
                  <a:pt x="0" y="330"/>
                </a:cubicBezTo>
                <a:cubicBezTo>
                  <a:pt x="0" y="145"/>
                  <a:pt x="0" y="145"/>
                  <a:pt x="0" y="145"/>
                </a:cubicBezTo>
                <a:cubicBezTo>
                  <a:pt x="0" y="127"/>
                  <a:pt x="10" y="110"/>
                  <a:pt x="25" y="101"/>
                </a:cubicBezTo>
                <a:close/>
              </a:path>
            </a:pathLst>
          </a:cu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造字工房悦黑演示版常规体" pitchFamily="50" charset="-122"/>
              <a:ea typeface="造字工房悦黑演示版常规体" pitchFamily="50" charset="-122"/>
              <a:sym typeface="Bebas" pitchFamily="2" charset="0"/>
            </a:endParaRPr>
          </a:p>
        </p:txBody>
      </p:sp>
      <p:sp>
        <p:nvSpPr>
          <p:cNvPr id="12" name="Freeform 1"/>
          <p:cNvSpPr>
            <a:spLocks/>
          </p:cNvSpPr>
          <p:nvPr/>
        </p:nvSpPr>
        <p:spPr bwMode="auto">
          <a:xfrm>
            <a:off x="1029237" y="1966215"/>
            <a:ext cx="1575644" cy="1330482"/>
          </a:xfrm>
          <a:custGeom>
            <a:avLst/>
            <a:gdLst>
              <a:gd name="T0" fmla="*/ 25 w 423"/>
              <a:gd name="T1" fmla="*/ 101 h 476"/>
              <a:gd name="T2" fmla="*/ 186 w 423"/>
              <a:gd name="T3" fmla="*/ 8 h 476"/>
              <a:gd name="T4" fmla="*/ 237 w 423"/>
              <a:gd name="T5" fmla="*/ 8 h 476"/>
              <a:gd name="T6" fmla="*/ 397 w 423"/>
              <a:gd name="T7" fmla="*/ 101 h 476"/>
              <a:gd name="T8" fmla="*/ 423 w 423"/>
              <a:gd name="T9" fmla="*/ 145 h 476"/>
              <a:gd name="T10" fmla="*/ 423 w 423"/>
              <a:gd name="T11" fmla="*/ 331 h 476"/>
              <a:gd name="T12" fmla="*/ 398 w 423"/>
              <a:gd name="T13" fmla="*/ 375 h 476"/>
              <a:gd name="T14" fmla="*/ 237 w 423"/>
              <a:gd name="T15" fmla="*/ 467 h 476"/>
              <a:gd name="T16" fmla="*/ 186 w 423"/>
              <a:gd name="T17" fmla="*/ 467 h 476"/>
              <a:gd name="T18" fmla="*/ 105 w 423"/>
              <a:gd name="T19" fmla="*/ 421 h 476"/>
              <a:gd name="T20" fmla="*/ 25 w 423"/>
              <a:gd name="T21" fmla="*/ 375 h 476"/>
              <a:gd name="T22" fmla="*/ 0 w 423"/>
              <a:gd name="T23" fmla="*/ 330 h 476"/>
              <a:gd name="T24" fmla="*/ 0 w 423"/>
              <a:gd name="T25" fmla="*/ 145 h 476"/>
              <a:gd name="T26" fmla="*/ 25 w 423"/>
              <a:gd name="T27" fmla="*/ 101 h 4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23" h="476">
                <a:moveTo>
                  <a:pt x="25" y="101"/>
                </a:moveTo>
                <a:cubicBezTo>
                  <a:pt x="79" y="70"/>
                  <a:pt x="132" y="39"/>
                  <a:pt x="186" y="8"/>
                </a:cubicBezTo>
                <a:cubicBezTo>
                  <a:pt x="202" y="0"/>
                  <a:pt x="221" y="0"/>
                  <a:pt x="237" y="8"/>
                </a:cubicBezTo>
                <a:cubicBezTo>
                  <a:pt x="290" y="39"/>
                  <a:pt x="344" y="70"/>
                  <a:pt x="397" y="101"/>
                </a:cubicBezTo>
                <a:cubicBezTo>
                  <a:pt x="413" y="110"/>
                  <a:pt x="422" y="127"/>
                  <a:pt x="423" y="145"/>
                </a:cubicBezTo>
                <a:cubicBezTo>
                  <a:pt x="423" y="331"/>
                  <a:pt x="423" y="331"/>
                  <a:pt x="423" y="331"/>
                </a:cubicBezTo>
                <a:cubicBezTo>
                  <a:pt x="422" y="348"/>
                  <a:pt x="413" y="365"/>
                  <a:pt x="398" y="375"/>
                </a:cubicBezTo>
                <a:cubicBezTo>
                  <a:pt x="237" y="467"/>
                  <a:pt x="237" y="467"/>
                  <a:pt x="237" y="467"/>
                </a:cubicBezTo>
                <a:cubicBezTo>
                  <a:pt x="221" y="476"/>
                  <a:pt x="201" y="476"/>
                  <a:pt x="186" y="467"/>
                </a:cubicBezTo>
                <a:cubicBezTo>
                  <a:pt x="105" y="421"/>
                  <a:pt x="105" y="421"/>
                  <a:pt x="105" y="421"/>
                </a:cubicBezTo>
                <a:cubicBezTo>
                  <a:pt x="25" y="375"/>
                  <a:pt x="25" y="375"/>
                  <a:pt x="25" y="375"/>
                </a:cubicBezTo>
                <a:cubicBezTo>
                  <a:pt x="10" y="365"/>
                  <a:pt x="0" y="348"/>
                  <a:pt x="0" y="330"/>
                </a:cubicBezTo>
                <a:cubicBezTo>
                  <a:pt x="0" y="145"/>
                  <a:pt x="0" y="145"/>
                  <a:pt x="0" y="145"/>
                </a:cubicBezTo>
                <a:cubicBezTo>
                  <a:pt x="0" y="127"/>
                  <a:pt x="10" y="110"/>
                  <a:pt x="25" y="101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现实世界</a:t>
            </a:r>
          </a:p>
        </p:txBody>
      </p:sp>
      <p:sp>
        <p:nvSpPr>
          <p:cNvPr id="13" name="Freeform 2"/>
          <p:cNvSpPr>
            <a:spLocks/>
          </p:cNvSpPr>
          <p:nvPr/>
        </p:nvSpPr>
        <p:spPr bwMode="auto">
          <a:xfrm>
            <a:off x="2006195" y="1938139"/>
            <a:ext cx="574456" cy="485073"/>
          </a:xfrm>
          <a:custGeom>
            <a:avLst/>
            <a:gdLst>
              <a:gd name="T0" fmla="*/ 25 w 423"/>
              <a:gd name="T1" fmla="*/ 101 h 476"/>
              <a:gd name="T2" fmla="*/ 186 w 423"/>
              <a:gd name="T3" fmla="*/ 8 h 476"/>
              <a:gd name="T4" fmla="*/ 237 w 423"/>
              <a:gd name="T5" fmla="*/ 8 h 476"/>
              <a:gd name="T6" fmla="*/ 397 w 423"/>
              <a:gd name="T7" fmla="*/ 101 h 476"/>
              <a:gd name="T8" fmla="*/ 423 w 423"/>
              <a:gd name="T9" fmla="*/ 145 h 476"/>
              <a:gd name="T10" fmla="*/ 423 w 423"/>
              <a:gd name="T11" fmla="*/ 331 h 476"/>
              <a:gd name="T12" fmla="*/ 398 w 423"/>
              <a:gd name="T13" fmla="*/ 375 h 476"/>
              <a:gd name="T14" fmla="*/ 237 w 423"/>
              <a:gd name="T15" fmla="*/ 467 h 476"/>
              <a:gd name="T16" fmla="*/ 186 w 423"/>
              <a:gd name="T17" fmla="*/ 467 h 476"/>
              <a:gd name="T18" fmla="*/ 105 w 423"/>
              <a:gd name="T19" fmla="*/ 421 h 476"/>
              <a:gd name="T20" fmla="*/ 25 w 423"/>
              <a:gd name="T21" fmla="*/ 375 h 476"/>
              <a:gd name="T22" fmla="*/ 0 w 423"/>
              <a:gd name="T23" fmla="*/ 330 h 476"/>
              <a:gd name="T24" fmla="*/ 0 w 423"/>
              <a:gd name="T25" fmla="*/ 145 h 476"/>
              <a:gd name="T26" fmla="*/ 25 w 423"/>
              <a:gd name="T27" fmla="*/ 101 h 4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23" h="476">
                <a:moveTo>
                  <a:pt x="25" y="101"/>
                </a:moveTo>
                <a:cubicBezTo>
                  <a:pt x="79" y="70"/>
                  <a:pt x="132" y="39"/>
                  <a:pt x="186" y="8"/>
                </a:cubicBezTo>
                <a:cubicBezTo>
                  <a:pt x="202" y="0"/>
                  <a:pt x="221" y="0"/>
                  <a:pt x="237" y="8"/>
                </a:cubicBezTo>
                <a:cubicBezTo>
                  <a:pt x="290" y="39"/>
                  <a:pt x="344" y="70"/>
                  <a:pt x="397" y="101"/>
                </a:cubicBezTo>
                <a:cubicBezTo>
                  <a:pt x="413" y="110"/>
                  <a:pt x="422" y="127"/>
                  <a:pt x="423" y="145"/>
                </a:cubicBezTo>
                <a:cubicBezTo>
                  <a:pt x="423" y="331"/>
                  <a:pt x="423" y="331"/>
                  <a:pt x="423" y="331"/>
                </a:cubicBezTo>
                <a:cubicBezTo>
                  <a:pt x="422" y="348"/>
                  <a:pt x="413" y="365"/>
                  <a:pt x="398" y="375"/>
                </a:cubicBezTo>
                <a:cubicBezTo>
                  <a:pt x="237" y="467"/>
                  <a:pt x="237" y="467"/>
                  <a:pt x="237" y="467"/>
                </a:cubicBezTo>
                <a:cubicBezTo>
                  <a:pt x="221" y="476"/>
                  <a:pt x="201" y="476"/>
                  <a:pt x="186" y="467"/>
                </a:cubicBezTo>
                <a:cubicBezTo>
                  <a:pt x="105" y="421"/>
                  <a:pt x="105" y="421"/>
                  <a:pt x="105" y="421"/>
                </a:cubicBezTo>
                <a:cubicBezTo>
                  <a:pt x="25" y="375"/>
                  <a:pt x="25" y="375"/>
                  <a:pt x="25" y="375"/>
                </a:cubicBezTo>
                <a:cubicBezTo>
                  <a:pt x="10" y="365"/>
                  <a:pt x="0" y="348"/>
                  <a:pt x="0" y="330"/>
                </a:cubicBezTo>
                <a:cubicBezTo>
                  <a:pt x="0" y="145"/>
                  <a:pt x="0" y="145"/>
                  <a:pt x="0" y="145"/>
                </a:cubicBezTo>
                <a:cubicBezTo>
                  <a:pt x="0" y="127"/>
                  <a:pt x="10" y="110"/>
                  <a:pt x="25" y="101"/>
                </a:cubicBezTo>
                <a:close/>
              </a:path>
            </a:pathLst>
          </a:cu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造字工房悦黑演示版常规体" pitchFamily="50" charset="-122"/>
              <a:ea typeface="造字工房悦黑演示版常规体" pitchFamily="50" charset="-122"/>
              <a:sym typeface="Bebas" pitchFamily="2" charset="0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2165079" y="2054451"/>
            <a:ext cx="287484" cy="252449"/>
            <a:chOff x="5767388" y="2987676"/>
            <a:chExt cx="696913" cy="815975"/>
          </a:xfrm>
          <a:solidFill>
            <a:srgbClr val="49A19C"/>
          </a:solidFill>
        </p:grpSpPr>
        <p:sp>
          <p:nvSpPr>
            <p:cNvPr id="15" name="Oval 591"/>
            <p:cNvSpPr>
              <a:spLocks noChangeArrowheads="1"/>
            </p:cNvSpPr>
            <p:nvPr/>
          </p:nvSpPr>
          <p:spPr bwMode="auto">
            <a:xfrm>
              <a:off x="5932488" y="2987676"/>
              <a:ext cx="127000" cy="157163"/>
            </a:xfrm>
            <a:prstGeom prst="ellipse">
              <a:avLst/>
            </a:prstGeom>
            <a:ln/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  <p:sp>
          <p:nvSpPr>
            <p:cNvPr id="16" name="Freeform 592"/>
            <p:cNvSpPr>
              <a:spLocks noEditPoints="1"/>
            </p:cNvSpPr>
            <p:nvPr/>
          </p:nvSpPr>
          <p:spPr bwMode="auto">
            <a:xfrm>
              <a:off x="5767388" y="3159126"/>
              <a:ext cx="454025" cy="641350"/>
            </a:xfrm>
            <a:custGeom>
              <a:avLst/>
              <a:gdLst>
                <a:gd name="T0" fmla="*/ 120 w 121"/>
                <a:gd name="T1" fmla="*/ 26 h 171"/>
                <a:gd name="T2" fmla="*/ 120 w 121"/>
                <a:gd name="T3" fmla="*/ 26 h 171"/>
                <a:gd name="T4" fmla="*/ 114 w 121"/>
                <a:gd name="T5" fmla="*/ 21 h 171"/>
                <a:gd name="T6" fmla="*/ 90 w 121"/>
                <a:gd name="T7" fmla="*/ 3 h 171"/>
                <a:gd name="T8" fmla="*/ 84 w 121"/>
                <a:gd name="T9" fmla="*/ 1 h 171"/>
                <a:gd name="T10" fmla="*/ 75 w 121"/>
                <a:gd name="T11" fmla="*/ 1 h 171"/>
                <a:gd name="T12" fmla="*/ 74 w 121"/>
                <a:gd name="T13" fmla="*/ 11 h 171"/>
                <a:gd name="T14" fmla="*/ 67 w 121"/>
                <a:gd name="T15" fmla="*/ 42 h 171"/>
                <a:gd name="T16" fmla="*/ 67 w 121"/>
                <a:gd name="T17" fmla="*/ 7 h 171"/>
                <a:gd name="T18" fmla="*/ 58 w 121"/>
                <a:gd name="T19" fmla="*/ 0 h 171"/>
                <a:gd name="T20" fmla="*/ 57 w 121"/>
                <a:gd name="T21" fmla="*/ 9 h 171"/>
                <a:gd name="T22" fmla="*/ 45 w 121"/>
                <a:gd name="T23" fmla="*/ 18 h 171"/>
                <a:gd name="T24" fmla="*/ 40 w 121"/>
                <a:gd name="T25" fmla="*/ 7 h 171"/>
                <a:gd name="T26" fmla="*/ 47 w 121"/>
                <a:gd name="T27" fmla="*/ 0 h 171"/>
                <a:gd name="T28" fmla="*/ 38 w 121"/>
                <a:gd name="T29" fmla="*/ 1 h 171"/>
                <a:gd name="T30" fmla="*/ 3 w 121"/>
                <a:gd name="T31" fmla="*/ 35 h 171"/>
                <a:gd name="T32" fmla="*/ 2 w 121"/>
                <a:gd name="T33" fmla="*/ 35 h 171"/>
                <a:gd name="T34" fmla="*/ 1 w 121"/>
                <a:gd name="T35" fmla="*/ 48 h 171"/>
                <a:gd name="T36" fmla="*/ 1 w 121"/>
                <a:gd name="T37" fmla="*/ 48 h 171"/>
                <a:gd name="T38" fmla="*/ 2 w 121"/>
                <a:gd name="T39" fmla="*/ 50 h 171"/>
                <a:gd name="T40" fmla="*/ 6 w 121"/>
                <a:gd name="T41" fmla="*/ 57 h 171"/>
                <a:gd name="T42" fmla="*/ 20 w 121"/>
                <a:gd name="T43" fmla="*/ 84 h 171"/>
                <a:gd name="T44" fmla="*/ 32 w 121"/>
                <a:gd name="T45" fmla="*/ 90 h 171"/>
                <a:gd name="T46" fmla="*/ 35 w 121"/>
                <a:gd name="T47" fmla="*/ 90 h 171"/>
                <a:gd name="T48" fmla="*/ 60 w 121"/>
                <a:gd name="T49" fmla="*/ 171 h 171"/>
                <a:gd name="T50" fmla="*/ 56 w 121"/>
                <a:gd name="T51" fmla="*/ 110 h 171"/>
                <a:gd name="T52" fmla="*/ 89 w 121"/>
                <a:gd name="T53" fmla="*/ 33 h 171"/>
                <a:gd name="T54" fmla="*/ 93 w 121"/>
                <a:gd name="T55" fmla="*/ 31 h 171"/>
                <a:gd name="T56" fmla="*/ 75 w 121"/>
                <a:gd name="T57" fmla="*/ 45 h 171"/>
                <a:gd name="T58" fmla="*/ 89 w 121"/>
                <a:gd name="T59" fmla="*/ 33 h 171"/>
                <a:gd name="T60" fmla="*/ 30 w 121"/>
                <a:gd name="T61" fmla="*/ 55 h 171"/>
                <a:gd name="T62" fmla="*/ 23 w 121"/>
                <a:gd name="T63" fmla="*/ 44 h 171"/>
                <a:gd name="T64" fmla="*/ 33 w 121"/>
                <a:gd name="T65" fmla="*/ 6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1" h="171">
                  <a:moveTo>
                    <a:pt x="120" y="42"/>
                  </a:moveTo>
                  <a:cubicBezTo>
                    <a:pt x="120" y="35"/>
                    <a:pt x="121" y="24"/>
                    <a:pt x="120" y="26"/>
                  </a:cubicBezTo>
                  <a:cubicBezTo>
                    <a:pt x="120" y="26"/>
                    <a:pt x="120" y="26"/>
                    <a:pt x="120" y="26"/>
                  </a:cubicBezTo>
                  <a:cubicBezTo>
                    <a:pt x="120" y="26"/>
                    <a:pt x="120" y="26"/>
                    <a:pt x="120" y="26"/>
                  </a:cubicBezTo>
                  <a:cubicBezTo>
                    <a:pt x="118" y="24"/>
                    <a:pt x="118" y="24"/>
                    <a:pt x="118" y="24"/>
                  </a:cubicBezTo>
                  <a:cubicBezTo>
                    <a:pt x="114" y="21"/>
                    <a:pt x="114" y="21"/>
                    <a:pt x="114" y="21"/>
                  </a:cubicBezTo>
                  <a:cubicBezTo>
                    <a:pt x="106" y="15"/>
                    <a:pt x="106" y="15"/>
                    <a:pt x="106" y="15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88" y="2"/>
                    <a:pt x="86" y="1"/>
                    <a:pt x="84" y="1"/>
                  </a:cubicBezTo>
                  <a:cubicBezTo>
                    <a:pt x="84" y="1"/>
                    <a:pt x="84" y="1"/>
                    <a:pt x="84" y="1"/>
                  </a:cubicBezTo>
                  <a:cubicBezTo>
                    <a:pt x="81" y="1"/>
                    <a:pt x="78" y="0"/>
                    <a:pt x="75" y="0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83" y="7"/>
                    <a:pt x="83" y="7"/>
                    <a:pt x="83" y="7"/>
                  </a:cubicBezTo>
                  <a:cubicBezTo>
                    <a:pt x="74" y="11"/>
                    <a:pt x="74" y="11"/>
                    <a:pt x="74" y="11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7" y="7"/>
                    <a:pt x="67" y="7"/>
                    <a:pt x="67" y="7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7" y="9"/>
                    <a:pt x="57" y="9"/>
                    <a:pt x="57" y="9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45" y="18"/>
                    <a:pt x="45" y="18"/>
                    <a:pt x="45" y="18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4" y="0"/>
                    <a:pt x="42" y="1"/>
                    <a:pt x="39" y="1"/>
                  </a:cubicBezTo>
                  <a:cubicBezTo>
                    <a:pt x="39" y="1"/>
                    <a:pt x="38" y="1"/>
                    <a:pt x="38" y="1"/>
                  </a:cubicBezTo>
                  <a:cubicBezTo>
                    <a:pt x="36" y="1"/>
                    <a:pt x="33" y="3"/>
                    <a:pt x="31" y="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0" y="60"/>
                    <a:pt x="2" y="42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3" y="52"/>
                    <a:pt x="3" y="52"/>
                    <a:pt x="3" y="52"/>
                  </a:cubicBezTo>
                  <a:cubicBezTo>
                    <a:pt x="6" y="57"/>
                    <a:pt x="6" y="57"/>
                    <a:pt x="6" y="57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20" y="84"/>
                    <a:pt x="20" y="84"/>
                    <a:pt x="20" y="84"/>
                  </a:cubicBezTo>
                  <a:cubicBezTo>
                    <a:pt x="24" y="82"/>
                    <a:pt x="28" y="80"/>
                    <a:pt x="33" y="78"/>
                  </a:cubicBezTo>
                  <a:cubicBezTo>
                    <a:pt x="32" y="82"/>
                    <a:pt x="32" y="86"/>
                    <a:pt x="32" y="90"/>
                  </a:cubicBezTo>
                  <a:cubicBezTo>
                    <a:pt x="32" y="90"/>
                    <a:pt x="32" y="90"/>
                    <a:pt x="32" y="90"/>
                  </a:cubicBezTo>
                  <a:cubicBezTo>
                    <a:pt x="33" y="90"/>
                    <a:pt x="34" y="90"/>
                    <a:pt x="35" y="90"/>
                  </a:cubicBezTo>
                  <a:cubicBezTo>
                    <a:pt x="37" y="171"/>
                    <a:pt x="37" y="171"/>
                    <a:pt x="37" y="171"/>
                  </a:cubicBezTo>
                  <a:cubicBezTo>
                    <a:pt x="60" y="171"/>
                    <a:pt x="60" y="171"/>
                    <a:pt x="60" y="171"/>
                  </a:cubicBezTo>
                  <a:cubicBezTo>
                    <a:pt x="60" y="161"/>
                    <a:pt x="60" y="147"/>
                    <a:pt x="60" y="134"/>
                  </a:cubicBezTo>
                  <a:cubicBezTo>
                    <a:pt x="57" y="127"/>
                    <a:pt x="56" y="118"/>
                    <a:pt x="56" y="110"/>
                  </a:cubicBezTo>
                  <a:cubicBezTo>
                    <a:pt x="56" y="73"/>
                    <a:pt x="84" y="44"/>
                    <a:pt x="120" y="42"/>
                  </a:cubicBezTo>
                  <a:close/>
                  <a:moveTo>
                    <a:pt x="89" y="33"/>
                  </a:moveTo>
                  <a:cubicBezTo>
                    <a:pt x="89" y="31"/>
                    <a:pt x="89" y="29"/>
                    <a:pt x="89" y="27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5" y="33"/>
                    <a:pt x="95" y="33"/>
                    <a:pt x="95" y="33"/>
                  </a:cubicBezTo>
                  <a:cubicBezTo>
                    <a:pt x="75" y="45"/>
                    <a:pt x="75" y="45"/>
                    <a:pt x="75" y="45"/>
                  </a:cubicBezTo>
                  <a:cubicBezTo>
                    <a:pt x="73" y="42"/>
                    <a:pt x="73" y="42"/>
                    <a:pt x="73" y="42"/>
                  </a:cubicBezTo>
                  <a:lnTo>
                    <a:pt x="89" y="33"/>
                  </a:lnTo>
                  <a:close/>
                  <a:moveTo>
                    <a:pt x="33" y="60"/>
                  </a:moveTo>
                  <a:cubicBezTo>
                    <a:pt x="30" y="55"/>
                    <a:pt x="30" y="55"/>
                    <a:pt x="30" y="55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3" y="41"/>
                    <a:pt x="33" y="50"/>
                    <a:pt x="33" y="60"/>
                  </a:cubicBezTo>
                  <a:close/>
                </a:path>
              </a:pathLst>
            </a:custGeom>
            <a:ln/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  <p:sp>
          <p:nvSpPr>
            <p:cNvPr id="17" name="Freeform 593"/>
            <p:cNvSpPr>
              <a:spLocks/>
            </p:cNvSpPr>
            <p:nvPr/>
          </p:nvSpPr>
          <p:spPr bwMode="auto">
            <a:xfrm>
              <a:off x="6007101" y="3692526"/>
              <a:ext cx="90488" cy="107950"/>
            </a:xfrm>
            <a:custGeom>
              <a:avLst/>
              <a:gdLst>
                <a:gd name="T0" fmla="*/ 0 w 24"/>
                <a:gd name="T1" fmla="*/ 0 h 29"/>
                <a:gd name="T2" fmla="*/ 1 w 24"/>
                <a:gd name="T3" fmla="*/ 29 h 29"/>
                <a:gd name="T4" fmla="*/ 24 w 24"/>
                <a:gd name="T5" fmla="*/ 29 h 29"/>
                <a:gd name="T6" fmla="*/ 24 w 24"/>
                <a:gd name="T7" fmla="*/ 26 h 29"/>
                <a:gd name="T8" fmla="*/ 0 w 24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9">
                  <a:moveTo>
                    <a:pt x="0" y="0"/>
                  </a:moveTo>
                  <a:cubicBezTo>
                    <a:pt x="1" y="29"/>
                    <a:pt x="1" y="29"/>
                    <a:pt x="1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8"/>
                    <a:pt x="24" y="27"/>
                    <a:pt x="24" y="26"/>
                  </a:cubicBezTo>
                  <a:cubicBezTo>
                    <a:pt x="14" y="19"/>
                    <a:pt x="6" y="11"/>
                    <a:pt x="0" y="0"/>
                  </a:cubicBezTo>
                  <a:close/>
                </a:path>
              </a:pathLst>
            </a:custGeom>
            <a:ln/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  <p:sp>
          <p:nvSpPr>
            <p:cNvPr id="18" name="Freeform 594"/>
            <p:cNvSpPr>
              <a:spLocks noEditPoints="1"/>
            </p:cNvSpPr>
            <p:nvPr/>
          </p:nvSpPr>
          <p:spPr bwMode="auto">
            <a:xfrm>
              <a:off x="5999163" y="3340101"/>
              <a:ext cx="465138" cy="463550"/>
            </a:xfrm>
            <a:custGeom>
              <a:avLst/>
              <a:gdLst>
                <a:gd name="T0" fmla="*/ 62 w 124"/>
                <a:gd name="T1" fmla="*/ 0 h 124"/>
                <a:gd name="T2" fmla="*/ 0 w 124"/>
                <a:gd name="T3" fmla="*/ 62 h 124"/>
                <a:gd name="T4" fmla="*/ 62 w 124"/>
                <a:gd name="T5" fmla="*/ 124 h 124"/>
                <a:gd name="T6" fmla="*/ 124 w 124"/>
                <a:gd name="T7" fmla="*/ 62 h 124"/>
                <a:gd name="T8" fmla="*/ 62 w 124"/>
                <a:gd name="T9" fmla="*/ 0 h 124"/>
                <a:gd name="T10" fmla="*/ 68 w 124"/>
                <a:gd name="T11" fmla="*/ 112 h 124"/>
                <a:gd name="T12" fmla="*/ 68 w 124"/>
                <a:gd name="T13" fmla="*/ 100 h 124"/>
                <a:gd name="T14" fmla="*/ 62 w 124"/>
                <a:gd name="T15" fmla="*/ 101 h 124"/>
                <a:gd name="T16" fmla="*/ 56 w 124"/>
                <a:gd name="T17" fmla="*/ 100 h 124"/>
                <a:gd name="T18" fmla="*/ 56 w 124"/>
                <a:gd name="T19" fmla="*/ 112 h 124"/>
                <a:gd name="T20" fmla="*/ 12 w 124"/>
                <a:gd name="T21" fmla="*/ 67 h 124"/>
                <a:gd name="T22" fmla="*/ 24 w 124"/>
                <a:gd name="T23" fmla="*/ 67 h 124"/>
                <a:gd name="T24" fmla="*/ 23 w 124"/>
                <a:gd name="T25" fmla="*/ 62 h 124"/>
                <a:gd name="T26" fmla="*/ 24 w 124"/>
                <a:gd name="T27" fmla="*/ 56 h 124"/>
                <a:gd name="T28" fmla="*/ 12 w 124"/>
                <a:gd name="T29" fmla="*/ 56 h 124"/>
                <a:gd name="T30" fmla="*/ 56 w 124"/>
                <a:gd name="T31" fmla="*/ 11 h 124"/>
                <a:gd name="T32" fmla="*/ 56 w 124"/>
                <a:gd name="T33" fmla="*/ 23 h 124"/>
                <a:gd name="T34" fmla="*/ 62 w 124"/>
                <a:gd name="T35" fmla="*/ 23 h 124"/>
                <a:gd name="T36" fmla="*/ 68 w 124"/>
                <a:gd name="T37" fmla="*/ 23 h 124"/>
                <a:gd name="T38" fmla="*/ 68 w 124"/>
                <a:gd name="T39" fmla="*/ 11 h 124"/>
                <a:gd name="T40" fmla="*/ 112 w 124"/>
                <a:gd name="T41" fmla="*/ 56 h 124"/>
                <a:gd name="T42" fmla="*/ 101 w 124"/>
                <a:gd name="T43" fmla="*/ 56 h 124"/>
                <a:gd name="T44" fmla="*/ 101 w 124"/>
                <a:gd name="T45" fmla="*/ 62 h 124"/>
                <a:gd name="T46" fmla="*/ 101 w 124"/>
                <a:gd name="T47" fmla="*/ 67 h 124"/>
                <a:gd name="T48" fmla="*/ 112 w 124"/>
                <a:gd name="T49" fmla="*/ 67 h 124"/>
                <a:gd name="T50" fmla="*/ 68 w 124"/>
                <a:gd name="T51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4" h="124">
                  <a:moveTo>
                    <a:pt x="62" y="0"/>
                  </a:moveTo>
                  <a:cubicBezTo>
                    <a:pt x="28" y="0"/>
                    <a:pt x="0" y="27"/>
                    <a:pt x="0" y="62"/>
                  </a:cubicBezTo>
                  <a:cubicBezTo>
                    <a:pt x="0" y="96"/>
                    <a:pt x="28" y="124"/>
                    <a:pt x="62" y="124"/>
                  </a:cubicBezTo>
                  <a:cubicBezTo>
                    <a:pt x="96" y="124"/>
                    <a:pt x="124" y="96"/>
                    <a:pt x="124" y="62"/>
                  </a:cubicBezTo>
                  <a:cubicBezTo>
                    <a:pt x="124" y="27"/>
                    <a:pt x="96" y="0"/>
                    <a:pt x="62" y="0"/>
                  </a:cubicBezTo>
                  <a:close/>
                  <a:moveTo>
                    <a:pt x="68" y="112"/>
                  </a:moveTo>
                  <a:cubicBezTo>
                    <a:pt x="68" y="100"/>
                    <a:pt x="68" y="100"/>
                    <a:pt x="68" y="100"/>
                  </a:cubicBezTo>
                  <a:cubicBezTo>
                    <a:pt x="66" y="100"/>
                    <a:pt x="64" y="101"/>
                    <a:pt x="62" y="101"/>
                  </a:cubicBezTo>
                  <a:cubicBezTo>
                    <a:pt x="60" y="101"/>
                    <a:pt x="58" y="100"/>
                    <a:pt x="56" y="100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33" y="109"/>
                    <a:pt x="15" y="91"/>
                    <a:pt x="12" y="67"/>
                  </a:cubicBezTo>
                  <a:cubicBezTo>
                    <a:pt x="24" y="67"/>
                    <a:pt x="24" y="67"/>
                    <a:pt x="24" y="67"/>
                  </a:cubicBezTo>
                  <a:cubicBezTo>
                    <a:pt x="23" y="66"/>
                    <a:pt x="23" y="64"/>
                    <a:pt x="23" y="62"/>
                  </a:cubicBezTo>
                  <a:cubicBezTo>
                    <a:pt x="23" y="60"/>
                    <a:pt x="23" y="58"/>
                    <a:pt x="24" y="56"/>
                  </a:cubicBezTo>
                  <a:cubicBezTo>
                    <a:pt x="12" y="56"/>
                    <a:pt x="12" y="56"/>
                    <a:pt x="12" y="56"/>
                  </a:cubicBezTo>
                  <a:cubicBezTo>
                    <a:pt x="15" y="33"/>
                    <a:pt x="33" y="14"/>
                    <a:pt x="56" y="11"/>
                  </a:cubicBezTo>
                  <a:cubicBezTo>
                    <a:pt x="56" y="23"/>
                    <a:pt x="56" y="23"/>
                    <a:pt x="56" y="23"/>
                  </a:cubicBezTo>
                  <a:cubicBezTo>
                    <a:pt x="58" y="23"/>
                    <a:pt x="60" y="23"/>
                    <a:pt x="62" y="23"/>
                  </a:cubicBezTo>
                  <a:cubicBezTo>
                    <a:pt x="64" y="23"/>
                    <a:pt x="66" y="23"/>
                    <a:pt x="68" y="23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91" y="14"/>
                    <a:pt x="109" y="33"/>
                    <a:pt x="112" y="56"/>
                  </a:cubicBezTo>
                  <a:cubicBezTo>
                    <a:pt x="101" y="56"/>
                    <a:pt x="101" y="56"/>
                    <a:pt x="101" y="56"/>
                  </a:cubicBezTo>
                  <a:cubicBezTo>
                    <a:pt x="101" y="58"/>
                    <a:pt x="101" y="60"/>
                    <a:pt x="101" y="62"/>
                  </a:cubicBezTo>
                  <a:cubicBezTo>
                    <a:pt x="101" y="64"/>
                    <a:pt x="101" y="66"/>
                    <a:pt x="101" y="67"/>
                  </a:cubicBezTo>
                  <a:cubicBezTo>
                    <a:pt x="112" y="67"/>
                    <a:pt x="112" y="67"/>
                    <a:pt x="112" y="67"/>
                  </a:cubicBezTo>
                  <a:cubicBezTo>
                    <a:pt x="109" y="91"/>
                    <a:pt x="91" y="109"/>
                    <a:pt x="68" y="112"/>
                  </a:cubicBezTo>
                  <a:close/>
                </a:path>
              </a:pathLst>
            </a:custGeom>
            <a:ln/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  <p:sp>
          <p:nvSpPr>
            <p:cNvPr id="19" name="Freeform 595"/>
            <p:cNvSpPr>
              <a:spLocks/>
            </p:cNvSpPr>
            <p:nvPr/>
          </p:nvSpPr>
          <p:spPr bwMode="auto">
            <a:xfrm>
              <a:off x="6138863" y="3409951"/>
              <a:ext cx="33338" cy="38100"/>
            </a:xfrm>
            <a:custGeom>
              <a:avLst/>
              <a:gdLst>
                <a:gd name="T0" fmla="*/ 3 w 9"/>
                <a:gd name="T1" fmla="*/ 10 h 10"/>
                <a:gd name="T2" fmla="*/ 9 w 9"/>
                <a:gd name="T3" fmla="*/ 7 h 10"/>
                <a:gd name="T4" fmla="*/ 6 w 9"/>
                <a:gd name="T5" fmla="*/ 2 h 10"/>
                <a:gd name="T6" fmla="*/ 3 w 9"/>
                <a:gd name="T7" fmla="*/ 0 h 10"/>
                <a:gd name="T8" fmla="*/ 2 w 9"/>
                <a:gd name="T9" fmla="*/ 1 h 10"/>
                <a:gd name="T10" fmla="*/ 0 w 9"/>
                <a:gd name="T11" fmla="*/ 3 h 10"/>
                <a:gd name="T12" fmla="*/ 1 w 9"/>
                <a:gd name="T13" fmla="*/ 5 h 10"/>
                <a:gd name="T14" fmla="*/ 3 w 9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3" y="10"/>
                  </a:moveTo>
                  <a:cubicBezTo>
                    <a:pt x="5" y="9"/>
                    <a:pt x="7" y="8"/>
                    <a:pt x="9" y="7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1"/>
                    <a:pt x="4" y="0"/>
                    <a:pt x="3" y="0"/>
                  </a:cubicBezTo>
                  <a:cubicBezTo>
                    <a:pt x="3" y="0"/>
                    <a:pt x="2" y="1"/>
                    <a:pt x="2" y="1"/>
                  </a:cubicBezTo>
                  <a:cubicBezTo>
                    <a:pt x="1" y="1"/>
                    <a:pt x="0" y="2"/>
                    <a:pt x="0" y="3"/>
                  </a:cubicBezTo>
                  <a:cubicBezTo>
                    <a:pt x="0" y="3"/>
                    <a:pt x="0" y="4"/>
                    <a:pt x="1" y="5"/>
                  </a:cubicBezTo>
                  <a:lnTo>
                    <a:pt x="3" y="10"/>
                  </a:lnTo>
                  <a:close/>
                </a:path>
              </a:pathLst>
            </a:custGeom>
            <a:ln/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  <p:sp>
          <p:nvSpPr>
            <p:cNvPr id="20" name="Freeform 596"/>
            <p:cNvSpPr>
              <a:spLocks/>
            </p:cNvSpPr>
            <p:nvPr/>
          </p:nvSpPr>
          <p:spPr bwMode="auto">
            <a:xfrm>
              <a:off x="6292851" y="3409951"/>
              <a:ext cx="33338" cy="38100"/>
            </a:xfrm>
            <a:custGeom>
              <a:avLst/>
              <a:gdLst>
                <a:gd name="T0" fmla="*/ 7 w 9"/>
                <a:gd name="T1" fmla="*/ 1 h 10"/>
                <a:gd name="T2" fmla="*/ 6 w 9"/>
                <a:gd name="T3" fmla="*/ 0 h 10"/>
                <a:gd name="T4" fmla="*/ 3 w 9"/>
                <a:gd name="T5" fmla="*/ 2 h 10"/>
                <a:gd name="T6" fmla="*/ 0 w 9"/>
                <a:gd name="T7" fmla="*/ 7 h 10"/>
                <a:gd name="T8" fmla="*/ 6 w 9"/>
                <a:gd name="T9" fmla="*/ 10 h 10"/>
                <a:gd name="T10" fmla="*/ 9 w 9"/>
                <a:gd name="T11" fmla="*/ 5 h 10"/>
                <a:gd name="T12" fmla="*/ 7 w 9"/>
                <a:gd name="T13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0">
                  <a:moveTo>
                    <a:pt x="7" y="1"/>
                  </a:moveTo>
                  <a:cubicBezTo>
                    <a:pt x="7" y="1"/>
                    <a:pt x="7" y="0"/>
                    <a:pt x="6" y="0"/>
                  </a:cubicBezTo>
                  <a:cubicBezTo>
                    <a:pt x="5" y="0"/>
                    <a:pt x="4" y="1"/>
                    <a:pt x="3" y="2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2" y="8"/>
                    <a:pt x="4" y="9"/>
                    <a:pt x="6" y="10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3"/>
                    <a:pt x="9" y="2"/>
                    <a:pt x="7" y="1"/>
                  </a:cubicBezTo>
                  <a:close/>
                </a:path>
              </a:pathLst>
            </a:custGeom>
            <a:ln/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  <p:sp>
          <p:nvSpPr>
            <p:cNvPr id="21" name="Freeform 597"/>
            <p:cNvSpPr>
              <a:spLocks/>
            </p:cNvSpPr>
            <p:nvPr/>
          </p:nvSpPr>
          <p:spPr bwMode="auto">
            <a:xfrm>
              <a:off x="6351588" y="3475038"/>
              <a:ext cx="34925" cy="30163"/>
            </a:xfrm>
            <a:custGeom>
              <a:avLst/>
              <a:gdLst>
                <a:gd name="T0" fmla="*/ 8 w 9"/>
                <a:gd name="T1" fmla="*/ 6 h 8"/>
                <a:gd name="T2" fmla="*/ 9 w 9"/>
                <a:gd name="T3" fmla="*/ 4 h 8"/>
                <a:gd name="T4" fmla="*/ 9 w 9"/>
                <a:gd name="T5" fmla="*/ 1 h 8"/>
                <a:gd name="T6" fmla="*/ 6 w 9"/>
                <a:gd name="T7" fmla="*/ 0 h 8"/>
                <a:gd name="T8" fmla="*/ 5 w 9"/>
                <a:gd name="T9" fmla="*/ 0 h 8"/>
                <a:gd name="T10" fmla="*/ 0 w 9"/>
                <a:gd name="T11" fmla="*/ 3 h 8"/>
                <a:gd name="T12" fmla="*/ 3 w 9"/>
                <a:gd name="T13" fmla="*/ 8 h 8"/>
                <a:gd name="T14" fmla="*/ 8 w 9"/>
                <a:gd name="T15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8">
                  <a:moveTo>
                    <a:pt x="8" y="6"/>
                  </a:moveTo>
                  <a:cubicBezTo>
                    <a:pt x="8" y="5"/>
                    <a:pt x="9" y="5"/>
                    <a:pt x="9" y="4"/>
                  </a:cubicBezTo>
                  <a:cubicBezTo>
                    <a:pt x="9" y="3"/>
                    <a:pt x="9" y="2"/>
                    <a:pt x="9" y="1"/>
                  </a:cubicBezTo>
                  <a:cubicBezTo>
                    <a:pt x="8" y="1"/>
                    <a:pt x="7" y="0"/>
                    <a:pt x="6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5"/>
                    <a:pt x="2" y="7"/>
                    <a:pt x="3" y="8"/>
                  </a:cubicBezTo>
                  <a:lnTo>
                    <a:pt x="8" y="6"/>
                  </a:lnTo>
                  <a:close/>
                </a:path>
              </a:pathLst>
            </a:custGeom>
            <a:ln/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  <p:sp>
          <p:nvSpPr>
            <p:cNvPr id="22" name="Freeform 598"/>
            <p:cNvSpPr>
              <a:spLocks/>
            </p:cNvSpPr>
            <p:nvPr/>
          </p:nvSpPr>
          <p:spPr bwMode="auto">
            <a:xfrm>
              <a:off x="6078538" y="3475038"/>
              <a:ext cx="33338" cy="30163"/>
            </a:xfrm>
            <a:custGeom>
              <a:avLst/>
              <a:gdLst>
                <a:gd name="T0" fmla="*/ 3 w 9"/>
                <a:gd name="T1" fmla="*/ 0 h 8"/>
                <a:gd name="T2" fmla="*/ 0 w 9"/>
                <a:gd name="T3" fmla="*/ 1 h 8"/>
                <a:gd name="T4" fmla="*/ 0 w 9"/>
                <a:gd name="T5" fmla="*/ 4 h 8"/>
                <a:gd name="T6" fmla="*/ 1 w 9"/>
                <a:gd name="T7" fmla="*/ 6 h 8"/>
                <a:gd name="T8" fmla="*/ 6 w 9"/>
                <a:gd name="T9" fmla="*/ 8 h 8"/>
                <a:gd name="T10" fmla="*/ 9 w 9"/>
                <a:gd name="T11" fmla="*/ 3 h 8"/>
                <a:gd name="T12" fmla="*/ 4 w 9"/>
                <a:gd name="T13" fmla="*/ 0 h 8"/>
                <a:gd name="T14" fmla="*/ 3 w 9"/>
                <a:gd name="T1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8">
                  <a:moveTo>
                    <a:pt x="3" y="0"/>
                  </a:moveTo>
                  <a:cubicBezTo>
                    <a:pt x="2" y="0"/>
                    <a:pt x="1" y="1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5"/>
                    <a:pt x="1" y="6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7"/>
                    <a:pt x="8" y="5"/>
                    <a:pt x="9" y="3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3" y="0"/>
                    <a:pt x="3" y="0"/>
                  </a:cubicBezTo>
                  <a:close/>
                </a:path>
              </a:pathLst>
            </a:custGeom>
            <a:ln/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  <p:sp>
          <p:nvSpPr>
            <p:cNvPr id="23" name="Freeform 599"/>
            <p:cNvSpPr>
              <a:spLocks/>
            </p:cNvSpPr>
            <p:nvPr/>
          </p:nvSpPr>
          <p:spPr bwMode="auto">
            <a:xfrm>
              <a:off x="6351588" y="3635376"/>
              <a:ext cx="34925" cy="30163"/>
            </a:xfrm>
            <a:custGeom>
              <a:avLst/>
              <a:gdLst>
                <a:gd name="T0" fmla="*/ 0 w 9"/>
                <a:gd name="T1" fmla="*/ 5 h 8"/>
                <a:gd name="T2" fmla="*/ 5 w 9"/>
                <a:gd name="T3" fmla="*/ 8 h 8"/>
                <a:gd name="T4" fmla="*/ 6 w 9"/>
                <a:gd name="T5" fmla="*/ 8 h 8"/>
                <a:gd name="T6" fmla="*/ 9 w 9"/>
                <a:gd name="T7" fmla="*/ 7 h 8"/>
                <a:gd name="T8" fmla="*/ 9 w 9"/>
                <a:gd name="T9" fmla="*/ 5 h 8"/>
                <a:gd name="T10" fmla="*/ 8 w 9"/>
                <a:gd name="T11" fmla="*/ 3 h 8"/>
                <a:gd name="T12" fmla="*/ 3 w 9"/>
                <a:gd name="T13" fmla="*/ 0 h 8"/>
                <a:gd name="T14" fmla="*/ 0 w 9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8">
                  <a:moveTo>
                    <a:pt x="0" y="5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7" y="8"/>
                    <a:pt x="8" y="8"/>
                    <a:pt x="9" y="7"/>
                  </a:cubicBezTo>
                  <a:cubicBezTo>
                    <a:pt x="9" y="6"/>
                    <a:pt x="9" y="5"/>
                    <a:pt x="9" y="5"/>
                  </a:cubicBezTo>
                  <a:cubicBezTo>
                    <a:pt x="9" y="4"/>
                    <a:pt x="8" y="3"/>
                    <a:pt x="8" y="3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2"/>
                    <a:pt x="1" y="3"/>
                    <a:pt x="0" y="5"/>
                  </a:cubicBezTo>
                  <a:close/>
                </a:path>
              </a:pathLst>
            </a:custGeom>
            <a:ln/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  <p:sp>
          <p:nvSpPr>
            <p:cNvPr id="24" name="Freeform 600"/>
            <p:cNvSpPr>
              <a:spLocks/>
            </p:cNvSpPr>
            <p:nvPr/>
          </p:nvSpPr>
          <p:spPr bwMode="auto">
            <a:xfrm>
              <a:off x="6078538" y="3635376"/>
              <a:ext cx="33338" cy="30163"/>
            </a:xfrm>
            <a:custGeom>
              <a:avLst/>
              <a:gdLst>
                <a:gd name="T0" fmla="*/ 1 w 9"/>
                <a:gd name="T1" fmla="*/ 3 h 8"/>
                <a:gd name="T2" fmla="*/ 0 w 9"/>
                <a:gd name="T3" fmla="*/ 5 h 8"/>
                <a:gd name="T4" fmla="*/ 0 w 9"/>
                <a:gd name="T5" fmla="*/ 7 h 8"/>
                <a:gd name="T6" fmla="*/ 3 w 9"/>
                <a:gd name="T7" fmla="*/ 8 h 8"/>
                <a:gd name="T8" fmla="*/ 4 w 9"/>
                <a:gd name="T9" fmla="*/ 8 h 8"/>
                <a:gd name="T10" fmla="*/ 9 w 9"/>
                <a:gd name="T11" fmla="*/ 5 h 8"/>
                <a:gd name="T12" fmla="*/ 6 w 9"/>
                <a:gd name="T13" fmla="*/ 0 h 8"/>
                <a:gd name="T14" fmla="*/ 1 w 9"/>
                <a:gd name="T15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8">
                  <a:moveTo>
                    <a:pt x="1" y="3"/>
                  </a:moveTo>
                  <a:cubicBezTo>
                    <a:pt x="1" y="3"/>
                    <a:pt x="0" y="4"/>
                    <a:pt x="0" y="5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1" y="8"/>
                    <a:pt x="2" y="8"/>
                    <a:pt x="3" y="8"/>
                  </a:cubicBezTo>
                  <a:cubicBezTo>
                    <a:pt x="3" y="8"/>
                    <a:pt x="4" y="8"/>
                    <a:pt x="4" y="8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3"/>
                    <a:pt x="7" y="2"/>
                    <a:pt x="6" y="0"/>
                  </a:cubicBezTo>
                  <a:lnTo>
                    <a:pt x="1" y="3"/>
                  </a:lnTo>
                  <a:close/>
                </a:path>
              </a:pathLst>
            </a:custGeom>
            <a:ln/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  <p:sp>
          <p:nvSpPr>
            <p:cNvPr id="25" name="Freeform 601"/>
            <p:cNvSpPr>
              <a:spLocks/>
            </p:cNvSpPr>
            <p:nvPr/>
          </p:nvSpPr>
          <p:spPr bwMode="auto">
            <a:xfrm>
              <a:off x="6292851" y="3692526"/>
              <a:ext cx="33338" cy="36513"/>
            </a:xfrm>
            <a:custGeom>
              <a:avLst/>
              <a:gdLst>
                <a:gd name="T0" fmla="*/ 6 w 9"/>
                <a:gd name="T1" fmla="*/ 0 h 10"/>
                <a:gd name="T2" fmla="*/ 0 w 9"/>
                <a:gd name="T3" fmla="*/ 3 h 10"/>
                <a:gd name="T4" fmla="*/ 3 w 9"/>
                <a:gd name="T5" fmla="*/ 8 h 10"/>
                <a:gd name="T6" fmla="*/ 6 w 9"/>
                <a:gd name="T7" fmla="*/ 10 h 10"/>
                <a:gd name="T8" fmla="*/ 7 w 9"/>
                <a:gd name="T9" fmla="*/ 9 h 10"/>
                <a:gd name="T10" fmla="*/ 9 w 9"/>
                <a:gd name="T11" fmla="*/ 5 h 10"/>
                <a:gd name="T12" fmla="*/ 6 w 9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0">
                  <a:moveTo>
                    <a:pt x="6" y="0"/>
                  </a:moveTo>
                  <a:cubicBezTo>
                    <a:pt x="4" y="1"/>
                    <a:pt x="2" y="2"/>
                    <a:pt x="0" y="3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4" y="9"/>
                    <a:pt x="5" y="10"/>
                    <a:pt x="6" y="10"/>
                  </a:cubicBezTo>
                  <a:cubicBezTo>
                    <a:pt x="7" y="10"/>
                    <a:pt x="7" y="10"/>
                    <a:pt x="7" y="9"/>
                  </a:cubicBezTo>
                  <a:cubicBezTo>
                    <a:pt x="9" y="9"/>
                    <a:pt x="9" y="7"/>
                    <a:pt x="9" y="5"/>
                  </a:cubicBezTo>
                  <a:lnTo>
                    <a:pt x="6" y="0"/>
                  </a:lnTo>
                  <a:close/>
                </a:path>
              </a:pathLst>
            </a:custGeom>
            <a:ln/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  <p:sp>
          <p:nvSpPr>
            <p:cNvPr id="26" name="Freeform 602"/>
            <p:cNvSpPr>
              <a:spLocks/>
            </p:cNvSpPr>
            <p:nvPr/>
          </p:nvSpPr>
          <p:spPr bwMode="auto">
            <a:xfrm>
              <a:off x="6138863" y="3692526"/>
              <a:ext cx="33338" cy="36513"/>
            </a:xfrm>
            <a:custGeom>
              <a:avLst/>
              <a:gdLst>
                <a:gd name="T0" fmla="*/ 1 w 9"/>
                <a:gd name="T1" fmla="*/ 5 h 10"/>
                <a:gd name="T2" fmla="*/ 0 w 9"/>
                <a:gd name="T3" fmla="*/ 8 h 10"/>
                <a:gd name="T4" fmla="*/ 2 w 9"/>
                <a:gd name="T5" fmla="*/ 9 h 10"/>
                <a:gd name="T6" fmla="*/ 3 w 9"/>
                <a:gd name="T7" fmla="*/ 10 h 10"/>
                <a:gd name="T8" fmla="*/ 6 w 9"/>
                <a:gd name="T9" fmla="*/ 8 h 10"/>
                <a:gd name="T10" fmla="*/ 9 w 9"/>
                <a:gd name="T11" fmla="*/ 3 h 10"/>
                <a:gd name="T12" fmla="*/ 3 w 9"/>
                <a:gd name="T13" fmla="*/ 0 h 10"/>
                <a:gd name="T14" fmla="*/ 1 w 9"/>
                <a:gd name="T15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0">
                  <a:moveTo>
                    <a:pt x="1" y="5"/>
                  </a:moveTo>
                  <a:cubicBezTo>
                    <a:pt x="0" y="6"/>
                    <a:pt x="0" y="7"/>
                    <a:pt x="0" y="8"/>
                  </a:cubicBezTo>
                  <a:cubicBezTo>
                    <a:pt x="0" y="8"/>
                    <a:pt x="1" y="9"/>
                    <a:pt x="2" y="9"/>
                  </a:cubicBezTo>
                  <a:cubicBezTo>
                    <a:pt x="2" y="10"/>
                    <a:pt x="3" y="10"/>
                    <a:pt x="3" y="10"/>
                  </a:cubicBezTo>
                  <a:cubicBezTo>
                    <a:pt x="4" y="10"/>
                    <a:pt x="5" y="9"/>
                    <a:pt x="6" y="8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7" y="2"/>
                    <a:pt x="5" y="1"/>
                    <a:pt x="3" y="0"/>
                  </a:cubicBezTo>
                  <a:lnTo>
                    <a:pt x="1" y="5"/>
                  </a:lnTo>
                  <a:close/>
                </a:path>
              </a:pathLst>
            </a:custGeom>
            <a:ln/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  <p:sp>
          <p:nvSpPr>
            <p:cNvPr id="27" name="Oval 603"/>
            <p:cNvSpPr>
              <a:spLocks noChangeArrowheads="1"/>
            </p:cNvSpPr>
            <p:nvPr/>
          </p:nvSpPr>
          <p:spPr bwMode="auto">
            <a:xfrm>
              <a:off x="6213476" y="3552826"/>
              <a:ext cx="33338" cy="38100"/>
            </a:xfrm>
            <a:prstGeom prst="ellipse">
              <a:avLst/>
            </a:prstGeom>
            <a:ln/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  <p:sp>
          <p:nvSpPr>
            <p:cNvPr id="28" name="Freeform 604"/>
            <p:cNvSpPr>
              <a:spLocks/>
            </p:cNvSpPr>
            <p:nvPr/>
          </p:nvSpPr>
          <p:spPr bwMode="auto">
            <a:xfrm>
              <a:off x="6164263" y="3455988"/>
              <a:ext cx="82550" cy="96838"/>
            </a:xfrm>
            <a:custGeom>
              <a:avLst/>
              <a:gdLst>
                <a:gd name="T0" fmla="*/ 22 w 22"/>
                <a:gd name="T1" fmla="*/ 25 h 26"/>
                <a:gd name="T2" fmla="*/ 21 w 22"/>
                <a:gd name="T3" fmla="*/ 7 h 26"/>
                <a:gd name="T4" fmla="*/ 18 w 22"/>
                <a:gd name="T5" fmla="*/ 3 h 26"/>
                <a:gd name="T6" fmla="*/ 14 w 22"/>
                <a:gd name="T7" fmla="*/ 7 h 26"/>
                <a:gd name="T8" fmla="*/ 14 w 22"/>
                <a:gd name="T9" fmla="*/ 17 h 26"/>
                <a:gd name="T10" fmla="*/ 5 w 22"/>
                <a:gd name="T11" fmla="*/ 1 h 26"/>
                <a:gd name="T12" fmla="*/ 2 w 22"/>
                <a:gd name="T13" fmla="*/ 1 h 26"/>
                <a:gd name="T14" fmla="*/ 1 w 22"/>
                <a:gd name="T15" fmla="*/ 4 h 26"/>
                <a:gd name="T16" fmla="*/ 13 w 22"/>
                <a:gd name="T17" fmla="*/ 26 h 26"/>
                <a:gd name="T18" fmla="*/ 18 w 22"/>
                <a:gd name="T19" fmla="*/ 24 h 26"/>
                <a:gd name="T20" fmla="*/ 22 w 22"/>
                <a:gd name="T21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26">
                  <a:moveTo>
                    <a:pt x="22" y="25"/>
                  </a:moveTo>
                  <a:cubicBezTo>
                    <a:pt x="21" y="7"/>
                    <a:pt x="21" y="7"/>
                    <a:pt x="21" y="7"/>
                  </a:cubicBezTo>
                  <a:cubicBezTo>
                    <a:pt x="21" y="5"/>
                    <a:pt x="20" y="3"/>
                    <a:pt x="18" y="3"/>
                  </a:cubicBezTo>
                  <a:cubicBezTo>
                    <a:pt x="15" y="3"/>
                    <a:pt x="14" y="5"/>
                    <a:pt x="14" y="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1"/>
                    <a:pt x="0" y="3"/>
                    <a:pt x="1" y="4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4" y="24"/>
                    <a:pt x="16" y="24"/>
                    <a:pt x="18" y="24"/>
                  </a:cubicBezTo>
                  <a:cubicBezTo>
                    <a:pt x="19" y="24"/>
                    <a:pt x="21" y="24"/>
                    <a:pt x="22" y="25"/>
                  </a:cubicBezTo>
                  <a:close/>
                </a:path>
              </a:pathLst>
            </a:custGeom>
            <a:ln/>
            <a:ex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</p:grpSp>
      <p:sp>
        <p:nvSpPr>
          <p:cNvPr id="29" name="TextBox 53"/>
          <p:cNvSpPr txBox="1"/>
          <p:nvPr/>
        </p:nvSpPr>
        <p:spPr>
          <a:xfrm>
            <a:off x="1029238" y="3407651"/>
            <a:ext cx="165618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事物、事物的性质、事物间的联系</a:t>
            </a:r>
          </a:p>
        </p:txBody>
      </p:sp>
      <p:sp>
        <p:nvSpPr>
          <p:cNvPr id="30" name="TextBox 76"/>
          <p:cNvSpPr txBox="1"/>
          <p:nvPr/>
        </p:nvSpPr>
        <p:spPr>
          <a:xfrm>
            <a:off x="3838064" y="3468792"/>
            <a:ext cx="1873578" cy="830997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实体、实体属性、实体间的联系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5061553" y="2017778"/>
            <a:ext cx="356106" cy="260390"/>
            <a:chOff x="5753100" y="4821238"/>
            <a:chExt cx="760413" cy="741362"/>
          </a:xfrm>
          <a:solidFill>
            <a:srgbClr val="49A19C"/>
          </a:solidFill>
        </p:grpSpPr>
        <p:sp>
          <p:nvSpPr>
            <p:cNvPr id="32" name="Freeform 915"/>
            <p:cNvSpPr>
              <a:spLocks/>
            </p:cNvSpPr>
            <p:nvPr/>
          </p:nvSpPr>
          <p:spPr bwMode="auto">
            <a:xfrm>
              <a:off x="6064250" y="4821238"/>
              <a:ext cx="104775" cy="123825"/>
            </a:xfrm>
            <a:custGeom>
              <a:avLst/>
              <a:gdLst>
                <a:gd name="T0" fmla="*/ 11 w 28"/>
                <a:gd name="T1" fmla="*/ 32 h 33"/>
                <a:gd name="T2" fmla="*/ 26 w 28"/>
                <a:gd name="T3" fmla="*/ 19 h 33"/>
                <a:gd name="T4" fmla="*/ 17 w 28"/>
                <a:gd name="T5" fmla="*/ 1 h 33"/>
                <a:gd name="T6" fmla="*/ 1 w 28"/>
                <a:gd name="T7" fmla="*/ 14 h 33"/>
                <a:gd name="T8" fmla="*/ 11 w 28"/>
                <a:gd name="T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33">
                  <a:moveTo>
                    <a:pt x="11" y="32"/>
                  </a:moveTo>
                  <a:cubicBezTo>
                    <a:pt x="18" y="33"/>
                    <a:pt x="24" y="27"/>
                    <a:pt x="26" y="19"/>
                  </a:cubicBezTo>
                  <a:cubicBezTo>
                    <a:pt x="28" y="10"/>
                    <a:pt x="24" y="2"/>
                    <a:pt x="17" y="1"/>
                  </a:cubicBezTo>
                  <a:cubicBezTo>
                    <a:pt x="10" y="0"/>
                    <a:pt x="3" y="6"/>
                    <a:pt x="1" y="14"/>
                  </a:cubicBezTo>
                  <a:cubicBezTo>
                    <a:pt x="0" y="22"/>
                    <a:pt x="4" y="30"/>
                    <a:pt x="11" y="32"/>
                  </a:cubicBezTo>
                  <a:close/>
                </a:path>
              </a:pathLst>
            </a:custGeom>
            <a:ln/>
            <a:ex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  <p:sp>
          <p:nvSpPr>
            <p:cNvPr id="33" name="Freeform 916"/>
            <p:cNvSpPr>
              <a:spLocks/>
            </p:cNvSpPr>
            <p:nvPr/>
          </p:nvSpPr>
          <p:spPr bwMode="auto">
            <a:xfrm>
              <a:off x="5838825" y="4929188"/>
              <a:ext cx="471488" cy="492125"/>
            </a:xfrm>
            <a:custGeom>
              <a:avLst/>
              <a:gdLst>
                <a:gd name="T0" fmla="*/ 27 w 126"/>
                <a:gd name="T1" fmla="*/ 32 h 131"/>
                <a:gd name="T2" fmla="*/ 40 w 126"/>
                <a:gd name="T3" fmla="*/ 22 h 131"/>
                <a:gd name="T4" fmla="*/ 26 w 126"/>
                <a:gd name="T5" fmla="*/ 62 h 131"/>
                <a:gd name="T6" fmla="*/ 26 w 126"/>
                <a:gd name="T7" fmla="*/ 62 h 131"/>
                <a:gd name="T8" fmla="*/ 36 w 126"/>
                <a:gd name="T9" fmla="*/ 66 h 131"/>
                <a:gd name="T10" fmla="*/ 31 w 126"/>
                <a:gd name="T11" fmla="*/ 91 h 131"/>
                <a:gd name="T12" fmla="*/ 17 w 126"/>
                <a:gd name="T13" fmla="*/ 123 h 131"/>
                <a:gd name="T14" fmla="*/ 32 w 126"/>
                <a:gd name="T15" fmla="*/ 131 h 131"/>
                <a:gd name="T16" fmla="*/ 51 w 126"/>
                <a:gd name="T17" fmla="*/ 88 h 131"/>
                <a:gd name="T18" fmla="*/ 54 w 126"/>
                <a:gd name="T19" fmla="*/ 74 h 131"/>
                <a:gd name="T20" fmla="*/ 75 w 126"/>
                <a:gd name="T21" fmla="*/ 75 h 131"/>
                <a:gd name="T22" fmla="*/ 73 w 126"/>
                <a:gd name="T23" fmla="*/ 79 h 131"/>
                <a:gd name="T24" fmla="*/ 70 w 126"/>
                <a:gd name="T25" fmla="*/ 96 h 131"/>
                <a:gd name="T26" fmla="*/ 86 w 126"/>
                <a:gd name="T27" fmla="*/ 100 h 131"/>
                <a:gd name="T28" fmla="*/ 92 w 126"/>
                <a:gd name="T29" fmla="*/ 80 h 131"/>
                <a:gd name="T30" fmla="*/ 95 w 126"/>
                <a:gd name="T31" fmla="*/ 69 h 131"/>
                <a:gd name="T32" fmla="*/ 86 w 126"/>
                <a:gd name="T33" fmla="*/ 57 h 131"/>
                <a:gd name="T34" fmla="*/ 86 w 126"/>
                <a:gd name="T35" fmla="*/ 57 h 131"/>
                <a:gd name="T36" fmla="*/ 85 w 126"/>
                <a:gd name="T37" fmla="*/ 57 h 131"/>
                <a:gd name="T38" fmla="*/ 84 w 126"/>
                <a:gd name="T39" fmla="*/ 57 h 131"/>
                <a:gd name="T40" fmla="*/ 81 w 126"/>
                <a:gd name="T41" fmla="*/ 56 h 131"/>
                <a:gd name="T42" fmla="*/ 76 w 126"/>
                <a:gd name="T43" fmla="*/ 56 h 131"/>
                <a:gd name="T44" fmla="*/ 66 w 126"/>
                <a:gd name="T45" fmla="*/ 55 h 131"/>
                <a:gd name="T46" fmla="*/ 74 w 126"/>
                <a:gd name="T47" fmla="*/ 27 h 131"/>
                <a:gd name="T48" fmla="*/ 78 w 126"/>
                <a:gd name="T49" fmla="*/ 33 h 131"/>
                <a:gd name="T50" fmla="*/ 83 w 126"/>
                <a:gd name="T51" fmla="*/ 39 h 131"/>
                <a:gd name="T52" fmla="*/ 84 w 126"/>
                <a:gd name="T53" fmla="*/ 40 h 131"/>
                <a:gd name="T54" fmla="*/ 91 w 126"/>
                <a:gd name="T55" fmla="*/ 45 h 131"/>
                <a:gd name="T56" fmla="*/ 91 w 126"/>
                <a:gd name="T57" fmla="*/ 45 h 131"/>
                <a:gd name="T58" fmla="*/ 91 w 126"/>
                <a:gd name="T59" fmla="*/ 45 h 131"/>
                <a:gd name="T60" fmla="*/ 92 w 126"/>
                <a:gd name="T61" fmla="*/ 45 h 131"/>
                <a:gd name="T62" fmla="*/ 95 w 126"/>
                <a:gd name="T63" fmla="*/ 45 h 131"/>
                <a:gd name="T64" fmla="*/ 126 w 126"/>
                <a:gd name="T65" fmla="*/ 45 h 131"/>
                <a:gd name="T66" fmla="*/ 126 w 126"/>
                <a:gd name="T67" fmla="*/ 28 h 131"/>
                <a:gd name="T68" fmla="*/ 95 w 126"/>
                <a:gd name="T69" fmla="*/ 29 h 131"/>
                <a:gd name="T70" fmla="*/ 94 w 126"/>
                <a:gd name="T71" fmla="*/ 29 h 131"/>
                <a:gd name="T72" fmla="*/ 91 w 126"/>
                <a:gd name="T73" fmla="*/ 24 h 131"/>
                <a:gd name="T74" fmla="*/ 81 w 126"/>
                <a:gd name="T75" fmla="*/ 12 h 131"/>
                <a:gd name="T76" fmla="*/ 75 w 126"/>
                <a:gd name="T77" fmla="*/ 9 h 131"/>
                <a:gd name="T78" fmla="*/ 74 w 126"/>
                <a:gd name="T79" fmla="*/ 8 h 131"/>
                <a:gd name="T80" fmla="*/ 76 w 126"/>
                <a:gd name="T81" fmla="*/ 14 h 131"/>
                <a:gd name="T82" fmla="*/ 71 w 126"/>
                <a:gd name="T83" fmla="*/ 16 h 131"/>
                <a:gd name="T84" fmla="*/ 71 w 126"/>
                <a:gd name="T85" fmla="*/ 21 h 131"/>
                <a:gd name="T86" fmla="*/ 61 w 126"/>
                <a:gd name="T87" fmla="*/ 37 h 131"/>
                <a:gd name="T88" fmla="*/ 68 w 126"/>
                <a:gd name="T89" fmla="*/ 12 h 131"/>
                <a:gd name="T90" fmla="*/ 69 w 126"/>
                <a:gd name="T91" fmla="*/ 11 h 131"/>
                <a:gd name="T92" fmla="*/ 70 w 126"/>
                <a:gd name="T93" fmla="*/ 6 h 131"/>
                <a:gd name="T94" fmla="*/ 68 w 126"/>
                <a:gd name="T95" fmla="*/ 5 h 131"/>
                <a:gd name="T96" fmla="*/ 65 w 126"/>
                <a:gd name="T97" fmla="*/ 10 h 131"/>
                <a:gd name="T98" fmla="*/ 65 w 126"/>
                <a:gd name="T99" fmla="*/ 11 h 131"/>
                <a:gd name="T100" fmla="*/ 57 w 126"/>
                <a:gd name="T101" fmla="*/ 35 h 131"/>
                <a:gd name="T102" fmla="*/ 58 w 126"/>
                <a:gd name="T103" fmla="*/ 17 h 131"/>
                <a:gd name="T104" fmla="*/ 61 w 126"/>
                <a:gd name="T105" fmla="*/ 12 h 131"/>
                <a:gd name="T106" fmla="*/ 59 w 126"/>
                <a:gd name="T107" fmla="*/ 8 h 131"/>
                <a:gd name="T108" fmla="*/ 63 w 126"/>
                <a:gd name="T109" fmla="*/ 4 h 131"/>
                <a:gd name="T110" fmla="*/ 53 w 126"/>
                <a:gd name="T111" fmla="*/ 1 h 131"/>
                <a:gd name="T112" fmla="*/ 44 w 126"/>
                <a:gd name="T113" fmla="*/ 1 h 131"/>
                <a:gd name="T114" fmla="*/ 18 w 126"/>
                <a:gd name="T115" fmla="*/ 19 h 131"/>
                <a:gd name="T116" fmla="*/ 0 w 126"/>
                <a:gd name="T117" fmla="*/ 49 h 131"/>
                <a:gd name="T118" fmla="*/ 15 w 126"/>
                <a:gd name="T119" fmla="*/ 57 h 131"/>
                <a:gd name="T120" fmla="*/ 27 w 126"/>
                <a:gd name="T121" fmla="*/ 32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26" h="131">
                  <a:moveTo>
                    <a:pt x="27" y="32"/>
                  </a:moveTo>
                  <a:cubicBezTo>
                    <a:pt x="40" y="22"/>
                    <a:pt x="40" y="22"/>
                    <a:pt x="40" y="22"/>
                  </a:cubicBezTo>
                  <a:cubicBezTo>
                    <a:pt x="35" y="36"/>
                    <a:pt x="30" y="49"/>
                    <a:pt x="26" y="62"/>
                  </a:cubicBezTo>
                  <a:cubicBezTo>
                    <a:pt x="26" y="62"/>
                    <a:pt x="26" y="62"/>
                    <a:pt x="26" y="62"/>
                  </a:cubicBezTo>
                  <a:cubicBezTo>
                    <a:pt x="29" y="64"/>
                    <a:pt x="33" y="65"/>
                    <a:pt x="36" y="66"/>
                  </a:cubicBezTo>
                  <a:cubicBezTo>
                    <a:pt x="35" y="75"/>
                    <a:pt x="33" y="85"/>
                    <a:pt x="31" y="91"/>
                  </a:cubicBezTo>
                  <a:cubicBezTo>
                    <a:pt x="17" y="123"/>
                    <a:pt x="17" y="123"/>
                    <a:pt x="17" y="123"/>
                  </a:cubicBezTo>
                  <a:cubicBezTo>
                    <a:pt x="32" y="131"/>
                    <a:pt x="32" y="131"/>
                    <a:pt x="32" y="131"/>
                  </a:cubicBezTo>
                  <a:cubicBezTo>
                    <a:pt x="37" y="119"/>
                    <a:pt x="46" y="107"/>
                    <a:pt x="51" y="88"/>
                  </a:cubicBezTo>
                  <a:cubicBezTo>
                    <a:pt x="52" y="83"/>
                    <a:pt x="53" y="78"/>
                    <a:pt x="54" y="74"/>
                  </a:cubicBezTo>
                  <a:cubicBezTo>
                    <a:pt x="75" y="75"/>
                    <a:pt x="75" y="75"/>
                    <a:pt x="75" y="75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0" y="96"/>
                    <a:pt x="70" y="96"/>
                    <a:pt x="70" y="96"/>
                  </a:cubicBezTo>
                  <a:cubicBezTo>
                    <a:pt x="86" y="100"/>
                    <a:pt x="86" y="100"/>
                    <a:pt x="86" y="100"/>
                  </a:cubicBezTo>
                  <a:cubicBezTo>
                    <a:pt x="88" y="95"/>
                    <a:pt x="90" y="88"/>
                    <a:pt x="92" y="80"/>
                  </a:cubicBezTo>
                  <a:cubicBezTo>
                    <a:pt x="95" y="69"/>
                    <a:pt x="95" y="69"/>
                    <a:pt x="95" y="69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5" y="57"/>
                    <a:pt x="85" y="57"/>
                    <a:pt x="85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1" y="56"/>
                    <a:pt x="81" y="56"/>
                    <a:pt x="81" y="56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72" y="56"/>
                    <a:pt x="69" y="56"/>
                    <a:pt x="66" y="55"/>
                  </a:cubicBezTo>
                  <a:cubicBezTo>
                    <a:pt x="69" y="46"/>
                    <a:pt x="72" y="36"/>
                    <a:pt x="74" y="27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5" y="45"/>
                    <a:pt x="95" y="45"/>
                    <a:pt x="95" y="4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39"/>
                    <a:pt x="126" y="34"/>
                    <a:pt x="126" y="28"/>
                  </a:cubicBezTo>
                  <a:cubicBezTo>
                    <a:pt x="95" y="29"/>
                    <a:pt x="95" y="29"/>
                    <a:pt x="95" y="29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80" y="10"/>
                    <a:pt x="78" y="9"/>
                    <a:pt x="75" y="9"/>
                  </a:cubicBezTo>
                  <a:cubicBezTo>
                    <a:pt x="75" y="8"/>
                    <a:pt x="75" y="8"/>
                    <a:pt x="74" y="8"/>
                  </a:cubicBezTo>
                  <a:cubicBezTo>
                    <a:pt x="76" y="14"/>
                    <a:pt x="76" y="14"/>
                    <a:pt x="76" y="14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21"/>
                    <a:pt x="71" y="21"/>
                    <a:pt x="71" y="21"/>
                  </a:cubicBezTo>
                  <a:cubicBezTo>
                    <a:pt x="61" y="37"/>
                    <a:pt x="61" y="37"/>
                    <a:pt x="61" y="37"/>
                  </a:cubicBezTo>
                  <a:cubicBezTo>
                    <a:pt x="68" y="12"/>
                    <a:pt x="68" y="12"/>
                    <a:pt x="68" y="12"/>
                  </a:cubicBezTo>
                  <a:cubicBezTo>
                    <a:pt x="69" y="11"/>
                    <a:pt x="69" y="11"/>
                    <a:pt x="69" y="11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57" y="35"/>
                    <a:pt x="57" y="35"/>
                    <a:pt x="57" y="35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59" y="8"/>
                    <a:pt x="59" y="8"/>
                    <a:pt x="59" y="8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0" y="3"/>
                    <a:pt x="56" y="2"/>
                    <a:pt x="53" y="1"/>
                  </a:cubicBezTo>
                  <a:cubicBezTo>
                    <a:pt x="48" y="0"/>
                    <a:pt x="47" y="0"/>
                    <a:pt x="44" y="1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7" y="34"/>
                    <a:pt x="6" y="39"/>
                    <a:pt x="0" y="49"/>
                  </a:cubicBezTo>
                  <a:cubicBezTo>
                    <a:pt x="5" y="52"/>
                    <a:pt x="10" y="55"/>
                    <a:pt x="15" y="57"/>
                  </a:cubicBezTo>
                  <a:cubicBezTo>
                    <a:pt x="19" y="49"/>
                    <a:pt x="27" y="35"/>
                    <a:pt x="27" y="32"/>
                  </a:cubicBezTo>
                  <a:close/>
                </a:path>
              </a:pathLst>
            </a:custGeom>
            <a:ln/>
            <a:ex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  <p:sp>
          <p:nvSpPr>
            <p:cNvPr id="34" name="Freeform 917"/>
            <p:cNvSpPr>
              <a:spLocks noEditPoints="1"/>
            </p:cNvSpPr>
            <p:nvPr/>
          </p:nvSpPr>
          <p:spPr bwMode="auto">
            <a:xfrm>
              <a:off x="5753100" y="5135563"/>
              <a:ext cx="168275" cy="153988"/>
            </a:xfrm>
            <a:custGeom>
              <a:avLst/>
              <a:gdLst>
                <a:gd name="T0" fmla="*/ 5 w 45"/>
                <a:gd name="T1" fmla="*/ 33 h 41"/>
                <a:gd name="T2" fmla="*/ 7 w 45"/>
                <a:gd name="T3" fmla="*/ 32 h 41"/>
                <a:gd name="T4" fmla="*/ 7 w 45"/>
                <a:gd name="T5" fmla="*/ 32 h 41"/>
                <a:gd name="T6" fmla="*/ 29 w 45"/>
                <a:gd name="T7" fmla="*/ 39 h 41"/>
                <a:gd name="T8" fmla="*/ 29 w 45"/>
                <a:gd name="T9" fmla="*/ 39 h 41"/>
                <a:gd name="T10" fmla="*/ 30 w 45"/>
                <a:gd name="T11" fmla="*/ 41 h 41"/>
                <a:gd name="T12" fmla="*/ 32 w 45"/>
                <a:gd name="T13" fmla="*/ 41 h 41"/>
                <a:gd name="T14" fmla="*/ 33 w 45"/>
                <a:gd name="T15" fmla="*/ 40 h 41"/>
                <a:gd name="T16" fmla="*/ 33 w 45"/>
                <a:gd name="T17" fmla="*/ 40 h 41"/>
                <a:gd name="T18" fmla="*/ 38 w 45"/>
                <a:gd name="T19" fmla="*/ 37 h 41"/>
                <a:gd name="T20" fmla="*/ 44 w 45"/>
                <a:gd name="T21" fmla="*/ 18 h 41"/>
                <a:gd name="T22" fmla="*/ 41 w 45"/>
                <a:gd name="T23" fmla="*/ 13 h 41"/>
                <a:gd name="T24" fmla="*/ 36 w 45"/>
                <a:gd name="T25" fmla="*/ 11 h 41"/>
                <a:gd name="T26" fmla="*/ 36 w 45"/>
                <a:gd name="T27" fmla="*/ 11 h 41"/>
                <a:gd name="T28" fmla="*/ 32 w 45"/>
                <a:gd name="T29" fmla="*/ 4 h 41"/>
                <a:gd name="T30" fmla="*/ 25 w 45"/>
                <a:gd name="T31" fmla="*/ 1 h 41"/>
                <a:gd name="T32" fmla="*/ 17 w 45"/>
                <a:gd name="T33" fmla="*/ 5 h 41"/>
                <a:gd name="T34" fmla="*/ 17 w 45"/>
                <a:gd name="T35" fmla="*/ 6 h 41"/>
                <a:gd name="T36" fmla="*/ 12 w 45"/>
                <a:gd name="T37" fmla="*/ 4 h 41"/>
                <a:gd name="T38" fmla="*/ 7 w 45"/>
                <a:gd name="T39" fmla="*/ 7 h 41"/>
                <a:gd name="T40" fmla="*/ 1 w 45"/>
                <a:gd name="T41" fmla="*/ 25 h 41"/>
                <a:gd name="T42" fmla="*/ 3 w 45"/>
                <a:gd name="T43" fmla="*/ 30 h 41"/>
                <a:gd name="T44" fmla="*/ 3 w 45"/>
                <a:gd name="T45" fmla="*/ 31 h 41"/>
                <a:gd name="T46" fmla="*/ 3 w 45"/>
                <a:gd name="T47" fmla="*/ 32 h 41"/>
                <a:gd name="T48" fmla="*/ 5 w 45"/>
                <a:gd name="T49" fmla="*/ 33 h 41"/>
                <a:gd name="T50" fmla="*/ 20 w 45"/>
                <a:gd name="T51" fmla="*/ 6 h 41"/>
                <a:gd name="T52" fmla="*/ 24 w 45"/>
                <a:gd name="T53" fmla="*/ 4 h 41"/>
                <a:gd name="T54" fmla="*/ 31 w 45"/>
                <a:gd name="T55" fmla="*/ 7 h 41"/>
                <a:gd name="T56" fmla="*/ 33 w 45"/>
                <a:gd name="T57" fmla="*/ 10 h 41"/>
                <a:gd name="T58" fmla="*/ 33 w 45"/>
                <a:gd name="T59" fmla="*/ 10 h 41"/>
                <a:gd name="T60" fmla="*/ 20 w 45"/>
                <a:gd name="T61" fmla="*/ 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5" h="41">
                  <a:moveTo>
                    <a:pt x="5" y="33"/>
                  </a:moveTo>
                  <a:cubicBezTo>
                    <a:pt x="6" y="33"/>
                    <a:pt x="7" y="33"/>
                    <a:pt x="7" y="32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40"/>
                    <a:pt x="29" y="40"/>
                    <a:pt x="30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41"/>
                    <a:pt x="33" y="41"/>
                    <a:pt x="33" y="4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5" y="40"/>
                    <a:pt x="37" y="39"/>
                    <a:pt x="38" y="37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5" y="16"/>
                    <a:pt x="43" y="14"/>
                    <a:pt x="41" y="13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7" y="8"/>
                    <a:pt x="35" y="4"/>
                    <a:pt x="32" y="4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2" y="0"/>
                    <a:pt x="18" y="2"/>
                    <a:pt x="17" y="5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0" y="3"/>
                    <a:pt x="7" y="4"/>
                    <a:pt x="7" y="7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0" y="27"/>
                    <a:pt x="1" y="30"/>
                    <a:pt x="3" y="30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2" y="31"/>
                    <a:pt x="3" y="32"/>
                    <a:pt x="3" y="32"/>
                  </a:cubicBezTo>
                  <a:lnTo>
                    <a:pt x="5" y="33"/>
                  </a:lnTo>
                  <a:close/>
                  <a:moveTo>
                    <a:pt x="20" y="6"/>
                  </a:moveTo>
                  <a:cubicBezTo>
                    <a:pt x="21" y="4"/>
                    <a:pt x="22" y="4"/>
                    <a:pt x="24" y="4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3" y="7"/>
                    <a:pt x="33" y="8"/>
                    <a:pt x="33" y="10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20" y="6"/>
                    <a:pt x="20" y="6"/>
                    <a:pt x="20" y="6"/>
                  </a:cubicBezTo>
                  <a:close/>
                </a:path>
              </a:pathLst>
            </a:custGeom>
            <a:ln/>
            <a:ex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  <p:sp>
          <p:nvSpPr>
            <p:cNvPr id="35" name="Freeform 918"/>
            <p:cNvSpPr>
              <a:spLocks/>
            </p:cNvSpPr>
            <p:nvPr/>
          </p:nvSpPr>
          <p:spPr bwMode="auto">
            <a:xfrm>
              <a:off x="5764213" y="5105400"/>
              <a:ext cx="749300" cy="457200"/>
            </a:xfrm>
            <a:custGeom>
              <a:avLst/>
              <a:gdLst>
                <a:gd name="T0" fmla="*/ 472 w 472"/>
                <a:gd name="T1" fmla="*/ 0 h 288"/>
                <a:gd name="T2" fmla="*/ 389 w 472"/>
                <a:gd name="T3" fmla="*/ 33 h 288"/>
                <a:gd name="T4" fmla="*/ 406 w 472"/>
                <a:gd name="T5" fmla="*/ 45 h 288"/>
                <a:gd name="T6" fmla="*/ 302 w 472"/>
                <a:gd name="T7" fmla="*/ 156 h 288"/>
                <a:gd name="T8" fmla="*/ 210 w 472"/>
                <a:gd name="T9" fmla="*/ 147 h 288"/>
                <a:gd name="T10" fmla="*/ 137 w 472"/>
                <a:gd name="T11" fmla="*/ 222 h 288"/>
                <a:gd name="T12" fmla="*/ 61 w 472"/>
                <a:gd name="T13" fmla="*/ 184 h 288"/>
                <a:gd name="T14" fmla="*/ 0 w 472"/>
                <a:gd name="T15" fmla="*/ 262 h 288"/>
                <a:gd name="T16" fmla="*/ 33 w 472"/>
                <a:gd name="T17" fmla="*/ 288 h 288"/>
                <a:gd name="T18" fmla="*/ 73 w 472"/>
                <a:gd name="T19" fmla="*/ 239 h 288"/>
                <a:gd name="T20" fmla="*/ 146 w 472"/>
                <a:gd name="T21" fmla="*/ 274 h 288"/>
                <a:gd name="T22" fmla="*/ 226 w 472"/>
                <a:gd name="T23" fmla="*/ 191 h 288"/>
                <a:gd name="T24" fmla="*/ 318 w 472"/>
                <a:gd name="T25" fmla="*/ 201 h 288"/>
                <a:gd name="T26" fmla="*/ 441 w 472"/>
                <a:gd name="T27" fmla="*/ 71 h 288"/>
                <a:gd name="T28" fmla="*/ 465 w 472"/>
                <a:gd name="T29" fmla="*/ 88 h 288"/>
                <a:gd name="T30" fmla="*/ 472 w 472"/>
                <a:gd name="T31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72" h="288">
                  <a:moveTo>
                    <a:pt x="472" y="0"/>
                  </a:moveTo>
                  <a:lnTo>
                    <a:pt x="389" y="33"/>
                  </a:lnTo>
                  <a:lnTo>
                    <a:pt x="406" y="45"/>
                  </a:lnTo>
                  <a:lnTo>
                    <a:pt x="302" y="156"/>
                  </a:lnTo>
                  <a:lnTo>
                    <a:pt x="210" y="147"/>
                  </a:lnTo>
                  <a:lnTo>
                    <a:pt x="137" y="222"/>
                  </a:lnTo>
                  <a:lnTo>
                    <a:pt x="61" y="184"/>
                  </a:lnTo>
                  <a:lnTo>
                    <a:pt x="0" y="262"/>
                  </a:lnTo>
                  <a:lnTo>
                    <a:pt x="33" y="288"/>
                  </a:lnTo>
                  <a:lnTo>
                    <a:pt x="73" y="239"/>
                  </a:lnTo>
                  <a:lnTo>
                    <a:pt x="146" y="274"/>
                  </a:lnTo>
                  <a:lnTo>
                    <a:pt x="226" y="191"/>
                  </a:lnTo>
                  <a:lnTo>
                    <a:pt x="318" y="201"/>
                  </a:lnTo>
                  <a:lnTo>
                    <a:pt x="441" y="71"/>
                  </a:lnTo>
                  <a:lnTo>
                    <a:pt x="465" y="88"/>
                  </a:lnTo>
                  <a:lnTo>
                    <a:pt x="472" y="0"/>
                  </a:lnTo>
                  <a:close/>
                </a:path>
              </a:pathLst>
            </a:custGeom>
            <a:ln/>
            <a:ex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</p:grpSp>
      <p:cxnSp>
        <p:nvCxnSpPr>
          <p:cNvPr id="36" name="直接箭头连接符 35"/>
          <p:cNvCxnSpPr/>
          <p:nvPr/>
        </p:nvCxnSpPr>
        <p:spPr>
          <a:xfrm>
            <a:off x="2730705" y="2774860"/>
            <a:ext cx="104467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Freeform 1"/>
          <p:cNvSpPr>
            <a:spLocks/>
          </p:cNvSpPr>
          <p:nvPr/>
        </p:nvSpPr>
        <p:spPr bwMode="auto">
          <a:xfrm>
            <a:off x="6799053" y="1975273"/>
            <a:ext cx="1575644" cy="1330482"/>
          </a:xfrm>
          <a:custGeom>
            <a:avLst/>
            <a:gdLst>
              <a:gd name="T0" fmla="*/ 25 w 423"/>
              <a:gd name="T1" fmla="*/ 101 h 476"/>
              <a:gd name="T2" fmla="*/ 186 w 423"/>
              <a:gd name="T3" fmla="*/ 8 h 476"/>
              <a:gd name="T4" fmla="*/ 237 w 423"/>
              <a:gd name="T5" fmla="*/ 8 h 476"/>
              <a:gd name="T6" fmla="*/ 397 w 423"/>
              <a:gd name="T7" fmla="*/ 101 h 476"/>
              <a:gd name="T8" fmla="*/ 423 w 423"/>
              <a:gd name="T9" fmla="*/ 145 h 476"/>
              <a:gd name="T10" fmla="*/ 423 w 423"/>
              <a:gd name="T11" fmla="*/ 331 h 476"/>
              <a:gd name="T12" fmla="*/ 398 w 423"/>
              <a:gd name="T13" fmla="*/ 375 h 476"/>
              <a:gd name="T14" fmla="*/ 237 w 423"/>
              <a:gd name="T15" fmla="*/ 467 h 476"/>
              <a:gd name="T16" fmla="*/ 186 w 423"/>
              <a:gd name="T17" fmla="*/ 467 h 476"/>
              <a:gd name="T18" fmla="*/ 105 w 423"/>
              <a:gd name="T19" fmla="*/ 421 h 476"/>
              <a:gd name="T20" fmla="*/ 25 w 423"/>
              <a:gd name="T21" fmla="*/ 375 h 476"/>
              <a:gd name="T22" fmla="*/ 0 w 423"/>
              <a:gd name="T23" fmla="*/ 330 h 476"/>
              <a:gd name="T24" fmla="*/ 0 w 423"/>
              <a:gd name="T25" fmla="*/ 145 h 476"/>
              <a:gd name="T26" fmla="*/ 25 w 423"/>
              <a:gd name="T27" fmla="*/ 101 h 4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23" h="476">
                <a:moveTo>
                  <a:pt x="25" y="101"/>
                </a:moveTo>
                <a:cubicBezTo>
                  <a:pt x="79" y="70"/>
                  <a:pt x="132" y="39"/>
                  <a:pt x="186" y="8"/>
                </a:cubicBezTo>
                <a:cubicBezTo>
                  <a:pt x="202" y="0"/>
                  <a:pt x="221" y="0"/>
                  <a:pt x="237" y="8"/>
                </a:cubicBezTo>
                <a:cubicBezTo>
                  <a:pt x="290" y="39"/>
                  <a:pt x="344" y="70"/>
                  <a:pt x="397" y="101"/>
                </a:cubicBezTo>
                <a:cubicBezTo>
                  <a:pt x="413" y="110"/>
                  <a:pt x="422" y="127"/>
                  <a:pt x="423" y="145"/>
                </a:cubicBezTo>
                <a:cubicBezTo>
                  <a:pt x="423" y="331"/>
                  <a:pt x="423" y="331"/>
                  <a:pt x="423" y="331"/>
                </a:cubicBezTo>
                <a:cubicBezTo>
                  <a:pt x="422" y="348"/>
                  <a:pt x="413" y="365"/>
                  <a:pt x="398" y="375"/>
                </a:cubicBezTo>
                <a:cubicBezTo>
                  <a:pt x="237" y="467"/>
                  <a:pt x="237" y="467"/>
                  <a:pt x="237" y="467"/>
                </a:cubicBezTo>
                <a:cubicBezTo>
                  <a:pt x="221" y="476"/>
                  <a:pt x="201" y="476"/>
                  <a:pt x="186" y="467"/>
                </a:cubicBezTo>
                <a:cubicBezTo>
                  <a:pt x="105" y="421"/>
                  <a:pt x="105" y="421"/>
                  <a:pt x="105" y="421"/>
                </a:cubicBezTo>
                <a:cubicBezTo>
                  <a:pt x="25" y="375"/>
                  <a:pt x="25" y="375"/>
                  <a:pt x="25" y="375"/>
                </a:cubicBezTo>
                <a:cubicBezTo>
                  <a:pt x="10" y="365"/>
                  <a:pt x="0" y="348"/>
                  <a:pt x="0" y="330"/>
                </a:cubicBezTo>
                <a:cubicBezTo>
                  <a:pt x="0" y="145"/>
                  <a:pt x="0" y="145"/>
                  <a:pt x="0" y="145"/>
                </a:cubicBezTo>
                <a:cubicBezTo>
                  <a:pt x="0" y="127"/>
                  <a:pt x="10" y="110"/>
                  <a:pt x="25" y="101"/>
                </a:cubicBezTo>
                <a:close/>
              </a:path>
            </a:pathLst>
          </a:cu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数据世界</a:t>
            </a:r>
          </a:p>
        </p:txBody>
      </p:sp>
      <p:sp>
        <p:nvSpPr>
          <p:cNvPr id="38" name="Freeform 2"/>
          <p:cNvSpPr>
            <a:spLocks/>
          </p:cNvSpPr>
          <p:nvPr/>
        </p:nvSpPr>
        <p:spPr bwMode="auto">
          <a:xfrm>
            <a:off x="7770086" y="1942559"/>
            <a:ext cx="574456" cy="485073"/>
          </a:xfrm>
          <a:custGeom>
            <a:avLst/>
            <a:gdLst>
              <a:gd name="T0" fmla="*/ 25 w 423"/>
              <a:gd name="T1" fmla="*/ 101 h 476"/>
              <a:gd name="T2" fmla="*/ 186 w 423"/>
              <a:gd name="T3" fmla="*/ 8 h 476"/>
              <a:gd name="T4" fmla="*/ 237 w 423"/>
              <a:gd name="T5" fmla="*/ 8 h 476"/>
              <a:gd name="T6" fmla="*/ 397 w 423"/>
              <a:gd name="T7" fmla="*/ 101 h 476"/>
              <a:gd name="T8" fmla="*/ 423 w 423"/>
              <a:gd name="T9" fmla="*/ 145 h 476"/>
              <a:gd name="T10" fmla="*/ 423 w 423"/>
              <a:gd name="T11" fmla="*/ 331 h 476"/>
              <a:gd name="T12" fmla="*/ 398 w 423"/>
              <a:gd name="T13" fmla="*/ 375 h 476"/>
              <a:gd name="T14" fmla="*/ 237 w 423"/>
              <a:gd name="T15" fmla="*/ 467 h 476"/>
              <a:gd name="T16" fmla="*/ 186 w 423"/>
              <a:gd name="T17" fmla="*/ 467 h 476"/>
              <a:gd name="T18" fmla="*/ 105 w 423"/>
              <a:gd name="T19" fmla="*/ 421 h 476"/>
              <a:gd name="T20" fmla="*/ 25 w 423"/>
              <a:gd name="T21" fmla="*/ 375 h 476"/>
              <a:gd name="T22" fmla="*/ 0 w 423"/>
              <a:gd name="T23" fmla="*/ 330 h 476"/>
              <a:gd name="T24" fmla="*/ 0 w 423"/>
              <a:gd name="T25" fmla="*/ 145 h 476"/>
              <a:gd name="T26" fmla="*/ 25 w 423"/>
              <a:gd name="T27" fmla="*/ 101 h 4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23" h="476">
                <a:moveTo>
                  <a:pt x="25" y="101"/>
                </a:moveTo>
                <a:cubicBezTo>
                  <a:pt x="79" y="70"/>
                  <a:pt x="132" y="39"/>
                  <a:pt x="186" y="8"/>
                </a:cubicBezTo>
                <a:cubicBezTo>
                  <a:pt x="202" y="0"/>
                  <a:pt x="221" y="0"/>
                  <a:pt x="237" y="8"/>
                </a:cubicBezTo>
                <a:cubicBezTo>
                  <a:pt x="290" y="39"/>
                  <a:pt x="344" y="70"/>
                  <a:pt x="397" y="101"/>
                </a:cubicBezTo>
                <a:cubicBezTo>
                  <a:pt x="413" y="110"/>
                  <a:pt x="422" y="127"/>
                  <a:pt x="423" y="145"/>
                </a:cubicBezTo>
                <a:cubicBezTo>
                  <a:pt x="423" y="331"/>
                  <a:pt x="423" y="331"/>
                  <a:pt x="423" y="331"/>
                </a:cubicBezTo>
                <a:cubicBezTo>
                  <a:pt x="422" y="348"/>
                  <a:pt x="413" y="365"/>
                  <a:pt x="398" y="375"/>
                </a:cubicBezTo>
                <a:cubicBezTo>
                  <a:pt x="237" y="467"/>
                  <a:pt x="237" y="467"/>
                  <a:pt x="237" y="467"/>
                </a:cubicBezTo>
                <a:cubicBezTo>
                  <a:pt x="221" y="476"/>
                  <a:pt x="201" y="476"/>
                  <a:pt x="186" y="467"/>
                </a:cubicBezTo>
                <a:cubicBezTo>
                  <a:pt x="105" y="421"/>
                  <a:pt x="105" y="421"/>
                  <a:pt x="105" y="421"/>
                </a:cubicBezTo>
                <a:cubicBezTo>
                  <a:pt x="25" y="375"/>
                  <a:pt x="25" y="375"/>
                  <a:pt x="25" y="375"/>
                </a:cubicBezTo>
                <a:cubicBezTo>
                  <a:pt x="10" y="365"/>
                  <a:pt x="0" y="348"/>
                  <a:pt x="0" y="330"/>
                </a:cubicBezTo>
                <a:cubicBezTo>
                  <a:pt x="0" y="145"/>
                  <a:pt x="0" y="145"/>
                  <a:pt x="0" y="145"/>
                </a:cubicBezTo>
                <a:cubicBezTo>
                  <a:pt x="0" y="127"/>
                  <a:pt x="10" y="110"/>
                  <a:pt x="25" y="101"/>
                </a:cubicBezTo>
                <a:close/>
              </a:path>
            </a:pathLst>
          </a:cu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造字工房悦黑演示版常规体" pitchFamily="50" charset="-122"/>
              <a:ea typeface="造字工房悦黑演示版常规体" pitchFamily="50" charset="-122"/>
              <a:sym typeface="Bebas" pitchFamily="2" charset="0"/>
            </a:endParaRPr>
          </a:p>
        </p:txBody>
      </p:sp>
      <p:sp>
        <p:nvSpPr>
          <p:cNvPr id="39" name="TextBox 76"/>
          <p:cNvSpPr txBox="1"/>
          <p:nvPr/>
        </p:nvSpPr>
        <p:spPr>
          <a:xfrm>
            <a:off x="6650086" y="3524175"/>
            <a:ext cx="1873578" cy="366575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记录、数据项</a:t>
            </a:r>
          </a:p>
        </p:txBody>
      </p:sp>
      <p:grpSp>
        <p:nvGrpSpPr>
          <p:cNvPr id="40" name="组合 39"/>
          <p:cNvGrpSpPr/>
          <p:nvPr/>
        </p:nvGrpSpPr>
        <p:grpSpPr>
          <a:xfrm>
            <a:off x="7905969" y="2061269"/>
            <a:ext cx="303610" cy="222713"/>
            <a:chOff x="8905875" y="4843463"/>
            <a:chExt cx="723900" cy="708025"/>
          </a:xfrm>
          <a:solidFill>
            <a:srgbClr val="49A19C"/>
          </a:solidFill>
        </p:grpSpPr>
        <p:sp>
          <p:nvSpPr>
            <p:cNvPr id="41" name="Freeform 797"/>
            <p:cNvSpPr>
              <a:spLocks/>
            </p:cNvSpPr>
            <p:nvPr/>
          </p:nvSpPr>
          <p:spPr bwMode="auto">
            <a:xfrm>
              <a:off x="8905875" y="4843463"/>
              <a:ext cx="723900" cy="465138"/>
            </a:xfrm>
            <a:custGeom>
              <a:avLst/>
              <a:gdLst>
                <a:gd name="T0" fmla="*/ 193 w 193"/>
                <a:gd name="T1" fmla="*/ 84 h 124"/>
                <a:gd name="T2" fmla="*/ 153 w 193"/>
                <a:gd name="T3" fmla="*/ 44 h 124"/>
                <a:gd name="T4" fmla="*/ 141 w 193"/>
                <a:gd name="T5" fmla="*/ 46 h 124"/>
                <a:gd name="T6" fmla="*/ 91 w 193"/>
                <a:gd name="T7" fmla="*/ 0 h 124"/>
                <a:gd name="T8" fmla="*/ 40 w 193"/>
                <a:gd name="T9" fmla="*/ 51 h 124"/>
                <a:gd name="T10" fmla="*/ 41 w 193"/>
                <a:gd name="T11" fmla="*/ 61 h 124"/>
                <a:gd name="T12" fmla="*/ 31 w 193"/>
                <a:gd name="T13" fmla="*/ 61 h 124"/>
                <a:gd name="T14" fmla="*/ 0 w 193"/>
                <a:gd name="T15" fmla="*/ 92 h 124"/>
                <a:gd name="T16" fmla="*/ 31 w 193"/>
                <a:gd name="T17" fmla="*/ 124 h 124"/>
                <a:gd name="T18" fmla="*/ 157 w 193"/>
                <a:gd name="T19" fmla="*/ 124 h 124"/>
                <a:gd name="T20" fmla="*/ 180 w 193"/>
                <a:gd name="T21" fmla="*/ 113 h 124"/>
                <a:gd name="T22" fmla="*/ 193 w 193"/>
                <a:gd name="T23" fmla="*/ 8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3" h="124">
                  <a:moveTo>
                    <a:pt x="193" y="84"/>
                  </a:moveTo>
                  <a:cubicBezTo>
                    <a:pt x="193" y="62"/>
                    <a:pt x="176" y="44"/>
                    <a:pt x="153" y="44"/>
                  </a:cubicBezTo>
                  <a:cubicBezTo>
                    <a:pt x="149" y="44"/>
                    <a:pt x="145" y="44"/>
                    <a:pt x="141" y="46"/>
                  </a:cubicBezTo>
                  <a:cubicBezTo>
                    <a:pt x="139" y="20"/>
                    <a:pt x="117" y="0"/>
                    <a:pt x="91" y="0"/>
                  </a:cubicBezTo>
                  <a:cubicBezTo>
                    <a:pt x="62" y="0"/>
                    <a:pt x="40" y="23"/>
                    <a:pt x="40" y="51"/>
                  </a:cubicBezTo>
                  <a:cubicBezTo>
                    <a:pt x="40" y="54"/>
                    <a:pt x="40" y="57"/>
                    <a:pt x="41" y="61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14" y="61"/>
                    <a:pt x="0" y="75"/>
                    <a:pt x="0" y="92"/>
                  </a:cubicBezTo>
                  <a:cubicBezTo>
                    <a:pt x="0" y="109"/>
                    <a:pt x="14" y="124"/>
                    <a:pt x="31" y="124"/>
                  </a:cubicBezTo>
                  <a:cubicBezTo>
                    <a:pt x="157" y="124"/>
                    <a:pt x="157" y="124"/>
                    <a:pt x="157" y="124"/>
                  </a:cubicBezTo>
                  <a:cubicBezTo>
                    <a:pt x="166" y="124"/>
                    <a:pt x="175" y="120"/>
                    <a:pt x="180" y="113"/>
                  </a:cubicBezTo>
                  <a:cubicBezTo>
                    <a:pt x="188" y="106"/>
                    <a:pt x="193" y="95"/>
                    <a:pt x="193" y="84"/>
                  </a:cubicBezTo>
                  <a:close/>
                </a:path>
              </a:pathLst>
            </a:custGeom>
            <a:ln/>
            <a:ex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  <p:sp>
          <p:nvSpPr>
            <p:cNvPr id="42" name="Freeform 798"/>
            <p:cNvSpPr>
              <a:spLocks/>
            </p:cNvSpPr>
            <p:nvPr/>
          </p:nvSpPr>
          <p:spPr bwMode="auto">
            <a:xfrm>
              <a:off x="9097963" y="5443538"/>
              <a:ext cx="339725" cy="107950"/>
            </a:xfrm>
            <a:custGeom>
              <a:avLst/>
              <a:gdLst>
                <a:gd name="T0" fmla="*/ 46 w 91"/>
                <a:gd name="T1" fmla="*/ 29 h 29"/>
                <a:gd name="T2" fmla="*/ 0 w 91"/>
                <a:gd name="T3" fmla="*/ 10 h 29"/>
                <a:gd name="T4" fmla="*/ 11 w 91"/>
                <a:gd name="T5" fmla="*/ 0 h 29"/>
                <a:gd name="T6" fmla="*/ 80 w 91"/>
                <a:gd name="T7" fmla="*/ 0 h 29"/>
                <a:gd name="T8" fmla="*/ 91 w 91"/>
                <a:gd name="T9" fmla="*/ 10 h 29"/>
                <a:gd name="T10" fmla="*/ 46 w 91"/>
                <a:gd name="T1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" h="29">
                  <a:moveTo>
                    <a:pt x="46" y="29"/>
                  </a:moveTo>
                  <a:cubicBezTo>
                    <a:pt x="29" y="29"/>
                    <a:pt x="13" y="23"/>
                    <a:pt x="0" y="1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30" y="19"/>
                    <a:pt x="61" y="19"/>
                    <a:pt x="80" y="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78" y="23"/>
                    <a:pt x="62" y="29"/>
                    <a:pt x="46" y="29"/>
                  </a:cubicBezTo>
                  <a:close/>
                </a:path>
              </a:pathLst>
            </a:custGeom>
            <a:ln/>
            <a:ex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  <p:sp>
          <p:nvSpPr>
            <p:cNvPr id="43" name="Freeform 799"/>
            <p:cNvSpPr>
              <a:spLocks/>
            </p:cNvSpPr>
            <p:nvPr/>
          </p:nvSpPr>
          <p:spPr bwMode="auto">
            <a:xfrm>
              <a:off x="9175750" y="5364163"/>
              <a:ext cx="184150" cy="79375"/>
            </a:xfrm>
            <a:custGeom>
              <a:avLst/>
              <a:gdLst>
                <a:gd name="T0" fmla="*/ 25 w 49"/>
                <a:gd name="T1" fmla="*/ 21 h 21"/>
                <a:gd name="T2" fmla="*/ 0 w 49"/>
                <a:gd name="T3" fmla="*/ 11 h 21"/>
                <a:gd name="T4" fmla="*/ 10 w 49"/>
                <a:gd name="T5" fmla="*/ 0 h 21"/>
                <a:gd name="T6" fmla="*/ 39 w 49"/>
                <a:gd name="T7" fmla="*/ 0 h 21"/>
                <a:gd name="T8" fmla="*/ 49 w 49"/>
                <a:gd name="T9" fmla="*/ 11 h 21"/>
                <a:gd name="T10" fmla="*/ 25 w 49"/>
                <a:gd name="T1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1">
                  <a:moveTo>
                    <a:pt x="25" y="21"/>
                  </a:moveTo>
                  <a:cubicBezTo>
                    <a:pt x="16" y="21"/>
                    <a:pt x="7" y="17"/>
                    <a:pt x="0" y="11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8" y="8"/>
                    <a:pt x="31" y="8"/>
                    <a:pt x="39" y="0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2" y="17"/>
                    <a:pt x="34" y="21"/>
                    <a:pt x="25" y="21"/>
                  </a:cubicBezTo>
                  <a:close/>
                </a:path>
              </a:pathLst>
            </a:custGeom>
            <a:ln/>
            <a:ex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Bebas" pitchFamily="2" charset="0"/>
              </a:endParaRPr>
            </a:p>
          </p:txBody>
        </p:sp>
      </p:grpSp>
      <p:sp>
        <p:nvSpPr>
          <p:cNvPr id="44" name="Freeform 6"/>
          <p:cNvSpPr>
            <a:spLocks/>
          </p:cNvSpPr>
          <p:nvPr/>
        </p:nvSpPr>
        <p:spPr bwMode="auto">
          <a:xfrm>
            <a:off x="360963" y="302887"/>
            <a:ext cx="539562" cy="342442"/>
          </a:xfrm>
          <a:custGeom>
            <a:avLst/>
            <a:gdLst>
              <a:gd name="T0" fmla="*/ 4479 w 4516"/>
              <a:gd name="T1" fmla="*/ 2074 h 3947"/>
              <a:gd name="T2" fmla="*/ 3967 w 4516"/>
              <a:gd name="T3" fmla="*/ 2960 h 3947"/>
              <a:gd name="T4" fmla="*/ 3455 w 4516"/>
              <a:gd name="T5" fmla="*/ 3847 h 3947"/>
              <a:gd name="T6" fmla="*/ 3282 w 4516"/>
              <a:gd name="T7" fmla="*/ 3947 h 3947"/>
              <a:gd name="T8" fmla="*/ 2258 w 4516"/>
              <a:gd name="T9" fmla="*/ 3947 h 3947"/>
              <a:gd name="T10" fmla="*/ 1234 w 4516"/>
              <a:gd name="T11" fmla="*/ 3947 h 3947"/>
              <a:gd name="T12" fmla="*/ 1061 w 4516"/>
              <a:gd name="T13" fmla="*/ 3847 h 3947"/>
              <a:gd name="T14" fmla="*/ 549 w 4516"/>
              <a:gd name="T15" fmla="*/ 2960 h 3947"/>
              <a:gd name="T16" fmla="*/ 37 w 4516"/>
              <a:gd name="T17" fmla="*/ 2074 h 3947"/>
              <a:gd name="T18" fmla="*/ 37 w 4516"/>
              <a:gd name="T19" fmla="*/ 1874 h 3947"/>
              <a:gd name="T20" fmla="*/ 549 w 4516"/>
              <a:gd name="T21" fmla="*/ 987 h 3947"/>
              <a:gd name="T22" fmla="*/ 1061 w 4516"/>
              <a:gd name="T23" fmla="*/ 100 h 3947"/>
              <a:gd name="T24" fmla="*/ 1234 w 4516"/>
              <a:gd name="T25" fmla="*/ 0 h 3947"/>
              <a:gd name="T26" fmla="*/ 2258 w 4516"/>
              <a:gd name="T27" fmla="*/ 0 h 3947"/>
              <a:gd name="T28" fmla="*/ 3282 w 4516"/>
              <a:gd name="T29" fmla="*/ 0 h 3947"/>
              <a:gd name="T30" fmla="*/ 3455 w 4516"/>
              <a:gd name="T31" fmla="*/ 100 h 3947"/>
              <a:gd name="T32" fmla="*/ 3967 w 4516"/>
              <a:gd name="T33" fmla="*/ 987 h 3947"/>
              <a:gd name="T34" fmla="*/ 4479 w 4516"/>
              <a:gd name="T35" fmla="*/ 1874 h 3947"/>
              <a:gd name="T36" fmla="*/ 4479 w 4516"/>
              <a:gd name="T37" fmla="*/ 2074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16" h="3947">
                <a:moveTo>
                  <a:pt x="4479" y="2074"/>
                </a:moveTo>
                <a:lnTo>
                  <a:pt x="3967" y="2960"/>
                </a:lnTo>
                <a:lnTo>
                  <a:pt x="3455" y="3847"/>
                </a:lnTo>
                <a:cubicBezTo>
                  <a:pt x="3418" y="3911"/>
                  <a:pt x="3355" y="3947"/>
                  <a:pt x="3282" y="3947"/>
                </a:cubicBezTo>
                <a:lnTo>
                  <a:pt x="2258" y="3947"/>
                </a:lnTo>
                <a:lnTo>
                  <a:pt x="1234" y="3947"/>
                </a:lnTo>
                <a:cubicBezTo>
                  <a:pt x="1160" y="3947"/>
                  <a:pt x="1097" y="3911"/>
                  <a:pt x="1061" y="3847"/>
                </a:cubicBezTo>
                <a:lnTo>
                  <a:pt x="549" y="2960"/>
                </a:lnTo>
                <a:lnTo>
                  <a:pt x="37" y="2074"/>
                </a:lnTo>
                <a:cubicBezTo>
                  <a:pt x="0" y="2010"/>
                  <a:pt x="0" y="1937"/>
                  <a:pt x="37" y="1874"/>
                </a:cubicBezTo>
                <a:lnTo>
                  <a:pt x="549" y="987"/>
                </a:lnTo>
                <a:lnTo>
                  <a:pt x="1061" y="100"/>
                </a:lnTo>
                <a:cubicBezTo>
                  <a:pt x="1097" y="36"/>
                  <a:pt x="1160" y="0"/>
                  <a:pt x="1234" y="0"/>
                </a:cubicBezTo>
                <a:lnTo>
                  <a:pt x="2258" y="0"/>
                </a:lnTo>
                <a:lnTo>
                  <a:pt x="3282" y="0"/>
                </a:lnTo>
                <a:cubicBezTo>
                  <a:pt x="3355" y="0"/>
                  <a:pt x="3418" y="36"/>
                  <a:pt x="3455" y="100"/>
                </a:cubicBezTo>
                <a:lnTo>
                  <a:pt x="3967" y="987"/>
                </a:lnTo>
                <a:lnTo>
                  <a:pt x="4479" y="1874"/>
                </a:lnTo>
                <a:cubicBezTo>
                  <a:pt x="4516" y="1937"/>
                  <a:pt x="4516" y="2010"/>
                  <a:pt x="4479" y="2074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造字工房悦黑演示版常规体" pitchFamily="50" charset="-122"/>
              <a:ea typeface="造字工房悦黑演示版常规体" pitchFamily="50" charset="-122"/>
              <a:sym typeface="+mn-lt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611398" y="311312"/>
            <a:ext cx="513011" cy="325590"/>
            <a:chOff x="5301326" y="5062038"/>
            <a:chExt cx="2232153" cy="1892400"/>
          </a:xfrm>
          <a:effectLst>
            <a:outerShdw blurRad="1143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6" name="Freeform 6"/>
            <p:cNvSpPr>
              <a:spLocks/>
            </p:cNvSpPr>
            <p:nvPr/>
          </p:nvSpPr>
          <p:spPr bwMode="auto">
            <a:xfrm>
              <a:off x="5301326" y="5062038"/>
              <a:ext cx="2232153" cy="1892400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  <a:latin typeface="造字工房悦黑演示版常规体" pitchFamily="50" charset="-122"/>
                <a:ea typeface="造字工房悦黑演示版常规体" pitchFamily="50" charset="-122"/>
                <a:cs typeface="+mn-ea"/>
                <a:sym typeface="+mn-lt"/>
              </a:endParaRPr>
            </a:p>
          </p:txBody>
        </p:sp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5594404" y="5313848"/>
              <a:ext cx="1645997" cy="1388786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+mn-lt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859314768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7" grpId="0"/>
      <p:bldP spid="8" grpId="0"/>
      <p:bldP spid="10" grpId="0" animBg="1"/>
      <p:bldP spid="11" grpId="0" animBg="1"/>
      <p:bldP spid="12" grpId="0" animBg="1"/>
      <p:bldP spid="13" grpId="0" animBg="1"/>
      <p:bldP spid="29" grpId="0"/>
      <p:bldP spid="30" grpId="0"/>
      <p:bldP spid="37" grpId="0" animBg="1"/>
      <p:bldP spid="38" grpId="0" animBg="1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760262" y="2999377"/>
            <a:ext cx="7727748" cy="1244605"/>
            <a:chOff x="1160792" y="2920322"/>
            <a:chExt cx="7339841" cy="1244605"/>
          </a:xfrm>
        </p:grpSpPr>
        <p:grpSp>
          <p:nvGrpSpPr>
            <p:cNvPr id="5" name="Group 41"/>
            <p:cNvGrpSpPr/>
            <p:nvPr/>
          </p:nvGrpSpPr>
          <p:grpSpPr>
            <a:xfrm>
              <a:off x="5976251" y="2920322"/>
              <a:ext cx="2524382" cy="1244605"/>
              <a:chOff x="7948110" y="3825303"/>
              <a:chExt cx="3329489" cy="1641549"/>
            </a:xfrm>
            <a:effectLst/>
          </p:grpSpPr>
          <p:sp>
            <p:nvSpPr>
              <p:cNvPr id="18" name="Arrow: Right 42"/>
              <p:cNvSpPr/>
              <p:nvPr/>
            </p:nvSpPr>
            <p:spPr>
              <a:xfrm>
                <a:off x="8357305" y="3825303"/>
                <a:ext cx="2920294" cy="1641549"/>
              </a:xfrm>
              <a:prstGeom prst="rightArrow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19" name="Oval 43"/>
              <p:cNvSpPr/>
              <p:nvPr/>
            </p:nvSpPr>
            <p:spPr>
              <a:xfrm>
                <a:off x="7948110" y="4236880"/>
                <a:ext cx="818388" cy="818388"/>
              </a:xfrm>
              <a:prstGeom prst="ellipse">
                <a:avLst/>
              </a:prstGeom>
              <a:solidFill>
                <a:schemeClr val="accent2"/>
              </a:solidFill>
              <a:ln w="412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>
                <a:normAutofit lnSpcReduction="10000"/>
              </a:bodyPr>
              <a:lstStyle/>
              <a:p>
                <a:pPr algn="ctr"/>
                <a:r>
                  <a:rPr lang="en-US" sz="2400" dirty="0">
                    <a:solidFill>
                      <a:srgbClr val="FFFFFF"/>
                    </a:solidFill>
                    <a:cs typeface="+mn-ea"/>
                    <a:sym typeface="+mn-lt"/>
                  </a:rPr>
                  <a:t>02</a:t>
                </a:r>
              </a:p>
            </p:txBody>
          </p:sp>
        </p:grpSp>
        <p:grpSp>
          <p:nvGrpSpPr>
            <p:cNvPr id="7" name="Group 48"/>
            <p:cNvGrpSpPr>
              <a:grpSpLocks/>
            </p:cNvGrpSpPr>
            <p:nvPr/>
          </p:nvGrpSpPr>
          <p:grpSpPr bwMode="auto">
            <a:xfrm>
              <a:off x="7797361" y="3371399"/>
              <a:ext cx="276773" cy="342447"/>
              <a:chOff x="0" y="0"/>
              <a:chExt cx="464" cy="573"/>
            </a:xfrm>
            <a:solidFill>
              <a:srgbClr val="FFFFFF"/>
            </a:solidFill>
            <a:effectLst/>
          </p:grpSpPr>
          <p:sp>
            <p:nvSpPr>
              <p:cNvPr id="14" name="Freeform: Shape 49"/>
              <p:cNvSpPr>
                <a:spLocks/>
              </p:cNvSpPr>
              <p:nvPr/>
            </p:nvSpPr>
            <p:spPr bwMode="auto">
              <a:xfrm>
                <a:off x="88" y="24"/>
                <a:ext cx="376" cy="322"/>
              </a:xfrm>
              <a:custGeom>
                <a:avLst/>
                <a:gdLst>
                  <a:gd name="T0" fmla="*/ 0 w 21115"/>
                  <a:gd name="T1" fmla="*/ 0 h 18556"/>
                  <a:gd name="T2" fmla="*/ 0 w 21115"/>
                  <a:gd name="T3" fmla="*/ 0 h 18556"/>
                  <a:gd name="T4" fmla="*/ 0 w 21115"/>
                  <a:gd name="T5" fmla="*/ 0 h 18556"/>
                  <a:gd name="T6" fmla="*/ 0 w 21115"/>
                  <a:gd name="T7" fmla="*/ 0 h 18556"/>
                  <a:gd name="T8" fmla="*/ 0 w 21115"/>
                  <a:gd name="T9" fmla="*/ 0 h 18556"/>
                  <a:gd name="T10" fmla="*/ 0 w 21115"/>
                  <a:gd name="T11" fmla="*/ 0 h 18556"/>
                  <a:gd name="T12" fmla="*/ 0 w 21115"/>
                  <a:gd name="T13" fmla="*/ 0 h 18556"/>
                  <a:gd name="T14" fmla="*/ 0 w 21115"/>
                  <a:gd name="T15" fmla="*/ 0 h 18556"/>
                  <a:gd name="T16" fmla="*/ 0 w 21115"/>
                  <a:gd name="T17" fmla="*/ 0 h 18556"/>
                  <a:gd name="T18" fmla="*/ 0 w 21115"/>
                  <a:gd name="T19" fmla="*/ 0 h 18556"/>
                  <a:gd name="T20" fmla="*/ 0 w 21115"/>
                  <a:gd name="T21" fmla="*/ 0 h 1855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115" h="18556">
                    <a:moveTo>
                      <a:pt x="20779" y="3635"/>
                    </a:moveTo>
                    <a:cubicBezTo>
                      <a:pt x="20779" y="3635"/>
                      <a:pt x="16054" y="3835"/>
                      <a:pt x="13538" y="4151"/>
                    </a:cubicBezTo>
                    <a:cubicBezTo>
                      <a:pt x="12114" y="4330"/>
                      <a:pt x="13006" y="1476"/>
                      <a:pt x="13006" y="911"/>
                    </a:cubicBezTo>
                    <a:cubicBezTo>
                      <a:pt x="13006" y="-1684"/>
                      <a:pt x="0" y="2094"/>
                      <a:pt x="0" y="2094"/>
                    </a:cubicBezTo>
                    <a:lnTo>
                      <a:pt x="0" y="17384"/>
                    </a:lnTo>
                    <a:cubicBezTo>
                      <a:pt x="0" y="17384"/>
                      <a:pt x="988" y="17824"/>
                      <a:pt x="2373" y="17286"/>
                    </a:cubicBezTo>
                    <a:cubicBezTo>
                      <a:pt x="5889" y="15919"/>
                      <a:pt x="11968" y="13959"/>
                      <a:pt x="10988" y="17189"/>
                    </a:cubicBezTo>
                    <a:cubicBezTo>
                      <a:pt x="10160" y="19916"/>
                      <a:pt x="20491" y="17722"/>
                      <a:pt x="20491" y="17722"/>
                    </a:cubicBezTo>
                    <a:cubicBezTo>
                      <a:pt x="20491" y="17722"/>
                      <a:pt x="19749" y="12037"/>
                      <a:pt x="20675" y="8735"/>
                    </a:cubicBezTo>
                    <a:cubicBezTo>
                      <a:pt x="21600" y="5433"/>
                      <a:pt x="20779" y="3635"/>
                      <a:pt x="20779" y="3635"/>
                    </a:cubicBezTo>
                    <a:close/>
                    <a:moveTo>
                      <a:pt x="20779" y="3635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15" name="Freeform: Shape 50"/>
              <p:cNvSpPr>
                <a:spLocks/>
              </p:cNvSpPr>
              <p:nvPr/>
            </p:nvSpPr>
            <p:spPr bwMode="auto">
              <a:xfrm>
                <a:off x="0" y="0"/>
                <a:ext cx="56" cy="57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21600" y="1065"/>
                    </a:moveTo>
                    <a:cubicBezTo>
                      <a:pt x="21600" y="477"/>
                      <a:pt x="16763" y="0"/>
                      <a:pt x="10802" y="0"/>
                    </a:cubicBezTo>
                    <a:cubicBezTo>
                      <a:pt x="4834" y="0"/>
                      <a:pt x="0" y="477"/>
                      <a:pt x="0" y="1065"/>
                    </a:cubicBez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1065"/>
                    </a:lnTo>
                    <a:close/>
                    <a:moveTo>
                      <a:pt x="21600" y="1065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12" name="Rectangle 44"/>
            <p:cNvSpPr/>
            <p:nvPr/>
          </p:nvSpPr>
          <p:spPr>
            <a:xfrm>
              <a:off x="1160792" y="2920323"/>
              <a:ext cx="4747627" cy="1244604"/>
            </a:xfrm>
            <a:prstGeom prst="rect">
              <a:avLst/>
            </a:prstGeom>
            <a:effectLst/>
          </p:spPr>
          <p:txBody>
            <a:bodyPr wrap="none" lIns="144000" tIns="0" rIns="144000" bIns="0">
              <a:norm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dirty="0"/>
                <a:t>最著名的图形化描述方法是“实体</a:t>
              </a:r>
              <a:r>
                <a:rPr lang="en-US" altLang="zh-CN" dirty="0"/>
                <a:t>-</a:t>
              </a:r>
              <a:r>
                <a:rPr lang="zh-CN" altLang="en-US" dirty="0"/>
                <a:t>联系方法”</a:t>
              </a:r>
              <a:r>
                <a:rPr lang="zh-CN" altLang="en-US" dirty="0" smtClean="0"/>
                <a:t>，</a:t>
              </a:r>
              <a:endParaRPr lang="en-US" altLang="zh-CN" dirty="0" smtClean="0"/>
            </a:p>
            <a:p>
              <a:pPr>
                <a:lnSpc>
                  <a:spcPct val="150000"/>
                </a:lnSpc>
              </a:pPr>
              <a:r>
                <a:rPr lang="zh-CN" altLang="en-US" dirty="0" smtClean="0"/>
                <a:t>简称 </a:t>
              </a:r>
              <a:r>
                <a:rPr lang="en-US" altLang="zh-CN" b="1" dirty="0" smtClean="0"/>
                <a:t>ER</a:t>
              </a:r>
              <a:r>
                <a:rPr lang="en-US" altLang="zh-CN" dirty="0" smtClean="0"/>
                <a:t> (</a:t>
              </a:r>
              <a:r>
                <a:rPr lang="en-US" altLang="zh-CN" dirty="0"/>
                <a:t>Entity Relationship)</a:t>
              </a:r>
              <a:r>
                <a:rPr lang="zh-CN" altLang="en-US" dirty="0"/>
                <a:t>方法。用</a:t>
              </a:r>
              <a:r>
                <a:rPr lang="zh-CN" altLang="en-US" dirty="0" smtClean="0"/>
                <a:t>这种方法建</a:t>
              </a:r>
              <a:endParaRPr lang="en-US" altLang="zh-CN" dirty="0" smtClean="0"/>
            </a:p>
            <a:p>
              <a:pPr>
                <a:lnSpc>
                  <a:spcPct val="150000"/>
                </a:lnSpc>
              </a:pPr>
              <a:r>
                <a:rPr lang="zh-CN" altLang="en-US" dirty="0" smtClean="0"/>
                <a:t>立</a:t>
              </a:r>
              <a:r>
                <a:rPr lang="zh-CN" altLang="en-US" dirty="0"/>
                <a:t>的概念模型称为</a:t>
              </a:r>
              <a:r>
                <a:rPr lang="en-US" altLang="zh-CN" b="1" dirty="0"/>
                <a:t>ER</a:t>
              </a:r>
              <a:r>
                <a:rPr lang="zh-CN" altLang="en-US" b="1" dirty="0"/>
                <a:t>模型</a:t>
              </a:r>
              <a:r>
                <a:rPr lang="zh-CN" altLang="en-US" dirty="0"/>
                <a:t>（实体联系模型）。</a:t>
              </a:r>
              <a:endParaRPr lang="en-US" altLang="zh-CN" dirty="0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630744" y="1390407"/>
            <a:ext cx="7361575" cy="1244605"/>
            <a:chOff x="643367" y="1416293"/>
            <a:chExt cx="7775969" cy="1244605"/>
          </a:xfrm>
        </p:grpSpPr>
        <p:grpSp>
          <p:nvGrpSpPr>
            <p:cNvPr id="4" name="Group 38"/>
            <p:cNvGrpSpPr/>
            <p:nvPr/>
          </p:nvGrpSpPr>
          <p:grpSpPr>
            <a:xfrm>
              <a:off x="643367" y="1416293"/>
              <a:ext cx="3132911" cy="1244605"/>
              <a:chOff x="914399" y="1841591"/>
              <a:chExt cx="4132096" cy="1641549"/>
            </a:xfrm>
            <a:effectLst/>
          </p:grpSpPr>
          <p:sp>
            <p:nvSpPr>
              <p:cNvPr id="20" name="Arrow: Right 39"/>
              <p:cNvSpPr/>
              <p:nvPr/>
            </p:nvSpPr>
            <p:spPr>
              <a:xfrm rot="10800000">
                <a:off x="914399" y="1841591"/>
                <a:ext cx="3705726" cy="1641549"/>
              </a:xfrm>
              <a:prstGeom prst="rightArrow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21" name="Oval 40"/>
              <p:cNvSpPr/>
              <p:nvPr/>
            </p:nvSpPr>
            <p:spPr>
              <a:xfrm>
                <a:off x="4228107" y="2250566"/>
                <a:ext cx="818388" cy="818388"/>
              </a:xfrm>
              <a:prstGeom prst="ellipse">
                <a:avLst/>
              </a:prstGeom>
              <a:solidFill>
                <a:schemeClr val="accent1"/>
              </a:solidFill>
              <a:ln w="412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none" anchor="ctr">
                <a:normAutofit lnSpcReduction="10000"/>
              </a:bodyPr>
              <a:lstStyle/>
              <a:p>
                <a:r>
                  <a:rPr lang="en-US" sz="2400">
                    <a:solidFill>
                      <a:srgbClr val="FFFFFF"/>
                    </a:solidFill>
                    <a:cs typeface="+mn-ea"/>
                    <a:sym typeface="+mn-lt"/>
                  </a:rPr>
                  <a:t>01</a:t>
                </a:r>
              </a:p>
            </p:txBody>
          </p:sp>
        </p:grpSp>
        <p:grpSp>
          <p:nvGrpSpPr>
            <p:cNvPr id="6" name="Group 45"/>
            <p:cNvGrpSpPr>
              <a:grpSpLocks/>
            </p:cNvGrpSpPr>
            <p:nvPr/>
          </p:nvGrpSpPr>
          <p:grpSpPr bwMode="auto">
            <a:xfrm>
              <a:off x="1032450" y="1848490"/>
              <a:ext cx="342446" cy="342446"/>
              <a:chOff x="0" y="0"/>
              <a:chExt cx="575" cy="575"/>
            </a:xfrm>
            <a:solidFill>
              <a:srgbClr val="FFFFFF"/>
            </a:solidFill>
            <a:effectLst/>
          </p:grpSpPr>
          <p:sp>
            <p:nvSpPr>
              <p:cNvPr id="16" name="Freeform: Shape 46"/>
              <p:cNvSpPr>
                <a:spLocks/>
              </p:cNvSpPr>
              <p:nvPr/>
            </p:nvSpPr>
            <p:spPr bwMode="auto">
              <a:xfrm>
                <a:off x="360" y="0"/>
                <a:ext cx="215" cy="21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w 21600"/>
                  <a:gd name="T21" fmla="*/ 0 h 21600"/>
                  <a:gd name="T22" fmla="*/ 0 w 21600"/>
                  <a:gd name="T23" fmla="*/ 0 h 21600"/>
                  <a:gd name="T24" fmla="*/ 0 w 21600"/>
                  <a:gd name="T25" fmla="*/ 0 h 21600"/>
                  <a:gd name="T26" fmla="*/ 0 w 21600"/>
                  <a:gd name="T27" fmla="*/ 0 h 21600"/>
                  <a:gd name="T28" fmla="*/ 0 w 21600"/>
                  <a:gd name="T29" fmla="*/ 0 h 21600"/>
                  <a:gd name="T30" fmla="*/ 0 w 21600"/>
                  <a:gd name="T31" fmla="*/ 0 h 21600"/>
                  <a:gd name="T32" fmla="*/ 0 w 21600"/>
                  <a:gd name="T33" fmla="*/ 0 h 21600"/>
                  <a:gd name="T34" fmla="*/ 0 w 21600"/>
                  <a:gd name="T35" fmla="*/ 0 h 21600"/>
                  <a:gd name="T36" fmla="*/ 0 w 21600"/>
                  <a:gd name="T37" fmla="*/ 0 h 21600"/>
                  <a:gd name="T38" fmla="*/ 0 w 21600"/>
                  <a:gd name="T39" fmla="*/ 0 h 21600"/>
                  <a:gd name="T40" fmla="*/ 0 w 21600"/>
                  <a:gd name="T41" fmla="*/ 0 h 21600"/>
                  <a:gd name="T42" fmla="*/ 0 w 21600"/>
                  <a:gd name="T43" fmla="*/ 0 h 21600"/>
                  <a:gd name="T44" fmla="*/ 0 w 21600"/>
                  <a:gd name="T45" fmla="*/ 0 h 21600"/>
                  <a:gd name="T46" fmla="*/ 0 w 21600"/>
                  <a:gd name="T47" fmla="*/ 0 h 21600"/>
                  <a:gd name="T48" fmla="*/ 0 w 21600"/>
                  <a:gd name="T49" fmla="*/ 0 h 21600"/>
                  <a:gd name="T50" fmla="*/ 0 w 21600"/>
                  <a:gd name="T51" fmla="*/ 0 h 21600"/>
                  <a:gd name="T52" fmla="*/ 0 w 21600"/>
                  <a:gd name="T53" fmla="*/ 0 h 21600"/>
                  <a:gd name="T54" fmla="*/ 0 w 21600"/>
                  <a:gd name="T55" fmla="*/ 0 h 21600"/>
                  <a:gd name="T56" fmla="*/ 0 w 21600"/>
                  <a:gd name="T57" fmla="*/ 0 h 21600"/>
                  <a:gd name="T58" fmla="*/ 0 w 21600"/>
                  <a:gd name="T59" fmla="*/ 0 h 21600"/>
                  <a:gd name="T60" fmla="*/ 0 w 21600"/>
                  <a:gd name="T61" fmla="*/ 0 h 21600"/>
                  <a:gd name="T62" fmla="*/ 0 w 21600"/>
                  <a:gd name="T63" fmla="*/ 0 h 21600"/>
                  <a:gd name="T64" fmla="*/ 0 w 21600"/>
                  <a:gd name="T65" fmla="*/ 0 h 21600"/>
                  <a:gd name="T66" fmla="*/ 0 w 21600"/>
                  <a:gd name="T67" fmla="*/ 0 h 21600"/>
                  <a:gd name="T68" fmla="*/ 0 w 21600"/>
                  <a:gd name="T69" fmla="*/ 0 h 21600"/>
                  <a:gd name="T70" fmla="*/ 0 w 21600"/>
                  <a:gd name="T71" fmla="*/ 0 h 21600"/>
                  <a:gd name="T72" fmla="*/ 0 w 21600"/>
                  <a:gd name="T73" fmla="*/ 0 h 21600"/>
                  <a:gd name="T74" fmla="*/ 0 w 21600"/>
                  <a:gd name="T75" fmla="*/ 0 h 21600"/>
                  <a:gd name="T76" fmla="*/ 0 w 21600"/>
                  <a:gd name="T77" fmla="*/ 0 h 21600"/>
                  <a:gd name="T78" fmla="*/ 0 w 21600"/>
                  <a:gd name="T79" fmla="*/ 0 h 21600"/>
                  <a:gd name="T80" fmla="*/ 0 w 21600"/>
                  <a:gd name="T81" fmla="*/ 0 h 21600"/>
                  <a:gd name="T82" fmla="*/ 0 w 21600"/>
                  <a:gd name="T83" fmla="*/ 0 h 21600"/>
                  <a:gd name="T84" fmla="*/ 0 w 21600"/>
                  <a:gd name="T85" fmla="*/ 0 h 21600"/>
                  <a:gd name="T86" fmla="*/ 0 w 21600"/>
                  <a:gd name="T87" fmla="*/ 0 h 21600"/>
                  <a:gd name="T88" fmla="*/ 0 w 21600"/>
                  <a:gd name="T89" fmla="*/ 0 h 21600"/>
                  <a:gd name="T90" fmla="*/ 0 w 21600"/>
                  <a:gd name="T91" fmla="*/ 0 h 21600"/>
                  <a:gd name="T92" fmla="*/ 0 w 21600"/>
                  <a:gd name="T93" fmla="*/ 0 h 21600"/>
                  <a:gd name="T94" fmla="*/ 0 w 21600"/>
                  <a:gd name="T95" fmla="*/ 0 h 21600"/>
                  <a:gd name="T96" fmla="*/ 0 w 21600"/>
                  <a:gd name="T97" fmla="*/ 0 h 21600"/>
                  <a:gd name="T98" fmla="*/ 0 w 21600"/>
                  <a:gd name="T99" fmla="*/ 0 h 21600"/>
                  <a:gd name="T100" fmla="*/ 0 w 21600"/>
                  <a:gd name="T101" fmla="*/ 0 h 21600"/>
                  <a:gd name="T102" fmla="*/ 0 w 21600"/>
                  <a:gd name="T103" fmla="*/ 0 h 21600"/>
                  <a:gd name="T104" fmla="*/ 0 w 21600"/>
                  <a:gd name="T105" fmla="*/ 0 h 21600"/>
                  <a:gd name="T106" fmla="*/ 0 w 21600"/>
                  <a:gd name="T107" fmla="*/ 0 h 21600"/>
                  <a:gd name="T108" fmla="*/ 0 w 21600"/>
                  <a:gd name="T109" fmla="*/ 0 h 2160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1600" h="21600">
                    <a:moveTo>
                      <a:pt x="21031" y="8861"/>
                    </a:moveTo>
                    <a:lnTo>
                      <a:pt x="17805" y="8267"/>
                    </a:lnTo>
                    <a:cubicBezTo>
                      <a:pt x="17492" y="8210"/>
                      <a:pt x="17382" y="7947"/>
                      <a:pt x="17559" y="7682"/>
                    </a:cubicBezTo>
                    <a:lnTo>
                      <a:pt x="19409" y="4939"/>
                    </a:lnTo>
                    <a:cubicBezTo>
                      <a:pt x="19588" y="4676"/>
                      <a:pt x="19549" y="4276"/>
                      <a:pt x="19324" y="4051"/>
                    </a:cubicBezTo>
                    <a:lnTo>
                      <a:pt x="17549" y="2276"/>
                    </a:lnTo>
                    <a:cubicBezTo>
                      <a:pt x="17324" y="2052"/>
                      <a:pt x="16924" y="2013"/>
                      <a:pt x="16661" y="2191"/>
                    </a:cubicBezTo>
                    <a:lnTo>
                      <a:pt x="13918" y="4042"/>
                    </a:lnTo>
                    <a:cubicBezTo>
                      <a:pt x="13654" y="4220"/>
                      <a:pt x="13391" y="4109"/>
                      <a:pt x="13333" y="3796"/>
                    </a:cubicBezTo>
                    <a:lnTo>
                      <a:pt x="12739" y="569"/>
                    </a:lnTo>
                    <a:cubicBezTo>
                      <a:pt x="12681" y="255"/>
                      <a:pt x="12374" y="0"/>
                      <a:pt x="12056" y="0"/>
                    </a:cubicBezTo>
                    <a:lnTo>
                      <a:pt x="9545" y="0"/>
                    </a:lnTo>
                    <a:cubicBezTo>
                      <a:pt x="9227" y="0"/>
                      <a:pt x="8919" y="255"/>
                      <a:pt x="8861" y="569"/>
                    </a:cubicBezTo>
                    <a:lnTo>
                      <a:pt x="8267" y="3796"/>
                    </a:lnTo>
                    <a:cubicBezTo>
                      <a:pt x="8210" y="4109"/>
                      <a:pt x="7947" y="4219"/>
                      <a:pt x="7682" y="4041"/>
                    </a:cubicBezTo>
                    <a:lnTo>
                      <a:pt x="4939" y="2191"/>
                    </a:lnTo>
                    <a:cubicBezTo>
                      <a:pt x="4676" y="2013"/>
                      <a:pt x="4276" y="2052"/>
                      <a:pt x="4051" y="2276"/>
                    </a:cubicBezTo>
                    <a:lnTo>
                      <a:pt x="2276" y="4051"/>
                    </a:lnTo>
                    <a:cubicBezTo>
                      <a:pt x="2051" y="4277"/>
                      <a:pt x="2012" y="4677"/>
                      <a:pt x="2191" y="4939"/>
                    </a:cubicBezTo>
                    <a:lnTo>
                      <a:pt x="4041" y="7682"/>
                    </a:lnTo>
                    <a:cubicBezTo>
                      <a:pt x="4220" y="7946"/>
                      <a:pt x="4108" y="8209"/>
                      <a:pt x="3796" y="8267"/>
                    </a:cubicBezTo>
                    <a:lnTo>
                      <a:pt x="569" y="8861"/>
                    </a:lnTo>
                    <a:cubicBezTo>
                      <a:pt x="255" y="8919"/>
                      <a:pt x="0" y="9226"/>
                      <a:pt x="0" y="9545"/>
                    </a:cubicBezTo>
                    <a:lnTo>
                      <a:pt x="0" y="12055"/>
                    </a:lnTo>
                    <a:cubicBezTo>
                      <a:pt x="0" y="12373"/>
                      <a:pt x="255" y="12681"/>
                      <a:pt x="569" y="12739"/>
                    </a:cubicBezTo>
                    <a:lnTo>
                      <a:pt x="3796" y="13333"/>
                    </a:lnTo>
                    <a:cubicBezTo>
                      <a:pt x="4110" y="13390"/>
                      <a:pt x="4219" y="13653"/>
                      <a:pt x="4042" y="13917"/>
                    </a:cubicBezTo>
                    <a:lnTo>
                      <a:pt x="2191" y="16661"/>
                    </a:lnTo>
                    <a:cubicBezTo>
                      <a:pt x="2012" y="16925"/>
                      <a:pt x="2051" y="17324"/>
                      <a:pt x="2276" y="17549"/>
                    </a:cubicBezTo>
                    <a:lnTo>
                      <a:pt x="4051" y="19324"/>
                    </a:lnTo>
                    <a:cubicBezTo>
                      <a:pt x="4276" y="19549"/>
                      <a:pt x="4676" y="19589"/>
                      <a:pt x="4939" y="19410"/>
                    </a:cubicBezTo>
                    <a:lnTo>
                      <a:pt x="7682" y="17559"/>
                    </a:lnTo>
                    <a:cubicBezTo>
                      <a:pt x="7946" y="17381"/>
                      <a:pt x="8209" y="17492"/>
                      <a:pt x="8267" y="17804"/>
                    </a:cubicBezTo>
                    <a:lnTo>
                      <a:pt x="8861" y="21031"/>
                    </a:lnTo>
                    <a:cubicBezTo>
                      <a:pt x="8919" y="21345"/>
                      <a:pt x="9226" y="21600"/>
                      <a:pt x="9545" y="21600"/>
                    </a:cubicBezTo>
                    <a:lnTo>
                      <a:pt x="12056" y="21600"/>
                    </a:lnTo>
                    <a:cubicBezTo>
                      <a:pt x="12374" y="21600"/>
                      <a:pt x="12681" y="21345"/>
                      <a:pt x="12739" y="21031"/>
                    </a:cubicBezTo>
                    <a:lnTo>
                      <a:pt x="13333" y="17804"/>
                    </a:lnTo>
                    <a:cubicBezTo>
                      <a:pt x="13390" y="17492"/>
                      <a:pt x="13653" y="17382"/>
                      <a:pt x="13918" y="17559"/>
                    </a:cubicBezTo>
                    <a:lnTo>
                      <a:pt x="16661" y="19410"/>
                    </a:lnTo>
                    <a:cubicBezTo>
                      <a:pt x="16924" y="19589"/>
                      <a:pt x="17324" y="19549"/>
                      <a:pt x="17549" y="19324"/>
                    </a:cubicBezTo>
                    <a:lnTo>
                      <a:pt x="19324" y="17551"/>
                    </a:lnTo>
                    <a:cubicBezTo>
                      <a:pt x="19549" y="17324"/>
                      <a:pt x="19588" y="16925"/>
                      <a:pt x="19409" y="16661"/>
                    </a:cubicBezTo>
                    <a:lnTo>
                      <a:pt x="17559" y="13917"/>
                    </a:lnTo>
                    <a:cubicBezTo>
                      <a:pt x="17380" y="13654"/>
                      <a:pt x="17491" y="13391"/>
                      <a:pt x="17804" y="13333"/>
                    </a:cubicBezTo>
                    <a:lnTo>
                      <a:pt x="21031" y="12739"/>
                    </a:lnTo>
                    <a:cubicBezTo>
                      <a:pt x="21344" y="12681"/>
                      <a:pt x="21600" y="12374"/>
                      <a:pt x="21600" y="12055"/>
                    </a:cubicBezTo>
                    <a:lnTo>
                      <a:pt x="21600" y="9545"/>
                    </a:lnTo>
                    <a:cubicBezTo>
                      <a:pt x="21600" y="9227"/>
                      <a:pt x="21344" y="8919"/>
                      <a:pt x="21031" y="8861"/>
                    </a:cubicBezTo>
                    <a:close/>
                    <a:moveTo>
                      <a:pt x="10826" y="14160"/>
                    </a:moveTo>
                    <a:cubicBezTo>
                      <a:pt x="8974" y="14160"/>
                      <a:pt x="7473" y="12659"/>
                      <a:pt x="7473" y="10807"/>
                    </a:cubicBezTo>
                    <a:cubicBezTo>
                      <a:pt x="7473" y="8956"/>
                      <a:pt x="8974" y="7456"/>
                      <a:pt x="10826" y="7456"/>
                    </a:cubicBezTo>
                    <a:cubicBezTo>
                      <a:pt x="12677" y="7456"/>
                      <a:pt x="14178" y="8956"/>
                      <a:pt x="14178" y="10807"/>
                    </a:cubicBezTo>
                    <a:cubicBezTo>
                      <a:pt x="14178" y="12659"/>
                      <a:pt x="12677" y="14160"/>
                      <a:pt x="10826" y="14160"/>
                    </a:cubicBezTo>
                    <a:close/>
                    <a:moveTo>
                      <a:pt x="10826" y="14160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17" name="Freeform: Shape 47"/>
              <p:cNvSpPr>
                <a:spLocks/>
              </p:cNvSpPr>
              <p:nvPr/>
            </p:nvSpPr>
            <p:spPr bwMode="auto">
              <a:xfrm>
                <a:off x="0" y="143"/>
                <a:ext cx="431" cy="432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w 21600"/>
                  <a:gd name="T13" fmla="*/ 0 h 21600"/>
                  <a:gd name="T14" fmla="*/ 0 w 21600"/>
                  <a:gd name="T15" fmla="*/ 0 h 21600"/>
                  <a:gd name="T16" fmla="*/ 0 w 21600"/>
                  <a:gd name="T17" fmla="*/ 0 h 21600"/>
                  <a:gd name="T18" fmla="*/ 0 w 21600"/>
                  <a:gd name="T19" fmla="*/ 0 h 21600"/>
                  <a:gd name="T20" fmla="*/ 0 w 21600"/>
                  <a:gd name="T21" fmla="*/ 0 h 21600"/>
                  <a:gd name="T22" fmla="*/ 0 w 21600"/>
                  <a:gd name="T23" fmla="*/ 0 h 21600"/>
                  <a:gd name="T24" fmla="*/ 0 w 21600"/>
                  <a:gd name="T25" fmla="*/ 0 h 21600"/>
                  <a:gd name="T26" fmla="*/ 0 w 21600"/>
                  <a:gd name="T27" fmla="*/ 0 h 21600"/>
                  <a:gd name="T28" fmla="*/ 0 w 21600"/>
                  <a:gd name="T29" fmla="*/ 0 h 21600"/>
                  <a:gd name="T30" fmla="*/ 0 w 21600"/>
                  <a:gd name="T31" fmla="*/ 0 h 21600"/>
                  <a:gd name="T32" fmla="*/ 0 w 21600"/>
                  <a:gd name="T33" fmla="*/ 0 h 21600"/>
                  <a:gd name="T34" fmla="*/ 0 w 21600"/>
                  <a:gd name="T35" fmla="*/ 0 h 21600"/>
                  <a:gd name="T36" fmla="*/ 0 w 21600"/>
                  <a:gd name="T37" fmla="*/ 0 h 21600"/>
                  <a:gd name="T38" fmla="*/ 0 w 21600"/>
                  <a:gd name="T39" fmla="*/ 0 h 21600"/>
                  <a:gd name="T40" fmla="*/ 0 w 21600"/>
                  <a:gd name="T41" fmla="*/ 0 h 21600"/>
                  <a:gd name="T42" fmla="*/ 0 w 21600"/>
                  <a:gd name="T43" fmla="*/ 0 h 21600"/>
                  <a:gd name="T44" fmla="*/ 0 w 21600"/>
                  <a:gd name="T45" fmla="*/ 0 h 21600"/>
                  <a:gd name="T46" fmla="*/ 0 w 21600"/>
                  <a:gd name="T47" fmla="*/ 0 h 21600"/>
                  <a:gd name="T48" fmla="*/ 0 w 21600"/>
                  <a:gd name="T49" fmla="*/ 0 h 21600"/>
                  <a:gd name="T50" fmla="*/ 0 w 21600"/>
                  <a:gd name="T51" fmla="*/ 0 h 21600"/>
                  <a:gd name="T52" fmla="*/ 0 w 21600"/>
                  <a:gd name="T53" fmla="*/ 0 h 21600"/>
                  <a:gd name="T54" fmla="*/ 0 w 21600"/>
                  <a:gd name="T55" fmla="*/ 0 h 21600"/>
                  <a:gd name="T56" fmla="*/ 0 w 21600"/>
                  <a:gd name="T57" fmla="*/ 0 h 21600"/>
                  <a:gd name="T58" fmla="*/ 0 w 21600"/>
                  <a:gd name="T59" fmla="*/ 0 h 21600"/>
                  <a:gd name="T60" fmla="*/ 0 w 21600"/>
                  <a:gd name="T61" fmla="*/ 0 h 21600"/>
                  <a:gd name="T62" fmla="*/ 0 w 21600"/>
                  <a:gd name="T63" fmla="*/ 0 h 21600"/>
                  <a:gd name="T64" fmla="*/ 0 w 21600"/>
                  <a:gd name="T65" fmla="*/ 0 h 21600"/>
                  <a:gd name="T66" fmla="*/ 0 w 21600"/>
                  <a:gd name="T67" fmla="*/ 0 h 21600"/>
                  <a:gd name="T68" fmla="*/ 0 w 21600"/>
                  <a:gd name="T69" fmla="*/ 0 h 21600"/>
                  <a:gd name="T70" fmla="*/ 0 w 21600"/>
                  <a:gd name="T71" fmla="*/ 0 h 21600"/>
                  <a:gd name="T72" fmla="*/ 0 w 21600"/>
                  <a:gd name="T73" fmla="*/ 0 h 21600"/>
                  <a:gd name="T74" fmla="*/ 0 w 21600"/>
                  <a:gd name="T75" fmla="*/ 0 h 21600"/>
                  <a:gd name="T76" fmla="*/ 0 w 21600"/>
                  <a:gd name="T77" fmla="*/ 0 h 21600"/>
                  <a:gd name="T78" fmla="*/ 0 w 21600"/>
                  <a:gd name="T79" fmla="*/ 0 h 21600"/>
                  <a:gd name="T80" fmla="*/ 0 w 21600"/>
                  <a:gd name="T81" fmla="*/ 0 h 21600"/>
                  <a:gd name="T82" fmla="*/ 0 w 21600"/>
                  <a:gd name="T83" fmla="*/ 0 h 21600"/>
                  <a:gd name="T84" fmla="*/ 0 w 21600"/>
                  <a:gd name="T85" fmla="*/ 0 h 21600"/>
                  <a:gd name="T86" fmla="*/ 0 w 21600"/>
                  <a:gd name="T87" fmla="*/ 0 h 21600"/>
                  <a:gd name="T88" fmla="*/ 0 w 21600"/>
                  <a:gd name="T89" fmla="*/ 0 h 21600"/>
                  <a:gd name="T90" fmla="*/ 0 w 21600"/>
                  <a:gd name="T91" fmla="*/ 0 h 21600"/>
                  <a:gd name="T92" fmla="*/ 0 w 21600"/>
                  <a:gd name="T93" fmla="*/ 0 h 21600"/>
                  <a:gd name="T94" fmla="*/ 0 w 21600"/>
                  <a:gd name="T95" fmla="*/ 0 h 21600"/>
                  <a:gd name="T96" fmla="*/ 0 w 21600"/>
                  <a:gd name="T97" fmla="*/ 0 h 21600"/>
                  <a:gd name="T98" fmla="*/ 0 w 21600"/>
                  <a:gd name="T99" fmla="*/ 0 h 21600"/>
                  <a:gd name="T100" fmla="*/ 0 w 21600"/>
                  <a:gd name="T101" fmla="*/ 0 h 21600"/>
                  <a:gd name="T102" fmla="*/ 0 w 21600"/>
                  <a:gd name="T103" fmla="*/ 0 h 21600"/>
                  <a:gd name="T104" fmla="*/ 0 w 21600"/>
                  <a:gd name="T105" fmla="*/ 0 h 21600"/>
                  <a:gd name="T106" fmla="*/ 0 w 21600"/>
                  <a:gd name="T107" fmla="*/ 0 h 21600"/>
                  <a:gd name="T108" fmla="*/ 0 w 21600"/>
                  <a:gd name="T109" fmla="*/ 0 h 2160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21600" h="21600">
                    <a:moveTo>
                      <a:pt x="21032" y="8862"/>
                    </a:moveTo>
                    <a:lnTo>
                      <a:pt x="17805" y="8267"/>
                    </a:lnTo>
                    <a:cubicBezTo>
                      <a:pt x="17492" y="8210"/>
                      <a:pt x="17382" y="7947"/>
                      <a:pt x="17560" y="7684"/>
                    </a:cubicBezTo>
                    <a:lnTo>
                      <a:pt x="19410" y="4940"/>
                    </a:lnTo>
                    <a:cubicBezTo>
                      <a:pt x="19588" y="4676"/>
                      <a:pt x="19550" y="4276"/>
                      <a:pt x="19324" y="4051"/>
                    </a:cubicBezTo>
                    <a:lnTo>
                      <a:pt x="17549" y="2276"/>
                    </a:lnTo>
                    <a:cubicBezTo>
                      <a:pt x="17324" y="2051"/>
                      <a:pt x="16924" y="2013"/>
                      <a:pt x="16661" y="2191"/>
                    </a:cubicBezTo>
                    <a:lnTo>
                      <a:pt x="13917" y="4041"/>
                    </a:lnTo>
                    <a:cubicBezTo>
                      <a:pt x="13653" y="4219"/>
                      <a:pt x="13390" y="4108"/>
                      <a:pt x="13332" y="3796"/>
                    </a:cubicBezTo>
                    <a:lnTo>
                      <a:pt x="12739" y="569"/>
                    </a:lnTo>
                    <a:cubicBezTo>
                      <a:pt x="12681" y="256"/>
                      <a:pt x="12374" y="0"/>
                      <a:pt x="12055" y="0"/>
                    </a:cubicBezTo>
                    <a:lnTo>
                      <a:pt x="9545" y="0"/>
                    </a:lnTo>
                    <a:cubicBezTo>
                      <a:pt x="9226" y="0"/>
                      <a:pt x="8919" y="256"/>
                      <a:pt x="8861" y="569"/>
                    </a:cubicBezTo>
                    <a:lnTo>
                      <a:pt x="8268" y="3796"/>
                    </a:lnTo>
                    <a:cubicBezTo>
                      <a:pt x="8210" y="4108"/>
                      <a:pt x="7947" y="4219"/>
                      <a:pt x="7683" y="4041"/>
                    </a:cubicBezTo>
                    <a:lnTo>
                      <a:pt x="4940" y="2191"/>
                    </a:lnTo>
                    <a:cubicBezTo>
                      <a:pt x="4676" y="2013"/>
                      <a:pt x="4276" y="2051"/>
                      <a:pt x="4051" y="2276"/>
                    </a:cubicBezTo>
                    <a:lnTo>
                      <a:pt x="2276" y="4051"/>
                    </a:lnTo>
                    <a:cubicBezTo>
                      <a:pt x="2051" y="4276"/>
                      <a:pt x="2012" y="4677"/>
                      <a:pt x="2190" y="4940"/>
                    </a:cubicBezTo>
                    <a:lnTo>
                      <a:pt x="4040" y="7684"/>
                    </a:lnTo>
                    <a:cubicBezTo>
                      <a:pt x="4218" y="7947"/>
                      <a:pt x="4108" y="8210"/>
                      <a:pt x="3795" y="8267"/>
                    </a:cubicBezTo>
                    <a:lnTo>
                      <a:pt x="568" y="8862"/>
                    </a:lnTo>
                    <a:cubicBezTo>
                      <a:pt x="256" y="8920"/>
                      <a:pt x="0" y="9227"/>
                      <a:pt x="0" y="9545"/>
                    </a:cubicBezTo>
                    <a:lnTo>
                      <a:pt x="0" y="12055"/>
                    </a:lnTo>
                    <a:cubicBezTo>
                      <a:pt x="0" y="12374"/>
                      <a:pt x="256" y="12681"/>
                      <a:pt x="568" y="12738"/>
                    </a:cubicBezTo>
                    <a:lnTo>
                      <a:pt x="3796" y="13333"/>
                    </a:lnTo>
                    <a:cubicBezTo>
                      <a:pt x="4108" y="13391"/>
                      <a:pt x="4219" y="13654"/>
                      <a:pt x="4041" y="13917"/>
                    </a:cubicBezTo>
                    <a:lnTo>
                      <a:pt x="2190" y="16661"/>
                    </a:lnTo>
                    <a:cubicBezTo>
                      <a:pt x="2012" y="16924"/>
                      <a:pt x="2050" y="17324"/>
                      <a:pt x="2276" y="17549"/>
                    </a:cubicBezTo>
                    <a:lnTo>
                      <a:pt x="4051" y="19324"/>
                    </a:lnTo>
                    <a:cubicBezTo>
                      <a:pt x="4276" y="19549"/>
                      <a:pt x="4676" y="19588"/>
                      <a:pt x="4940" y="19410"/>
                    </a:cubicBezTo>
                    <a:lnTo>
                      <a:pt x="7683" y="17560"/>
                    </a:lnTo>
                    <a:cubicBezTo>
                      <a:pt x="7947" y="17382"/>
                      <a:pt x="8210" y="17493"/>
                      <a:pt x="8268" y="17805"/>
                    </a:cubicBezTo>
                    <a:lnTo>
                      <a:pt x="8861" y="21031"/>
                    </a:lnTo>
                    <a:cubicBezTo>
                      <a:pt x="8919" y="21344"/>
                      <a:pt x="9226" y="21600"/>
                      <a:pt x="9545" y="21600"/>
                    </a:cubicBezTo>
                    <a:lnTo>
                      <a:pt x="12055" y="21600"/>
                    </a:lnTo>
                    <a:cubicBezTo>
                      <a:pt x="12374" y="21600"/>
                      <a:pt x="12681" y="21344"/>
                      <a:pt x="12739" y="21031"/>
                    </a:cubicBezTo>
                    <a:lnTo>
                      <a:pt x="13332" y="17805"/>
                    </a:lnTo>
                    <a:cubicBezTo>
                      <a:pt x="13390" y="17492"/>
                      <a:pt x="13653" y="17381"/>
                      <a:pt x="13917" y="17560"/>
                    </a:cubicBezTo>
                    <a:lnTo>
                      <a:pt x="16661" y="19410"/>
                    </a:lnTo>
                    <a:cubicBezTo>
                      <a:pt x="16924" y="19588"/>
                      <a:pt x="17324" y="19550"/>
                      <a:pt x="17549" y="19324"/>
                    </a:cubicBezTo>
                    <a:lnTo>
                      <a:pt x="19324" y="17550"/>
                    </a:lnTo>
                    <a:cubicBezTo>
                      <a:pt x="19549" y="17324"/>
                      <a:pt x="19588" y="16924"/>
                      <a:pt x="19410" y="16661"/>
                    </a:cubicBezTo>
                    <a:lnTo>
                      <a:pt x="17559" y="13917"/>
                    </a:lnTo>
                    <a:cubicBezTo>
                      <a:pt x="17381" y="13654"/>
                      <a:pt x="17492" y="13391"/>
                      <a:pt x="17804" y="13333"/>
                    </a:cubicBezTo>
                    <a:lnTo>
                      <a:pt x="21032" y="12738"/>
                    </a:lnTo>
                    <a:cubicBezTo>
                      <a:pt x="21344" y="12681"/>
                      <a:pt x="21600" y="12374"/>
                      <a:pt x="21600" y="12055"/>
                    </a:cubicBezTo>
                    <a:lnTo>
                      <a:pt x="21600" y="9545"/>
                    </a:lnTo>
                    <a:cubicBezTo>
                      <a:pt x="21600" y="9227"/>
                      <a:pt x="21344" y="8920"/>
                      <a:pt x="21032" y="8862"/>
                    </a:cubicBezTo>
                    <a:close/>
                    <a:moveTo>
                      <a:pt x="10799" y="14712"/>
                    </a:moveTo>
                    <a:cubicBezTo>
                      <a:pt x="8643" y="14712"/>
                      <a:pt x="6896" y="12964"/>
                      <a:pt x="6896" y="10809"/>
                    </a:cubicBezTo>
                    <a:cubicBezTo>
                      <a:pt x="6896" y="8654"/>
                      <a:pt x="8643" y="6907"/>
                      <a:pt x="10799" y="6907"/>
                    </a:cubicBezTo>
                    <a:cubicBezTo>
                      <a:pt x="12954" y="6907"/>
                      <a:pt x="14701" y="8654"/>
                      <a:pt x="14701" y="10809"/>
                    </a:cubicBezTo>
                    <a:cubicBezTo>
                      <a:pt x="14701" y="12964"/>
                      <a:pt x="12954" y="14712"/>
                      <a:pt x="10799" y="14712"/>
                    </a:cubicBezTo>
                    <a:close/>
                    <a:moveTo>
                      <a:pt x="10799" y="14712"/>
                    </a:move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</p:grpSp>
        <p:sp>
          <p:nvSpPr>
            <p:cNvPr id="10" name="Rectangle 20"/>
            <p:cNvSpPr/>
            <p:nvPr/>
          </p:nvSpPr>
          <p:spPr>
            <a:xfrm>
              <a:off x="3851714" y="1629528"/>
              <a:ext cx="4567622" cy="870970"/>
            </a:xfrm>
            <a:prstGeom prst="rect">
              <a:avLst/>
            </a:prstGeom>
            <a:effectLst/>
          </p:spPr>
          <p:txBody>
            <a:bodyPr wrap="none" lIns="144000" tIns="0" rIns="144000" bIns="0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dirty="0" smtClean="0"/>
                <a:t>图形化的概念模型是</a:t>
              </a:r>
              <a:r>
                <a:rPr lang="zh-CN" altLang="en-US" dirty="0"/>
                <a:t>描述</a:t>
              </a:r>
              <a:r>
                <a:rPr lang="zh-CN" altLang="en-US" dirty="0" smtClean="0"/>
                <a:t>信息世界最</a:t>
              </a:r>
              <a:endParaRPr lang="en-US" altLang="zh-CN" dirty="0" smtClean="0"/>
            </a:p>
            <a:p>
              <a:pPr>
                <a:lnSpc>
                  <a:spcPct val="150000"/>
                </a:lnSpc>
              </a:pPr>
              <a:r>
                <a:rPr lang="zh-CN" altLang="en-US" dirty="0" smtClean="0"/>
                <a:t>常见的方法。</a:t>
              </a:r>
              <a:endParaRPr lang="en-US" altLang="zh-CN" dirty="0"/>
            </a:p>
          </p:txBody>
        </p:sp>
      </p:grpSp>
      <p:sp>
        <p:nvSpPr>
          <p:cNvPr id="36" name="标题 1"/>
          <p:cNvSpPr txBox="1">
            <a:spLocks/>
          </p:cNvSpPr>
          <p:nvPr/>
        </p:nvSpPr>
        <p:spPr>
          <a:xfrm>
            <a:off x="457200" y="205978"/>
            <a:ext cx="8229600" cy="583574"/>
          </a:xfrm>
          <a:prstGeom prst="rect">
            <a:avLst/>
          </a:prstGeom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algn="l" defTabSz="6172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7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en-US" altLang="zh-CN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模型概述</a:t>
            </a:r>
            <a:endParaRPr lang="zh-CN" altLang="en-US" sz="3200" dirty="0">
              <a:ln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cxnSp>
        <p:nvCxnSpPr>
          <p:cNvPr id="37" name="直接连接符 36"/>
          <p:cNvCxnSpPr/>
          <p:nvPr/>
        </p:nvCxnSpPr>
        <p:spPr>
          <a:xfrm>
            <a:off x="467544" y="794065"/>
            <a:ext cx="8136904" cy="0"/>
          </a:xfrm>
          <a:prstGeom prst="line">
            <a:avLst/>
          </a:prstGeom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 6"/>
          <p:cNvSpPr>
            <a:spLocks/>
          </p:cNvSpPr>
          <p:nvPr/>
        </p:nvSpPr>
        <p:spPr bwMode="auto">
          <a:xfrm>
            <a:off x="360963" y="302887"/>
            <a:ext cx="539562" cy="342442"/>
          </a:xfrm>
          <a:custGeom>
            <a:avLst/>
            <a:gdLst>
              <a:gd name="T0" fmla="*/ 4479 w 4516"/>
              <a:gd name="T1" fmla="*/ 2074 h 3947"/>
              <a:gd name="T2" fmla="*/ 3967 w 4516"/>
              <a:gd name="T3" fmla="*/ 2960 h 3947"/>
              <a:gd name="T4" fmla="*/ 3455 w 4516"/>
              <a:gd name="T5" fmla="*/ 3847 h 3947"/>
              <a:gd name="T6" fmla="*/ 3282 w 4516"/>
              <a:gd name="T7" fmla="*/ 3947 h 3947"/>
              <a:gd name="T8" fmla="*/ 2258 w 4516"/>
              <a:gd name="T9" fmla="*/ 3947 h 3947"/>
              <a:gd name="T10" fmla="*/ 1234 w 4516"/>
              <a:gd name="T11" fmla="*/ 3947 h 3947"/>
              <a:gd name="T12" fmla="*/ 1061 w 4516"/>
              <a:gd name="T13" fmla="*/ 3847 h 3947"/>
              <a:gd name="T14" fmla="*/ 549 w 4516"/>
              <a:gd name="T15" fmla="*/ 2960 h 3947"/>
              <a:gd name="T16" fmla="*/ 37 w 4516"/>
              <a:gd name="T17" fmla="*/ 2074 h 3947"/>
              <a:gd name="T18" fmla="*/ 37 w 4516"/>
              <a:gd name="T19" fmla="*/ 1874 h 3947"/>
              <a:gd name="T20" fmla="*/ 549 w 4516"/>
              <a:gd name="T21" fmla="*/ 987 h 3947"/>
              <a:gd name="T22" fmla="*/ 1061 w 4516"/>
              <a:gd name="T23" fmla="*/ 100 h 3947"/>
              <a:gd name="T24" fmla="*/ 1234 w 4516"/>
              <a:gd name="T25" fmla="*/ 0 h 3947"/>
              <a:gd name="T26" fmla="*/ 2258 w 4516"/>
              <a:gd name="T27" fmla="*/ 0 h 3947"/>
              <a:gd name="T28" fmla="*/ 3282 w 4516"/>
              <a:gd name="T29" fmla="*/ 0 h 3947"/>
              <a:gd name="T30" fmla="*/ 3455 w 4516"/>
              <a:gd name="T31" fmla="*/ 100 h 3947"/>
              <a:gd name="T32" fmla="*/ 3967 w 4516"/>
              <a:gd name="T33" fmla="*/ 987 h 3947"/>
              <a:gd name="T34" fmla="*/ 4479 w 4516"/>
              <a:gd name="T35" fmla="*/ 1874 h 3947"/>
              <a:gd name="T36" fmla="*/ 4479 w 4516"/>
              <a:gd name="T37" fmla="*/ 2074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16" h="3947">
                <a:moveTo>
                  <a:pt x="4479" y="2074"/>
                </a:moveTo>
                <a:lnTo>
                  <a:pt x="3967" y="2960"/>
                </a:lnTo>
                <a:lnTo>
                  <a:pt x="3455" y="3847"/>
                </a:lnTo>
                <a:cubicBezTo>
                  <a:pt x="3418" y="3911"/>
                  <a:pt x="3355" y="3947"/>
                  <a:pt x="3282" y="3947"/>
                </a:cubicBezTo>
                <a:lnTo>
                  <a:pt x="2258" y="3947"/>
                </a:lnTo>
                <a:lnTo>
                  <a:pt x="1234" y="3947"/>
                </a:lnTo>
                <a:cubicBezTo>
                  <a:pt x="1160" y="3947"/>
                  <a:pt x="1097" y="3911"/>
                  <a:pt x="1061" y="3847"/>
                </a:cubicBezTo>
                <a:lnTo>
                  <a:pt x="549" y="2960"/>
                </a:lnTo>
                <a:lnTo>
                  <a:pt x="37" y="2074"/>
                </a:lnTo>
                <a:cubicBezTo>
                  <a:pt x="0" y="2010"/>
                  <a:pt x="0" y="1937"/>
                  <a:pt x="37" y="1874"/>
                </a:cubicBezTo>
                <a:lnTo>
                  <a:pt x="549" y="987"/>
                </a:lnTo>
                <a:lnTo>
                  <a:pt x="1061" y="100"/>
                </a:lnTo>
                <a:cubicBezTo>
                  <a:pt x="1097" y="36"/>
                  <a:pt x="1160" y="0"/>
                  <a:pt x="1234" y="0"/>
                </a:cubicBezTo>
                <a:lnTo>
                  <a:pt x="2258" y="0"/>
                </a:lnTo>
                <a:lnTo>
                  <a:pt x="3282" y="0"/>
                </a:lnTo>
                <a:cubicBezTo>
                  <a:pt x="3355" y="0"/>
                  <a:pt x="3418" y="36"/>
                  <a:pt x="3455" y="100"/>
                </a:cubicBezTo>
                <a:lnTo>
                  <a:pt x="3967" y="987"/>
                </a:lnTo>
                <a:lnTo>
                  <a:pt x="4479" y="1874"/>
                </a:lnTo>
                <a:cubicBezTo>
                  <a:pt x="4516" y="1937"/>
                  <a:pt x="4516" y="2010"/>
                  <a:pt x="4479" y="2074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造字工房悦黑演示版常规体" pitchFamily="50" charset="-122"/>
              <a:ea typeface="造字工房悦黑演示版常规体" pitchFamily="50" charset="-122"/>
              <a:sym typeface="+mn-lt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611398" y="311312"/>
            <a:ext cx="513011" cy="325590"/>
            <a:chOff x="5301326" y="5062038"/>
            <a:chExt cx="2232153" cy="1892400"/>
          </a:xfrm>
          <a:effectLst>
            <a:outerShdw blurRad="1143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5301326" y="5062038"/>
              <a:ext cx="2232153" cy="1892400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  <a:latin typeface="造字工房悦黑演示版常规体" pitchFamily="50" charset="-122"/>
                <a:ea typeface="造字工房悦黑演示版常规体" pitchFamily="50" charset="-122"/>
                <a:cs typeface="+mn-ea"/>
                <a:sym typeface="+mn-lt"/>
              </a:endParaRPr>
            </a:p>
          </p:txBody>
        </p:sp>
        <p:sp>
          <p:nvSpPr>
            <p:cNvPr id="41" name="Freeform 7"/>
            <p:cNvSpPr>
              <a:spLocks/>
            </p:cNvSpPr>
            <p:nvPr/>
          </p:nvSpPr>
          <p:spPr bwMode="auto">
            <a:xfrm>
              <a:off x="5594404" y="5313848"/>
              <a:ext cx="1645997" cy="1388786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+mn-lt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0832361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 advTm="3000">
        <p:cut/>
      </p:transition>
    </mc:Choice>
    <mc:Fallback>
      <p:transition advTm="3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72348" y="1744153"/>
            <a:ext cx="3142407" cy="3078341"/>
            <a:chOff x="2942679" y="2308259"/>
            <a:chExt cx="3006477" cy="2945184"/>
          </a:xfrm>
        </p:grpSpPr>
        <p:grpSp>
          <p:nvGrpSpPr>
            <p:cNvPr id="17" name="Group 18"/>
            <p:cNvGrpSpPr/>
            <p:nvPr/>
          </p:nvGrpSpPr>
          <p:grpSpPr>
            <a:xfrm>
              <a:off x="4442553" y="2517543"/>
              <a:ext cx="1506603" cy="1646219"/>
              <a:chOff x="4562419" y="1485635"/>
              <a:chExt cx="1506603" cy="1646218"/>
            </a:xfrm>
            <a:solidFill>
              <a:schemeClr val="accent3"/>
            </a:solidFill>
          </p:grpSpPr>
          <p:sp>
            <p:nvSpPr>
              <p:cNvPr id="33" name="Freeform: Shape 5"/>
              <p:cNvSpPr>
                <a:spLocks/>
              </p:cNvSpPr>
              <p:nvPr/>
            </p:nvSpPr>
            <p:spPr bwMode="gray">
              <a:xfrm rot="5400000">
                <a:off x="4572780" y="1475274"/>
                <a:ext cx="1250184" cy="1270905"/>
              </a:xfrm>
              <a:custGeom>
                <a:avLst/>
                <a:gdLst>
                  <a:gd name="T0" fmla="*/ 0 w 1448"/>
                  <a:gd name="T1" fmla="*/ 1452 h 1452"/>
                  <a:gd name="T2" fmla="*/ 6 w 1448"/>
                  <a:gd name="T3" fmla="*/ 1320 h 1452"/>
                  <a:gd name="T4" fmla="*/ 24 w 1448"/>
                  <a:gd name="T5" fmla="*/ 1190 h 1452"/>
                  <a:gd name="T6" fmla="*/ 52 w 1448"/>
                  <a:gd name="T7" fmla="*/ 1066 h 1452"/>
                  <a:gd name="T8" fmla="*/ 90 w 1448"/>
                  <a:gd name="T9" fmla="*/ 946 h 1452"/>
                  <a:gd name="T10" fmla="*/ 140 w 1448"/>
                  <a:gd name="T11" fmla="*/ 830 h 1452"/>
                  <a:gd name="T12" fmla="*/ 198 w 1448"/>
                  <a:gd name="T13" fmla="*/ 718 h 1452"/>
                  <a:gd name="T14" fmla="*/ 264 w 1448"/>
                  <a:gd name="T15" fmla="*/ 614 h 1452"/>
                  <a:gd name="T16" fmla="*/ 340 w 1448"/>
                  <a:gd name="T17" fmla="*/ 516 h 1452"/>
                  <a:gd name="T18" fmla="*/ 424 w 1448"/>
                  <a:gd name="T19" fmla="*/ 424 h 1452"/>
                  <a:gd name="T20" fmla="*/ 516 w 1448"/>
                  <a:gd name="T21" fmla="*/ 342 h 1452"/>
                  <a:gd name="T22" fmla="*/ 612 w 1448"/>
                  <a:gd name="T23" fmla="*/ 266 h 1452"/>
                  <a:gd name="T24" fmla="*/ 718 w 1448"/>
                  <a:gd name="T25" fmla="*/ 198 h 1452"/>
                  <a:gd name="T26" fmla="*/ 828 w 1448"/>
                  <a:gd name="T27" fmla="*/ 140 h 1452"/>
                  <a:gd name="T28" fmla="*/ 942 w 1448"/>
                  <a:gd name="T29" fmla="*/ 90 h 1452"/>
                  <a:gd name="T30" fmla="*/ 1064 w 1448"/>
                  <a:gd name="T31" fmla="*/ 52 h 1452"/>
                  <a:gd name="T32" fmla="*/ 1188 w 1448"/>
                  <a:gd name="T33" fmla="*/ 22 h 1452"/>
                  <a:gd name="T34" fmla="*/ 1316 w 1448"/>
                  <a:gd name="T35" fmla="*/ 6 h 1452"/>
                  <a:gd name="T36" fmla="*/ 1448 w 1448"/>
                  <a:gd name="T37" fmla="*/ 0 h 1452"/>
                  <a:gd name="T38" fmla="*/ 1448 w 1448"/>
                  <a:gd name="T39" fmla="*/ 726 h 1452"/>
                  <a:gd name="T40" fmla="*/ 1358 w 1448"/>
                  <a:gd name="T41" fmla="*/ 732 h 1452"/>
                  <a:gd name="T42" fmla="*/ 1270 w 1448"/>
                  <a:gd name="T43" fmla="*/ 748 h 1452"/>
                  <a:gd name="T44" fmla="*/ 1186 w 1448"/>
                  <a:gd name="T45" fmla="*/ 774 h 1452"/>
                  <a:gd name="T46" fmla="*/ 1108 w 1448"/>
                  <a:gd name="T47" fmla="*/ 810 h 1452"/>
                  <a:gd name="T48" fmla="*/ 1034 w 1448"/>
                  <a:gd name="T49" fmla="*/ 856 h 1452"/>
                  <a:gd name="T50" fmla="*/ 968 w 1448"/>
                  <a:gd name="T51" fmla="*/ 910 h 1452"/>
                  <a:gd name="T52" fmla="*/ 906 w 1448"/>
                  <a:gd name="T53" fmla="*/ 970 h 1452"/>
                  <a:gd name="T54" fmla="*/ 854 w 1448"/>
                  <a:gd name="T55" fmla="*/ 1038 h 1452"/>
                  <a:gd name="T56" fmla="*/ 808 w 1448"/>
                  <a:gd name="T57" fmla="*/ 1110 h 1452"/>
                  <a:gd name="T58" fmla="*/ 772 w 1448"/>
                  <a:gd name="T59" fmla="*/ 1190 h 1452"/>
                  <a:gd name="T60" fmla="*/ 746 w 1448"/>
                  <a:gd name="T61" fmla="*/ 1274 h 1452"/>
                  <a:gd name="T62" fmla="*/ 730 w 1448"/>
                  <a:gd name="T63" fmla="*/ 1360 h 1452"/>
                  <a:gd name="T64" fmla="*/ 724 w 1448"/>
                  <a:gd name="T65" fmla="*/ 1452 h 1452"/>
                  <a:gd name="T66" fmla="*/ 0 w 1448"/>
                  <a:gd name="T67" fmla="*/ 1452 h 1452"/>
                  <a:gd name="T68" fmla="*/ 0 w 1448"/>
                  <a:gd name="T69" fmla="*/ 1452 h 1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48" h="1452">
                    <a:moveTo>
                      <a:pt x="0" y="1452"/>
                    </a:moveTo>
                    <a:lnTo>
                      <a:pt x="6" y="1320"/>
                    </a:lnTo>
                    <a:lnTo>
                      <a:pt x="24" y="1190"/>
                    </a:lnTo>
                    <a:lnTo>
                      <a:pt x="52" y="1066"/>
                    </a:lnTo>
                    <a:lnTo>
                      <a:pt x="90" y="946"/>
                    </a:lnTo>
                    <a:lnTo>
                      <a:pt x="140" y="830"/>
                    </a:lnTo>
                    <a:lnTo>
                      <a:pt x="198" y="718"/>
                    </a:lnTo>
                    <a:lnTo>
                      <a:pt x="264" y="614"/>
                    </a:lnTo>
                    <a:lnTo>
                      <a:pt x="340" y="516"/>
                    </a:lnTo>
                    <a:lnTo>
                      <a:pt x="424" y="424"/>
                    </a:lnTo>
                    <a:lnTo>
                      <a:pt x="516" y="342"/>
                    </a:lnTo>
                    <a:lnTo>
                      <a:pt x="612" y="266"/>
                    </a:lnTo>
                    <a:lnTo>
                      <a:pt x="718" y="198"/>
                    </a:lnTo>
                    <a:lnTo>
                      <a:pt x="828" y="140"/>
                    </a:lnTo>
                    <a:lnTo>
                      <a:pt x="942" y="90"/>
                    </a:lnTo>
                    <a:lnTo>
                      <a:pt x="1064" y="52"/>
                    </a:lnTo>
                    <a:lnTo>
                      <a:pt x="1188" y="22"/>
                    </a:lnTo>
                    <a:lnTo>
                      <a:pt x="1316" y="6"/>
                    </a:lnTo>
                    <a:lnTo>
                      <a:pt x="1448" y="0"/>
                    </a:lnTo>
                    <a:lnTo>
                      <a:pt x="1448" y="726"/>
                    </a:lnTo>
                    <a:lnTo>
                      <a:pt x="1358" y="732"/>
                    </a:lnTo>
                    <a:lnTo>
                      <a:pt x="1270" y="748"/>
                    </a:lnTo>
                    <a:lnTo>
                      <a:pt x="1186" y="774"/>
                    </a:lnTo>
                    <a:lnTo>
                      <a:pt x="1108" y="810"/>
                    </a:lnTo>
                    <a:lnTo>
                      <a:pt x="1034" y="856"/>
                    </a:lnTo>
                    <a:lnTo>
                      <a:pt x="968" y="910"/>
                    </a:lnTo>
                    <a:lnTo>
                      <a:pt x="906" y="970"/>
                    </a:lnTo>
                    <a:lnTo>
                      <a:pt x="854" y="1038"/>
                    </a:lnTo>
                    <a:lnTo>
                      <a:pt x="808" y="1110"/>
                    </a:lnTo>
                    <a:lnTo>
                      <a:pt x="772" y="1190"/>
                    </a:lnTo>
                    <a:lnTo>
                      <a:pt x="746" y="1274"/>
                    </a:lnTo>
                    <a:lnTo>
                      <a:pt x="730" y="1360"/>
                    </a:lnTo>
                    <a:lnTo>
                      <a:pt x="724" y="1452"/>
                    </a:lnTo>
                    <a:lnTo>
                      <a:pt x="0" y="1452"/>
                    </a:lnTo>
                    <a:lnTo>
                      <a:pt x="0" y="14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D6E2E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4" name="Freeform: Shape 6"/>
              <p:cNvSpPr>
                <a:spLocks/>
              </p:cNvSpPr>
              <p:nvPr/>
            </p:nvSpPr>
            <p:spPr bwMode="gray">
              <a:xfrm rot="7200000">
                <a:off x="4802416" y="1865248"/>
                <a:ext cx="1250045" cy="1283166"/>
              </a:xfrm>
              <a:custGeom>
                <a:avLst/>
                <a:gdLst>
                  <a:gd name="T0" fmla="*/ 0 w 1448"/>
                  <a:gd name="T1" fmla="*/ 1452 h 1452"/>
                  <a:gd name="T2" fmla="*/ 6 w 1448"/>
                  <a:gd name="T3" fmla="*/ 1320 h 1452"/>
                  <a:gd name="T4" fmla="*/ 24 w 1448"/>
                  <a:gd name="T5" fmla="*/ 1190 h 1452"/>
                  <a:gd name="T6" fmla="*/ 52 w 1448"/>
                  <a:gd name="T7" fmla="*/ 1066 h 1452"/>
                  <a:gd name="T8" fmla="*/ 90 w 1448"/>
                  <a:gd name="T9" fmla="*/ 946 h 1452"/>
                  <a:gd name="T10" fmla="*/ 140 w 1448"/>
                  <a:gd name="T11" fmla="*/ 830 h 1452"/>
                  <a:gd name="T12" fmla="*/ 198 w 1448"/>
                  <a:gd name="T13" fmla="*/ 718 h 1452"/>
                  <a:gd name="T14" fmla="*/ 264 w 1448"/>
                  <a:gd name="T15" fmla="*/ 614 h 1452"/>
                  <a:gd name="T16" fmla="*/ 340 w 1448"/>
                  <a:gd name="T17" fmla="*/ 516 h 1452"/>
                  <a:gd name="T18" fmla="*/ 424 w 1448"/>
                  <a:gd name="T19" fmla="*/ 424 h 1452"/>
                  <a:gd name="T20" fmla="*/ 516 w 1448"/>
                  <a:gd name="T21" fmla="*/ 342 h 1452"/>
                  <a:gd name="T22" fmla="*/ 612 w 1448"/>
                  <a:gd name="T23" fmla="*/ 266 h 1452"/>
                  <a:gd name="T24" fmla="*/ 718 w 1448"/>
                  <a:gd name="T25" fmla="*/ 198 h 1452"/>
                  <a:gd name="T26" fmla="*/ 828 w 1448"/>
                  <a:gd name="T27" fmla="*/ 140 h 1452"/>
                  <a:gd name="T28" fmla="*/ 942 w 1448"/>
                  <a:gd name="T29" fmla="*/ 90 h 1452"/>
                  <a:gd name="T30" fmla="*/ 1064 w 1448"/>
                  <a:gd name="T31" fmla="*/ 52 h 1452"/>
                  <a:gd name="T32" fmla="*/ 1188 w 1448"/>
                  <a:gd name="T33" fmla="*/ 22 h 1452"/>
                  <a:gd name="T34" fmla="*/ 1316 w 1448"/>
                  <a:gd name="T35" fmla="*/ 6 h 1452"/>
                  <a:gd name="T36" fmla="*/ 1448 w 1448"/>
                  <a:gd name="T37" fmla="*/ 0 h 1452"/>
                  <a:gd name="T38" fmla="*/ 1448 w 1448"/>
                  <a:gd name="T39" fmla="*/ 726 h 1452"/>
                  <a:gd name="T40" fmla="*/ 1358 w 1448"/>
                  <a:gd name="T41" fmla="*/ 732 h 1452"/>
                  <a:gd name="T42" fmla="*/ 1270 w 1448"/>
                  <a:gd name="T43" fmla="*/ 748 h 1452"/>
                  <a:gd name="T44" fmla="*/ 1186 w 1448"/>
                  <a:gd name="T45" fmla="*/ 774 h 1452"/>
                  <a:gd name="T46" fmla="*/ 1108 w 1448"/>
                  <a:gd name="T47" fmla="*/ 810 h 1452"/>
                  <a:gd name="T48" fmla="*/ 1034 w 1448"/>
                  <a:gd name="T49" fmla="*/ 856 h 1452"/>
                  <a:gd name="T50" fmla="*/ 968 w 1448"/>
                  <a:gd name="T51" fmla="*/ 910 h 1452"/>
                  <a:gd name="T52" fmla="*/ 906 w 1448"/>
                  <a:gd name="T53" fmla="*/ 970 h 1452"/>
                  <a:gd name="T54" fmla="*/ 854 w 1448"/>
                  <a:gd name="T55" fmla="*/ 1038 h 1452"/>
                  <a:gd name="T56" fmla="*/ 808 w 1448"/>
                  <a:gd name="T57" fmla="*/ 1110 h 1452"/>
                  <a:gd name="T58" fmla="*/ 772 w 1448"/>
                  <a:gd name="T59" fmla="*/ 1190 h 1452"/>
                  <a:gd name="T60" fmla="*/ 746 w 1448"/>
                  <a:gd name="T61" fmla="*/ 1274 h 1452"/>
                  <a:gd name="T62" fmla="*/ 730 w 1448"/>
                  <a:gd name="T63" fmla="*/ 1360 h 1452"/>
                  <a:gd name="T64" fmla="*/ 724 w 1448"/>
                  <a:gd name="T65" fmla="*/ 1452 h 1452"/>
                  <a:gd name="T66" fmla="*/ 0 w 1448"/>
                  <a:gd name="T67" fmla="*/ 1452 h 1452"/>
                  <a:gd name="T68" fmla="*/ 0 w 1448"/>
                  <a:gd name="T69" fmla="*/ 1452 h 1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48" h="1452">
                    <a:moveTo>
                      <a:pt x="0" y="1452"/>
                    </a:moveTo>
                    <a:lnTo>
                      <a:pt x="6" y="1320"/>
                    </a:lnTo>
                    <a:lnTo>
                      <a:pt x="24" y="1190"/>
                    </a:lnTo>
                    <a:lnTo>
                      <a:pt x="52" y="1066"/>
                    </a:lnTo>
                    <a:lnTo>
                      <a:pt x="90" y="946"/>
                    </a:lnTo>
                    <a:lnTo>
                      <a:pt x="140" y="830"/>
                    </a:lnTo>
                    <a:lnTo>
                      <a:pt x="198" y="718"/>
                    </a:lnTo>
                    <a:lnTo>
                      <a:pt x="264" y="614"/>
                    </a:lnTo>
                    <a:lnTo>
                      <a:pt x="340" y="516"/>
                    </a:lnTo>
                    <a:lnTo>
                      <a:pt x="424" y="424"/>
                    </a:lnTo>
                    <a:lnTo>
                      <a:pt x="516" y="342"/>
                    </a:lnTo>
                    <a:lnTo>
                      <a:pt x="612" y="266"/>
                    </a:lnTo>
                    <a:lnTo>
                      <a:pt x="718" y="198"/>
                    </a:lnTo>
                    <a:lnTo>
                      <a:pt x="828" y="140"/>
                    </a:lnTo>
                    <a:lnTo>
                      <a:pt x="942" y="90"/>
                    </a:lnTo>
                    <a:lnTo>
                      <a:pt x="1064" y="52"/>
                    </a:lnTo>
                    <a:lnTo>
                      <a:pt x="1188" y="22"/>
                    </a:lnTo>
                    <a:lnTo>
                      <a:pt x="1316" y="6"/>
                    </a:lnTo>
                    <a:lnTo>
                      <a:pt x="1448" y="0"/>
                    </a:lnTo>
                    <a:lnTo>
                      <a:pt x="1448" y="726"/>
                    </a:lnTo>
                    <a:lnTo>
                      <a:pt x="1358" y="732"/>
                    </a:lnTo>
                    <a:lnTo>
                      <a:pt x="1270" y="748"/>
                    </a:lnTo>
                    <a:lnTo>
                      <a:pt x="1186" y="774"/>
                    </a:lnTo>
                    <a:lnTo>
                      <a:pt x="1108" y="810"/>
                    </a:lnTo>
                    <a:lnTo>
                      <a:pt x="1034" y="856"/>
                    </a:lnTo>
                    <a:lnTo>
                      <a:pt x="968" y="910"/>
                    </a:lnTo>
                    <a:lnTo>
                      <a:pt x="906" y="970"/>
                    </a:lnTo>
                    <a:lnTo>
                      <a:pt x="854" y="1038"/>
                    </a:lnTo>
                    <a:lnTo>
                      <a:pt x="808" y="1110"/>
                    </a:lnTo>
                    <a:lnTo>
                      <a:pt x="772" y="1190"/>
                    </a:lnTo>
                    <a:lnTo>
                      <a:pt x="746" y="1274"/>
                    </a:lnTo>
                    <a:lnTo>
                      <a:pt x="730" y="1360"/>
                    </a:lnTo>
                    <a:lnTo>
                      <a:pt x="724" y="1452"/>
                    </a:lnTo>
                    <a:lnTo>
                      <a:pt x="0" y="1452"/>
                    </a:lnTo>
                    <a:lnTo>
                      <a:pt x="0" y="14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D6E2E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8" name="Group 16"/>
            <p:cNvGrpSpPr/>
            <p:nvPr/>
          </p:nvGrpSpPr>
          <p:grpSpPr>
            <a:xfrm>
              <a:off x="3571372" y="3773944"/>
              <a:ext cx="2258816" cy="1479499"/>
              <a:chOff x="3691238" y="2742035"/>
              <a:chExt cx="2258816" cy="1479499"/>
            </a:xfrm>
            <a:solidFill>
              <a:schemeClr val="accent2"/>
            </a:solidFill>
          </p:grpSpPr>
          <p:sp>
            <p:nvSpPr>
              <p:cNvPr id="30" name="Isosceles Triangle 7"/>
              <p:cNvSpPr>
                <a:spLocks/>
              </p:cNvSpPr>
              <p:nvPr/>
            </p:nvSpPr>
            <p:spPr bwMode="gray">
              <a:xfrm rot="1800000">
                <a:off x="4878073" y="2742035"/>
                <a:ext cx="1071981" cy="681039"/>
              </a:xfrm>
              <a:prstGeom prst="triangle">
                <a:avLst>
                  <a:gd name="adj" fmla="val 50000"/>
                </a:avLst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1" name="Freeform: Shape 14"/>
              <p:cNvSpPr>
                <a:spLocks/>
              </p:cNvSpPr>
              <p:nvPr/>
            </p:nvSpPr>
            <p:spPr bwMode="gray">
              <a:xfrm rot="12600000">
                <a:off x="4157953" y="2968588"/>
                <a:ext cx="1267162" cy="1252946"/>
              </a:xfrm>
              <a:custGeom>
                <a:avLst/>
                <a:gdLst>
                  <a:gd name="T0" fmla="*/ 0 w 1448"/>
                  <a:gd name="T1" fmla="*/ 1452 h 1452"/>
                  <a:gd name="T2" fmla="*/ 6 w 1448"/>
                  <a:gd name="T3" fmla="*/ 1320 h 1452"/>
                  <a:gd name="T4" fmla="*/ 24 w 1448"/>
                  <a:gd name="T5" fmla="*/ 1190 h 1452"/>
                  <a:gd name="T6" fmla="*/ 52 w 1448"/>
                  <a:gd name="T7" fmla="*/ 1066 h 1452"/>
                  <a:gd name="T8" fmla="*/ 90 w 1448"/>
                  <a:gd name="T9" fmla="*/ 946 h 1452"/>
                  <a:gd name="T10" fmla="*/ 140 w 1448"/>
                  <a:gd name="T11" fmla="*/ 830 h 1452"/>
                  <a:gd name="T12" fmla="*/ 198 w 1448"/>
                  <a:gd name="T13" fmla="*/ 718 h 1452"/>
                  <a:gd name="T14" fmla="*/ 264 w 1448"/>
                  <a:gd name="T15" fmla="*/ 614 h 1452"/>
                  <a:gd name="T16" fmla="*/ 340 w 1448"/>
                  <a:gd name="T17" fmla="*/ 516 h 1452"/>
                  <a:gd name="T18" fmla="*/ 424 w 1448"/>
                  <a:gd name="T19" fmla="*/ 424 h 1452"/>
                  <a:gd name="T20" fmla="*/ 516 w 1448"/>
                  <a:gd name="T21" fmla="*/ 342 h 1452"/>
                  <a:gd name="T22" fmla="*/ 612 w 1448"/>
                  <a:gd name="T23" fmla="*/ 266 h 1452"/>
                  <a:gd name="T24" fmla="*/ 718 w 1448"/>
                  <a:gd name="T25" fmla="*/ 198 h 1452"/>
                  <a:gd name="T26" fmla="*/ 828 w 1448"/>
                  <a:gd name="T27" fmla="*/ 140 h 1452"/>
                  <a:gd name="T28" fmla="*/ 942 w 1448"/>
                  <a:gd name="T29" fmla="*/ 90 h 1452"/>
                  <a:gd name="T30" fmla="*/ 1064 w 1448"/>
                  <a:gd name="T31" fmla="*/ 52 h 1452"/>
                  <a:gd name="T32" fmla="*/ 1188 w 1448"/>
                  <a:gd name="T33" fmla="*/ 22 h 1452"/>
                  <a:gd name="T34" fmla="*/ 1316 w 1448"/>
                  <a:gd name="T35" fmla="*/ 6 h 1452"/>
                  <a:gd name="T36" fmla="*/ 1448 w 1448"/>
                  <a:gd name="T37" fmla="*/ 0 h 1452"/>
                  <a:gd name="T38" fmla="*/ 1448 w 1448"/>
                  <a:gd name="T39" fmla="*/ 726 h 1452"/>
                  <a:gd name="T40" fmla="*/ 1358 w 1448"/>
                  <a:gd name="T41" fmla="*/ 732 h 1452"/>
                  <a:gd name="T42" fmla="*/ 1270 w 1448"/>
                  <a:gd name="T43" fmla="*/ 748 h 1452"/>
                  <a:gd name="T44" fmla="*/ 1186 w 1448"/>
                  <a:gd name="T45" fmla="*/ 774 h 1452"/>
                  <a:gd name="T46" fmla="*/ 1108 w 1448"/>
                  <a:gd name="T47" fmla="*/ 810 h 1452"/>
                  <a:gd name="T48" fmla="*/ 1034 w 1448"/>
                  <a:gd name="T49" fmla="*/ 856 h 1452"/>
                  <a:gd name="T50" fmla="*/ 968 w 1448"/>
                  <a:gd name="T51" fmla="*/ 910 h 1452"/>
                  <a:gd name="T52" fmla="*/ 906 w 1448"/>
                  <a:gd name="T53" fmla="*/ 970 h 1452"/>
                  <a:gd name="T54" fmla="*/ 854 w 1448"/>
                  <a:gd name="T55" fmla="*/ 1038 h 1452"/>
                  <a:gd name="T56" fmla="*/ 808 w 1448"/>
                  <a:gd name="T57" fmla="*/ 1110 h 1452"/>
                  <a:gd name="T58" fmla="*/ 772 w 1448"/>
                  <a:gd name="T59" fmla="*/ 1190 h 1452"/>
                  <a:gd name="T60" fmla="*/ 746 w 1448"/>
                  <a:gd name="T61" fmla="*/ 1274 h 1452"/>
                  <a:gd name="T62" fmla="*/ 730 w 1448"/>
                  <a:gd name="T63" fmla="*/ 1360 h 1452"/>
                  <a:gd name="T64" fmla="*/ 724 w 1448"/>
                  <a:gd name="T65" fmla="*/ 1452 h 1452"/>
                  <a:gd name="T66" fmla="*/ 0 w 1448"/>
                  <a:gd name="T67" fmla="*/ 1452 h 1452"/>
                  <a:gd name="T68" fmla="*/ 0 w 1448"/>
                  <a:gd name="T69" fmla="*/ 1452 h 1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48" h="1452">
                    <a:moveTo>
                      <a:pt x="0" y="1452"/>
                    </a:moveTo>
                    <a:lnTo>
                      <a:pt x="6" y="1320"/>
                    </a:lnTo>
                    <a:lnTo>
                      <a:pt x="24" y="1190"/>
                    </a:lnTo>
                    <a:lnTo>
                      <a:pt x="52" y="1066"/>
                    </a:lnTo>
                    <a:lnTo>
                      <a:pt x="90" y="946"/>
                    </a:lnTo>
                    <a:lnTo>
                      <a:pt x="140" y="830"/>
                    </a:lnTo>
                    <a:lnTo>
                      <a:pt x="198" y="718"/>
                    </a:lnTo>
                    <a:lnTo>
                      <a:pt x="264" y="614"/>
                    </a:lnTo>
                    <a:lnTo>
                      <a:pt x="340" y="516"/>
                    </a:lnTo>
                    <a:lnTo>
                      <a:pt x="424" y="424"/>
                    </a:lnTo>
                    <a:lnTo>
                      <a:pt x="516" y="342"/>
                    </a:lnTo>
                    <a:lnTo>
                      <a:pt x="612" y="266"/>
                    </a:lnTo>
                    <a:lnTo>
                      <a:pt x="718" y="198"/>
                    </a:lnTo>
                    <a:lnTo>
                      <a:pt x="828" y="140"/>
                    </a:lnTo>
                    <a:lnTo>
                      <a:pt x="942" y="90"/>
                    </a:lnTo>
                    <a:lnTo>
                      <a:pt x="1064" y="52"/>
                    </a:lnTo>
                    <a:lnTo>
                      <a:pt x="1188" y="22"/>
                    </a:lnTo>
                    <a:lnTo>
                      <a:pt x="1316" y="6"/>
                    </a:lnTo>
                    <a:lnTo>
                      <a:pt x="1448" y="0"/>
                    </a:lnTo>
                    <a:lnTo>
                      <a:pt x="1448" y="726"/>
                    </a:lnTo>
                    <a:lnTo>
                      <a:pt x="1358" y="732"/>
                    </a:lnTo>
                    <a:lnTo>
                      <a:pt x="1270" y="748"/>
                    </a:lnTo>
                    <a:lnTo>
                      <a:pt x="1186" y="774"/>
                    </a:lnTo>
                    <a:lnTo>
                      <a:pt x="1108" y="810"/>
                    </a:lnTo>
                    <a:lnTo>
                      <a:pt x="1034" y="856"/>
                    </a:lnTo>
                    <a:lnTo>
                      <a:pt x="968" y="910"/>
                    </a:lnTo>
                    <a:lnTo>
                      <a:pt x="906" y="970"/>
                    </a:lnTo>
                    <a:lnTo>
                      <a:pt x="854" y="1038"/>
                    </a:lnTo>
                    <a:lnTo>
                      <a:pt x="808" y="1110"/>
                    </a:lnTo>
                    <a:lnTo>
                      <a:pt x="772" y="1190"/>
                    </a:lnTo>
                    <a:lnTo>
                      <a:pt x="746" y="1274"/>
                    </a:lnTo>
                    <a:lnTo>
                      <a:pt x="730" y="1360"/>
                    </a:lnTo>
                    <a:lnTo>
                      <a:pt x="724" y="1452"/>
                    </a:lnTo>
                    <a:lnTo>
                      <a:pt x="0" y="1452"/>
                    </a:lnTo>
                    <a:lnTo>
                      <a:pt x="0" y="14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D6E2E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2" name="Freeform: Shape 15"/>
              <p:cNvSpPr>
                <a:spLocks/>
              </p:cNvSpPr>
              <p:nvPr/>
            </p:nvSpPr>
            <p:spPr bwMode="gray">
              <a:xfrm rot="14400000">
                <a:off x="3702352" y="2954535"/>
                <a:ext cx="1254512" cy="1276739"/>
              </a:xfrm>
              <a:custGeom>
                <a:avLst/>
                <a:gdLst>
                  <a:gd name="T0" fmla="*/ 0 w 1448"/>
                  <a:gd name="T1" fmla="*/ 1452 h 1452"/>
                  <a:gd name="T2" fmla="*/ 6 w 1448"/>
                  <a:gd name="T3" fmla="*/ 1320 h 1452"/>
                  <a:gd name="T4" fmla="*/ 24 w 1448"/>
                  <a:gd name="T5" fmla="*/ 1190 h 1452"/>
                  <a:gd name="T6" fmla="*/ 52 w 1448"/>
                  <a:gd name="T7" fmla="*/ 1066 h 1452"/>
                  <a:gd name="T8" fmla="*/ 90 w 1448"/>
                  <a:gd name="T9" fmla="*/ 946 h 1452"/>
                  <a:gd name="T10" fmla="*/ 140 w 1448"/>
                  <a:gd name="T11" fmla="*/ 830 h 1452"/>
                  <a:gd name="T12" fmla="*/ 198 w 1448"/>
                  <a:gd name="T13" fmla="*/ 718 h 1452"/>
                  <a:gd name="T14" fmla="*/ 264 w 1448"/>
                  <a:gd name="T15" fmla="*/ 614 h 1452"/>
                  <a:gd name="T16" fmla="*/ 340 w 1448"/>
                  <a:gd name="T17" fmla="*/ 516 h 1452"/>
                  <a:gd name="T18" fmla="*/ 424 w 1448"/>
                  <a:gd name="T19" fmla="*/ 424 h 1452"/>
                  <a:gd name="T20" fmla="*/ 516 w 1448"/>
                  <a:gd name="T21" fmla="*/ 342 h 1452"/>
                  <a:gd name="T22" fmla="*/ 612 w 1448"/>
                  <a:gd name="T23" fmla="*/ 266 h 1452"/>
                  <a:gd name="T24" fmla="*/ 718 w 1448"/>
                  <a:gd name="T25" fmla="*/ 198 h 1452"/>
                  <a:gd name="T26" fmla="*/ 828 w 1448"/>
                  <a:gd name="T27" fmla="*/ 140 h 1452"/>
                  <a:gd name="T28" fmla="*/ 942 w 1448"/>
                  <a:gd name="T29" fmla="*/ 90 h 1452"/>
                  <a:gd name="T30" fmla="*/ 1064 w 1448"/>
                  <a:gd name="T31" fmla="*/ 52 h 1452"/>
                  <a:gd name="T32" fmla="*/ 1188 w 1448"/>
                  <a:gd name="T33" fmla="*/ 22 h 1452"/>
                  <a:gd name="T34" fmla="*/ 1316 w 1448"/>
                  <a:gd name="T35" fmla="*/ 6 h 1452"/>
                  <a:gd name="T36" fmla="*/ 1448 w 1448"/>
                  <a:gd name="T37" fmla="*/ 0 h 1452"/>
                  <a:gd name="T38" fmla="*/ 1448 w 1448"/>
                  <a:gd name="T39" fmla="*/ 726 h 1452"/>
                  <a:gd name="T40" fmla="*/ 1358 w 1448"/>
                  <a:gd name="T41" fmla="*/ 732 h 1452"/>
                  <a:gd name="T42" fmla="*/ 1270 w 1448"/>
                  <a:gd name="T43" fmla="*/ 748 h 1452"/>
                  <a:gd name="T44" fmla="*/ 1186 w 1448"/>
                  <a:gd name="T45" fmla="*/ 774 h 1452"/>
                  <a:gd name="T46" fmla="*/ 1108 w 1448"/>
                  <a:gd name="T47" fmla="*/ 810 h 1452"/>
                  <a:gd name="T48" fmla="*/ 1034 w 1448"/>
                  <a:gd name="T49" fmla="*/ 856 h 1452"/>
                  <a:gd name="T50" fmla="*/ 968 w 1448"/>
                  <a:gd name="T51" fmla="*/ 910 h 1452"/>
                  <a:gd name="T52" fmla="*/ 906 w 1448"/>
                  <a:gd name="T53" fmla="*/ 970 h 1452"/>
                  <a:gd name="T54" fmla="*/ 854 w 1448"/>
                  <a:gd name="T55" fmla="*/ 1038 h 1452"/>
                  <a:gd name="T56" fmla="*/ 808 w 1448"/>
                  <a:gd name="T57" fmla="*/ 1110 h 1452"/>
                  <a:gd name="T58" fmla="*/ 772 w 1448"/>
                  <a:gd name="T59" fmla="*/ 1190 h 1452"/>
                  <a:gd name="T60" fmla="*/ 746 w 1448"/>
                  <a:gd name="T61" fmla="*/ 1274 h 1452"/>
                  <a:gd name="T62" fmla="*/ 730 w 1448"/>
                  <a:gd name="T63" fmla="*/ 1360 h 1452"/>
                  <a:gd name="T64" fmla="*/ 724 w 1448"/>
                  <a:gd name="T65" fmla="*/ 1452 h 1452"/>
                  <a:gd name="T66" fmla="*/ 0 w 1448"/>
                  <a:gd name="T67" fmla="*/ 1452 h 1452"/>
                  <a:gd name="T68" fmla="*/ 0 w 1448"/>
                  <a:gd name="T69" fmla="*/ 1452 h 1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48" h="1452">
                    <a:moveTo>
                      <a:pt x="0" y="1452"/>
                    </a:moveTo>
                    <a:lnTo>
                      <a:pt x="6" y="1320"/>
                    </a:lnTo>
                    <a:lnTo>
                      <a:pt x="24" y="1190"/>
                    </a:lnTo>
                    <a:lnTo>
                      <a:pt x="52" y="1066"/>
                    </a:lnTo>
                    <a:lnTo>
                      <a:pt x="90" y="946"/>
                    </a:lnTo>
                    <a:lnTo>
                      <a:pt x="140" y="830"/>
                    </a:lnTo>
                    <a:lnTo>
                      <a:pt x="198" y="718"/>
                    </a:lnTo>
                    <a:lnTo>
                      <a:pt x="264" y="614"/>
                    </a:lnTo>
                    <a:lnTo>
                      <a:pt x="340" y="516"/>
                    </a:lnTo>
                    <a:lnTo>
                      <a:pt x="424" y="424"/>
                    </a:lnTo>
                    <a:lnTo>
                      <a:pt x="516" y="342"/>
                    </a:lnTo>
                    <a:lnTo>
                      <a:pt x="612" y="266"/>
                    </a:lnTo>
                    <a:lnTo>
                      <a:pt x="718" y="198"/>
                    </a:lnTo>
                    <a:lnTo>
                      <a:pt x="828" y="140"/>
                    </a:lnTo>
                    <a:lnTo>
                      <a:pt x="942" y="90"/>
                    </a:lnTo>
                    <a:lnTo>
                      <a:pt x="1064" y="52"/>
                    </a:lnTo>
                    <a:lnTo>
                      <a:pt x="1188" y="22"/>
                    </a:lnTo>
                    <a:lnTo>
                      <a:pt x="1316" y="6"/>
                    </a:lnTo>
                    <a:lnTo>
                      <a:pt x="1448" y="0"/>
                    </a:lnTo>
                    <a:lnTo>
                      <a:pt x="1448" y="726"/>
                    </a:lnTo>
                    <a:lnTo>
                      <a:pt x="1358" y="732"/>
                    </a:lnTo>
                    <a:lnTo>
                      <a:pt x="1270" y="748"/>
                    </a:lnTo>
                    <a:lnTo>
                      <a:pt x="1186" y="774"/>
                    </a:lnTo>
                    <a:lnTo>
                      <a:pt x="1108" y="810"/>
                    </a:lnTo>
                    <a:lnTo>
                      <a:pt x="1034" y="856"/>
                    </a:lnTo>
                    <a:lnTo>
                      <a:pt x="968" y="910"/>
                    </a:lnTo>
                    <a:lnTo>
                      <a:pt x="906" y="970"/>
                    </a:lnTo>
                    <a:lnTo>
                      <a:pt x="854" y="1038"/>
                    </a:lnTo>
                    <a:lnTo>
                      <a:pt x="808" y="1110"/>
                    </a:lnTo>
                    <a:lnTo>
                      <a:pt x="772" y="1190"/>
                    </a:lnTo>
                    <a:lnTo>
                      <a:pt x="746" y="1274"/>
                    </a:lnTo>
                    <a:lnTo>
                      <a:pt x="730" y="1360"/>
                    </a:lnTo>
                    <a:lnTo>
                      <a:pt x="724" y="1452"/>
                    </a:lnTo>
                    <a:lnTo>
                      <a:pt x="0" y="1452"/>
                    </a:lnTo>
                    <a:lnTo>
                      <a:pt x="0" y="14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D6E2E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9" name="Group 3"/>
            <p:cNvGrpSpPr/>
            <p:nvPr/>
          </p:nvGrpSpPr>
          <p:grpSpPr>
            <a:xfrm>
              <a:off x="2942679" y="2515474"/>
              <a:ext cx="1497803" cy="2094231"/>
              <a:chOff x="3062544" y="1483563"/>
              <a:chExt cx="1497803" cy="2094231"/>
            </a:xfrm>
            <a:solidFill>
              <a:schemeClr val="accent1"/>
            </a:solidFill>
          </p:grpSpPr>
          <p:sp>
            <p:nvSpPr>
              <p:cNvPr id="27" name="Isosceles Triangle 9"/>
              <p:cNvSpPr>
                <a:spLocks/>
              </p:cNvSpPr>
              <p:nvPr/>
            </p:nvSpPr>
            <p:spPr bwMode="gray">
              <a:xfrm rot="9000000">
                <a:off x="3260432" y="2968588"/>
                <a:ext cx="1071981" cy="609206"/>
              </a:xfrm>
              <a:prstGeom prst="triangle">
                <a:avLst>
                  <a:gd name="adj" fmla="val 50000"/>
                </a:avLst>
              </a:prstGeom>
              <a:grpFill/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76200" dir="10800000" kx="-3284103" algn="br" rotWithShape="0">
                        <a:schemeClr val="bg2">
                          <a:alpha val="50000"/>
                        </a:schemeClr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8" name="Freeform: Shape 12"/>
              <p:cNvSpPr>
                <a:spLocks/>
              </p:cNvSpPr>
              <p:nvPr/>
            </p:nvSpPr>
            <p:spPr bwMode="gray">
              <a:xfrm rot="19800000">
                <a:off x="3062544" y="1879710"/>
                <a:ext cx="1273436" cy="1259896"/>
              </a:xfrm>
              <a:custGeom>
                <a:avLst/>
                <a:gdLst>
                  <a:gd name="T0" fmla="*/ 0 w 1448"/>
                  <a:gd name="T1" fmla="*/ 1452 h 1452"/>
                  <a:gd name="T2" fmla="*/ 6 w 1448"/>
                  <a:gd name="T3" fmla="*/ 1320 h 1452"/>
                  <a:gd name="T4" fmla="*/ 24 w 1448"/>
                  <a:gd name="T5" fmla="*/ 1190 h 1452"/>
                  <a:gd name="T6" fmla="*/ 52 w 1448"/>
                  <a:gd name="T7" fmla="*/ 1066 h 1452"/>
                  <a:gd name="T8" fmla="*/ 90 w 1448"/>
                  <a:gd name="T9" fmla="*/ 946 h 1452"/>
                  <a:gd name="T10" fmla="*/ 140 w 1448"/>
                  <a:gd name="T11" fmla="*/ 830 h 1452"/>
                  <a:gd name="T12" fmla="*/ 198 w 1448"/>
                  <a:gd name="T13" fmla="*/ 718 h 1452"/>
                  <a:gd name="T14" fmla="*/ 264 w 1448"/>
                  <a:gd name="T15" fmla="*/ 614 h 1452"/>
                  <a:gd name="T16" fmla="*/ 340 w 1448"/>
                  <a:gd name="T17" fmla="*/ 516 h 1452"/>
                  <a:gd name="T18" fmla="*/ 424 w 1448"/>
                  <a:gd name="T19" fmla="*/ 424 h 1452"/>
                  <a:gd name="T20" fmla="*/ 516 w 1448"/>
                  <a:gd name="T21" fmla="*/ 342 h 1452"/>
                  <a:gd name="T22" fmla="*/ 612 w 1448"/>
                  <a:gd name="T23" fmla="*/ 266 h 1452"/>
                  <a:gd name="T24" fmla="*/ 718 w 1448"/>
                  <a:gd name="T25" fmla="*/ 198 h 1452"/>
                  <a:gd name="T26" fmla="*/ 828 w 1448"/>
                  <a:gd name="T27" fmla="*/ 140 h 1452"/>
                  <a:gd name="T28" fmla="*/ 942 w 1448"/>
                  <a:gd name="T29" fmla="*/ 90 h 1452"/>
                  <a:gd name="T30" fmla="*/ 1064 w 1448"/>
                  <a:gd name="T31" fmla="*/ 52 h 1452"/>
                  <a:gd name="T32" fmla="*/ 1188 w 1448"/>
                  <a:gd name="T33" fmla="*/ 22 h 1452"/>
                  <a:gd name="T34" fmla="*/ 1316 w 1448"/>
                  <a:gd name="T35" fmla="*/ 6 h 1452"/>
                  <a:gd name="T36" fmla="*/ 1448 w 1448"/>
                  <a:gd name="T37" fmla="*/ 0 h 1452"/>
                  <a:gd name="T38" fmla="*/ 1448 w 1448"/>
                  <a:gd name="T39" fmla="*/ 726 h 1452"/>
                  <a:gd name="T40" fmla="*/ 1358 w 1448"/>
                  <a:gd name="T41" fmla="*/ 732 h 1452"/>
                  <a:gd name="T42" fmla="*/ 1270 w 1448"/>
                  <a:gd name="T43" fmla="*/ 748 h 1452"/>
                  <a:gd name="T44" fmla="*/ 1186 w 1448"/>
                  <a:gd name="T45" fmla="*/ 774 h 1452"/>
                  <a:gd name="T46" fmla="*/ 1108 w 1448"/>
                  <a:gd name="T47" fmla="*/ 810 h 1452"/>
                  <a:gd name="T48" fmla="*/ 1034 w 1448"/>
                  <a:gd name="T49" fmla="*/ 856 h 1452"/>
                  <a:gd name="T50" fmla="*/ 968 w 1448"/>
                  <a:gd name="T51" fmla="*/ 910 h 1452"/>
                  <a:gd name="T52" fmla="*/ 906 w 1448"/>
                  <a:gd name="T53" fmla="*/ 970 h 1452"/>
                  <a:gd name="T54" fmla="*/ 854 w 1448"/>
                  <a:gd name="T55" fmla="*/ 1038 h 1452"/>
                  <a:gd name="T56" fmla="*/ 808 w 1448"/>
                  <a:gd name="T57" fmla="*/ 1110 h 1452"/>
                  <a:gd name="T58" fmla="*/ 772 w 1448"/>
                  <a:gd name="T59" fmla="*/ 1190 h 1452"/>
                  <a:gd name="T60" fmla="*/ 746 w 1448"/>
                  <a:gd name="T61" fmla="*/ 1274 h 1452"/>
                  <a:gd name="T62" fmla="*/ 730 w 1448"/>
                  <a:gd name="T63" fmla="*/ 1360 h 1452"/>
                  <a:gd name="T64" fmla="*/ 724 w 1448"/>
                  <a:gd name="T65" fmla="*/ 1452 h 1452"/>
                  <a:gd name="T66" fmla="*/ 0 w 1448"/>
                  <a:gd name="T67" fmla="*/ 1452 h 1452"/>
                  <a:gd name="T68" fmla="*/ 0 w 1448"/>
                  <a:gd name="T69" fmla="*/ 1452 h 1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48" h="1452">
                    <a:moveTo>
                      <a:pt x="0" y="1452"/>
                    </a:moveTo>
                    <a:lnTo>
                      <a:pt x="6" y="1320"/>
                    </a:lnTo>
                    <a:lnTo>
                      <a:pt x="24" y="1190"/>
                    </a:lnTo>
                    <a:lnTo>
                      <a:pt x="52" y="1066"/>
                    </a:lnTo>
                    <a:lnTo>
                      <a:pt x="90" y="946"/>
                    </a:lnTo>
                    <a:lnTo>
                      <a:pt x="140" y="830"/>
                    </a:lnTo>
                    <a:lnTo>
                      <a:pt x="198" y="718"/>
                    </a:lnTo>
                    <a:lnTo>
                      <a:pt x="264" y="614"/>
                    </a:lnTo>
                    <a:lnTo>
                      <a:pt x="340" y="516"/>
                    </a:lnTo>
                    <a:lnTo>
                      <a:pt x="424" y="424"/>
                    </a:lnTo>
                    <a:lnTo>
                      <a:pt x="516" y="342"/>
                    </a:lnTo>
                    <a:lnTo>
                      <a:pt x="612" y="266"/>
                    </a:lnTo>
                    <a:lnTo>
                      <a:pt x="718" y="198"/>
                    </a:lnTo>
                    <a:lnTo>
                      <a:pt x="828" y="140"/>
                    </a:lnTo>
                    <a:lnTo>
                      <a:pt x="942" y="90"/>
                    </a:lnTo>
                    <a:lnTo>
                      <a:pt x="1064" y="52"/>
                    </a:lnTo>
                    <a:lnTo>
                      <a:pt x="1188" y="22"/>
                    </a:lnTo>
                    <a:lnTo>
                      <a:pt x="1316" y="6"/>
                    </a:lnTo>
                    <a:lnTo>
                      <a:pt x="1448" y="0"/>
                    </a:lnTo>
                    <a:lnTo>
                      <a:pt x="1448" y="726"/>
                    </a:lnTo>
                    <a:lnTo>
                      <a:pt x="1358" y="732"/>
                    </a:lnTo>
                    <a:lnTo>
                      <a:pt x="1270" y="748"/>
                    </a:lnTo>
                    <a:lnTo>
                      <a:pt x="1186" y="774"/>
                    </a:lnTo>
                    <a:lnTo>
                      <a:pt x="1108" y="810"/>
                    </a:lnTo>
                    <a:lnTo>
                      <a:pt x="1034" y="856"/>
                    </a:lnTo>
                    <a:lnTo>
                      <a:pt x="968" y="910"/>
                    </a:lnTo>
                    <a:lnTo>
                      <a:pt x="906" y="970"/>
                    </a:lnTo>
                    <a:lnTo>
                      <a:pt x="854" y="1038"/>
                    </a:lnTo>
                    <a:lnTo>
                      <a:pt x="808" y="1110"/>
                    </a:lnTo>
                    <a:lnTo>
                      <a:pt x="772" y="1190"/>
                    </a:lnTo>
                    <a:lnTo>
                      <a:pt x="746" y="1274"/>
                    </a:lnTo>
                    <a:lnTo>
                      <a:pt x="730" y="1360"/>
                    </a:lnTo>
                    <a:lnTo>
                      <a:pt x="724" y="1452"/>
                    </a:lnTo>
                    <a:lnTo>
                      <a:pt x="0" y="1452"/>
                    </a:lnTo>
                    <a:lnTo>
                      <a:pt x="0" y="14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D6E2E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9" name="Freeform: Shape 13"/>
              <p:cNvSpPr>
                <a:spLocks/>
              </p:cNvSpPr>
              <p:nvPr/>
            </p:nvSpPr>
            <p:spPr bwMode="gray">
              <a:xfrm>
                <a:off x="3293129" y="1483563"/>
                <a:ext cx="1267218" cy="1254085"/>
              </a:xfrm>
              <a:custGeom>
                <a:avLst/>
                <a:gdLst>
                  <a:gd name="T0" fmla="*/ 0 w 1448"/>
                  <a:gd name="T1" fmla="*/ 1452 h 1452"/>
                  <a:gd name="T2" fmla="*/ 6 w 1448"/>
                  <a:gd name="T3" fmla="*/ 1320 h 1452"/>
                  <a:gd name="T4" fmla="*/ 24 w 1448"/>
                  <a:gd name="T5" fmla="*/ 1190 h 1452"/>
                  <a:gd name="T6" fmla="*/ 52 w 1448"/>
                  <a:gd name="T7" fmla="*/ 1066 h 1452"/>
                  <a:gd name="T8" fmla="*/ 90 w 1448"/>
                  <a:gd name="T9" fmla="*/ 946 h 1452"/>
                  <a:gd name="T10" fmla="*/ 140 w 1448"/>
                  <a:gd name="T11" fmla="*/ 830 h 1452"/>
                  <a:gd name="T12" fmla="*/ 198 w 1448"/>
                  <a:gd name="T13" fmla="*/ 718 h 1452"/>
                  <a:gd name="T14" fmla="*/ 264 w 1448"/>
                  <a:gd name="T15" fmla="*/ 614 h 1452"/>
                  <a:gd name="T16" fmla="*/ 340 w 1448"/>
                  <a:gd name="T17" fmla="*/ 516 h 1452"/>
                  <a:gd name="T18" fmla="*/ 424 w 1448"/>
                  <a:gd name="T19" fmla="*/ 424 h 1452"/>
                  <a:gd name="T20" fmla="*/ 516 w 1448"/>
                  <a:gd name="T21" fmla="*/ 342 h 1452"/>
                  <a:gd name="T22" fmla="*/ 612 w 1448"/>
                  <a:gd name="T23" fmla="*/ 266 h 1452"/>
                  <a:gd name="T24" fmla="*/ 718 w 1448"/>
                  <a:gd name="T25" fmla="*/ 198 h 1452"/>
                  <a:gd name="T26" fmla="*/ 828 w 1448"/>
                  <a:gd name="T27" fmla="*/ 140 h 1452"/>
                  <a:gd name="T28" fmla="*/ 942 w 1448"/>
                  <a:gd name="T29" fmla="*/ 90 h 1452"/>
                  <a:gd name="T30" fmla="*/ 1064 w 1448"/>
                  <a:gd name="T31" fmla="*/ 52 h 1452"/>
                  <a:gd name="T32" fmla="*/ 1188 w 1448"/>
                  <a:gd name="T33" fmla="*/ 22 h 1452"/>
                  <a:gd name="T34" fmla="*/ 1316 w 1448"/>
                  <a:gd name="T35" fmla="*/ 6 h 1452"/>
                  <a:gd name="T36" fmla="*/ 1448 w 1448"/>
                  <a:gd name="T37" fmla="*/ 0 h 1452"/>
                  <a:gd name="T38" fmla="*/ 1448 w 1448"/>
                  <a:gd name="T39" fmla="*/ 726 h 1452"/>
                  <a:gd name="T40" fmla="*/ 1358 w 1448"/>
                  <a:gd name="T41" fmla="*/ 732 h 1452"/>
                  <a:gd name="T42" fmla="*/ 1270 w 1448"/>
                  <a:gd name="T43" fmla="*/ 748 h 1452"/>
                  <a:gd name="T44" fmla="*/ 1186 w 1448"/>
                  <a:gd name="T45" fmla="*/ 774 h 1452"/>
                  <a:gd name="T46" fmla="*/ 1108 w 1448"/>
                  <a:gd name="T47" fmla="*/ 810 h 1452"/>
                  <a:gd name="T48" fmla="*/ 1034 w 1448"/>
                  <a:gd name="T49" fmla="*/ 856 h 1452"/>
                  <a:gd name="T50" fmla="*/ 968 w 1448"/>
                  <a:gd name="T51" fmla="*/ 910 h 1452"/>
                  <a:gd name="T52" fmla="*/ 906 w 1448"/>
                  <a:gd name="T53" fmla="*/ 970 h 1452"/>
                  <a:gd name="T54" fmla="*/ 854 w 1448"/>
                  <a:gd name="T55" fmla="*/ 1038 h 1452"/>
                  <a:gd name="T56" fmla="*/ 808 w 1448"/>
                  <a:gd name="T57" fmla="*/ 1110 h 1452"/>
                  <a:gd name="T58" fmla="*/ 772 w 1448"/>
                  <a:gd name="T59" fmla="*/ 1190 h 1452"/>
                  <a:gd name="T60" fmla="*/ 746 w 1448"/>
                  <a:gd name="T61" fmla="*/ 1274 h 1452"/>
                  <a:gd name="T62" fmla="*/ 730 w 1448"/>
                  <a:gd name="T63" fmla="*/ 1360 h 1452"/>
                  <a:gd name="T64" fmla="*/ 724 w 1448"/>
                  <a:gd name="T65" fmla="*/ 1452 h 1452"/>
                  <a:gd name="T66" fmla="*/ 0 w 1448"/>
                  <a:gd name="T67" fmla="*/ 1452 h 1452"/>
                  <a:gd name="T68" fmla="*/ 0 w 1448"/>
                  <a:gd name="T69" fmla="*/ 1452 h 1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48" h="1452">
                    <a:moveTo>
                      <a:pt x="0" y="1452"/>
                    </a:moveTo>
                    <a:lnTo>
                      <a:pt x="6" y="1320"/>
                    </a:lnTo>
                    <a:lnTo>
                      <a:pt x="24" y="1190"/>
                    </a:lnTo>
                    <a:lnTo>
                      <a:pt x="52" y="1066"/>
                    </a:lnTo>
                    <a:lnTo>
                      <a:pt x="90" y="946"/>
                    </a:lnTo>
                    <a:lnTo>
                      <a:pt x="140" y="830"/>
                    </a:lnTo>
                    <a:lnTo>
                      <a:pt x="198" y="718"/>
                    </a:lnTo>
                    <a:lnTo>
                      <a:pt x="264" y="614"/>
                    </a:lnTo>
                    <a:lnTo>
                      <a:pt x="340" y="516"/>
                    </a:lnTo>
                    <a:lnTo>
                      <a:pt x="424" y="424"/>
                    </a:lnTo>
                    <a:lnTo>
                      <a:pt x="516" y="342"/>
                    </a:lnTo>
                    <a:lnTo>
                      <a:pt x="612" y="266"/>
                    </a:lnTo>
                    <a:lnTo>
                      <a:pt x="718" y="198"/>
                    </a:lnTo>
                    <a:lnTo>
                      <a:pt x="828" y="140"/>
                    </a:lnTo>
                    <a:lnTo>
                      <a:pt x="942" y="90"/>
                    </a:lnTo>
                    <a:lnTo>
                      <a:pt x="1064" y="52"/>
                    </a:lnTo>
                    <a:lnTo>
                      <a:pt x="1188" y="22"/>
                    </a:lnTo>
                    <a:lnTo>
                      <a:pt x="1316" y="6"/>
                    </a:lnTo>
                    <a:lnTo>
                      <a:pt x="1448" y="0"/>
                    </a:lnTo>
                    <a:lnTo>
                      <a:pt x="1448" y="726"/>
                    </a:lnTo>
                    <a:lnTo>
                      <a:pt x="1358" y="732"/>
                    </a:lnTo>
                    <a:lnTo>
                      <a:pt x="1270" y="748"/>
                    </a:lnTo>
                    <a:lnTo>
                      <a:pt x="1186" y="774"/>
                    </a:lnTo>
                    <a:lnTo>
                      <a:pt x="1108" y="810"/>
                    </a:lnTo>
                    <a:lnTo>
                      <a:pt x="1034" y="856"/>
                    </a:lnTo>
                    <a:lnTo>
                      <a:pt x="968" y="910"/>
                    </a:lnTo>
                    <a:lnTo>
                      <a:pt x="906" y="970"/>
                    </a:lnTo>
                    <a:lnTo>
                      <a:pt x="854" y="1038"/>
                    </a:lnTo>
                    <a:lnTo>
                      <a:pt x="808" y="1110"/>
                    </a:lnTo>
                    <a:lnTo>
                      <a:pt x="772" y="1190"/>
                    </a:lnTo>
                    <a:lnTo>
                      <a:pt x="746" y="1274"/>
                    </a:lnTo>
                    <a:lnTo>
                      <a:pt x="730" y="1360"/>
                    </a:lnTo>
                    <a:lnTo>
                      <a:pt x="724" y="1452"/>
                    </a:lnTo>
                    <a:lnTo>
                      <a:pt x="0" y="1452"/>
                    </a:lnTo>
                    <a:lnTo>
                      <a:pt x="0" y="14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0">
                    <a:solidFill>
                      <a:srgbClr val="D6E2E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sp>
          <p:nvSpPr>
            <p:cNvPr id="20" name="Isosceles Triangle 11"/>
            <p:cNvSpPr>
              <a:spLocks/>
            </p:cNvSpPr>
            <p:nvPr/>
          </p:nvSpPr>
          <p:spPr bwMode="gray">
            <a:xfrm rot="16200000">
              <a:off x="3760825" y="2491988"/>
              <a:ext cx="1058167" cy="690709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  <a:extLst/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" name="Freeform: Shape 51"/>
            <p:cNvSpPr>
              <a:spLocks/>
            </p:cNvSpPr>
            <p:nvPr/>
          </p:nvSpPr>
          <p:spPr bwMode="auto">
            <a:xfrm>
              <a:off x="4302729" y="2699544"/>
              <a:ext cx="277580" cy="231043"/>
            </a:xfrm>
            <a:custGeom>
              <a:avLst/>
              <a:gdLst/>
              <a:ahLst/>
              <a:cxnLst>
                <a:cxn ang="0">
                  <a:pos x="77" y="51"/>
                </a:cxn>
                <a:cxn ang="0">
                  <a:pos x="75" y="55"/>
                </a:cxn>
                <a:cxn ang="0">
                  <a:pos x="59" y="63"/>
                </a:cxn>
                <a:cxn ang="0">
                  <a:pos x="57" y="64"/>
                </a:cxn>
                <a:cxn ang="0">
                  <a:pos x="55" y="63"/>
                </a:cxn>
                <a:cxn ang="0">
                  <a:pos x="39" y="55"/>
                </a:cxn>
                <a:cxn ang="0">
                  <a:pos x="39" y="55"/>
                </a:cxn>
                <a:cxn ang="0">
                  <a:pos x="38" y="55"/>
                </a:cxn>
                <a:cxn ang="0">
                  <a:pos x="22" y="63"/>
                </a:cxn>
                <a:cxn ang="0">
                  <a:pos x="20" y="64"/>
                </a:cxn>
                <a:cxn ang="0">
                  <a:pos x="18" y="63"/>
                </a:cxn>
                <a:cxn ang="0">
                  <a:pos x="2" y="55"/>
                </a:cxn>
                <a:cxn ang="0">
                  <a:pos x="0" y="51"/>
                </a:cxn>
                <a:cxn ang="0">
                  <a:pos x="0" y="37"/>
                </a:cxn>
                <a:cxn ang="0">
                  <a:pos x="3" y="32"/>
                </a:cxn>
                <a:cxn ang="0">
                  <a:pos x="18" y="26"/>
                </a:cxn>
                <a:cxn ang="0">
                  <a:pos x="18" y="11"/>
                </a:cxn>
                <a:cxn ang="0">
                  <a:pos x="21" y="7"/>
                </a:cxn>
                <a:cxn ang="0">
                  <a:pos x="37" y="0"/>
                </a:cxn>
                <a:cxn ang="0">
                  <a:pos x="39" y="0"/>
                </a:cxn>
                <a:cxn ang="0">
                  <a:pos x="40" y="0"/>
                </a:cxn>
                <a:cxn ang="0">
                  <a:pos x="56" y="7"/>
                </a:cxn>
                <a:cxn ang="0">
                  <a:pos x="59" y="11"/>
                </a:cxn>
                <a:cxn ang="0">
                  <a:pos x="59" y="26"/>
                </a:cxn>
                <a:cxn ang="0">
                  <a:pos x="75" y="32"/>
                </a:cxn>
                <a:cxn ang="0">
                  <a:pos x="77" y="37"/>
                </a:cxn>
                <a:cxn ang="0">
                  <a:pos x="77" y="51"/>
                </a:cxn>
                <a:cxn ang="0">
                  <a:pos x="35" y="36"/>
                </a:cxn>
                <a:cxn ang="0">
                  <a:pos x="20" y="30"/>
                </a:cxn>
                <a:cxn ang="0">
                  <a:pos x="6" y="36"/>
                </a:cxn>
                <a:cxn ang="0">
                  <a:pos x="20" y="42"/>
                </a:cxn>
                <a:cxn ang="0">
                  <a:pos x="35" y="36"/>
                </a:cxn>
                <a:cxn ang="0">
                  <a:pos x="36" y="51"/>
                </a:cxn>
                <a:cxn ang="0">
                  <a:pos x="36" y="40"/>
                </a:cxn>
                <a:cxn ang="0">
                  <a:pos x="23" y="46"/>
                </a:cxn>
                <a:cxn ang="0">
                  <a:pos x="23" y="58"/>
                </a:cxn>
                <a:cxn ang="0">
                  <a:pos x="36" y="51"/>
                </a:cxn>
                <a:cxn ang="0">
                  <a:pos x="54" y="11"/>
                </a:cxn>
                <a:cxn ang="0">
                  <a:pos x="39" y="5"/>
                </a:cxn>
                <a:cxn ang="0">
                  <a:pos x="23" y="11"/>
                </a:cxn>
                <a:cxn ang="0">
                  <a:pos x="39" y="18"/>
                </a:cxn>
                <a:cxn ang="0">
                  <a:pos x="54" y="11"/>
                </a:cxn>
                <a:cxn ang="0">
                  <a:pos x="55" y="26"/>
                </a:cxn>
                <a:cxn ang="0">
                  <a:pos x="55" y="16"/>
                </a:cxn>
                <a:cxn ang="0">
                  <a:pos x="41" y="22"/>
                </a:cxn>
                <a:cxn ang="0">
                  <a:pos x="41" y="32"/>
                </a:cxn>
                <a:cxn ang="0">
                  <a:pos x="55" y="26"/>
                </a:cxn>
                <a:cxn ang="0">
                  <a:pos x="71" y="36"/>
                </a:cxn>
                <a:cxn ang="0">
                  <a:pos x="57" y="30"/>
                </a:cxn>
                <a:cxn ang="0">
                  <a:pos x="42" y="36"/>
                </a:cxn>
                <a:cxn ang="0">
                  <a:pos x="57" y="42"/>
                </a:cxn>
                <a:cxn ang="0">
                  <a:pos x="71" y="36"/>
                </a:cxn>
                <a:cxn ang="0">
                  <a:pos x="73" y="51"/>
                </a:cxn>
                <a:cxn ang="0">
                  <a:pos x="73" y="40"/>
                </a:cxn>
                <a:cxn ang="0">
                  <a:pos x="59" y="46"/>
                </a:cxn>
                <a:cxn ang="0">
                  <a:pos x="59" y="58"/>
                </a:cxn>
                <a:cxn ang="0">
                  <a:pos x="73" y="51"/>
                </a:cxn>
              </a:cxnLst>
              <a:rect l="0" t="0" r="r" b="b"/>
              <a:pathLst>
                <a:path w="77" h="64">
                  <a:moveTo>
                    <a:pt x="77" y="51"/>
                  </a:moveTo>
                  <a:cubicBezTo>
                    <a:pt x="77" y="53"/>
                    <a:pt x="76" y="55"/>
                    <a:pt x="75" y="55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58" y="64"/>
                    <a:pt x="58" y="64"/>
                    <a:pt x="57" y="64"/>
                  </a:cubicBezTo>
                  <a:cubicBezTo>
                    <a:pt x="56" y="64"/>
                    <a:pt x="55" y="64"/>
                    <a:pt x="55" y="63"/>
                  </a:cubicBezTo>
                  <a:cubicBezTo>
                    <a:pt x="39" y="55"/>
                    <a:pt x="39" y="55"/>
                    <a:pt x="39" y="55"/>
                  </a:cubicBezTo>
                  <a:cubicBezTo>
                    <a:pt x="39" y="55"/>
                    <a:pt x="39" y="55"/>
                    <a:pt x="39" y="55"/>
                  </a:cubicBezTo>
                  <a:cubicBezTo>
                    <a:pt x="39" y="55"/>
                    <a:pt x="38" y="55"/>
                    <a:pt x="38" y="55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22" y="64"/>
                    <a:pt x="21" y="64"/>
                    <a:pt x="20" y="64"/>
                  </a:cubicBezTo>
                  <a:cubicBezTo>
                    <a:pt x="20" y="64"/>
                    <a:pt x="19" y="64"/>
                    <a:pt x="18" y="63"/>
                  </a:cubicBezTo>
                  <a:cubicBezTo>
                    <a:pt x="2" y="55"/>
                    <a:pt x="2" y="55"/>
                    <a:pt x="2" y="55"/>
                  </a:cubicBezTo>
                  <a:cubicBezTo>
                    <a:pt x="1" y="55"/>
                    <a:pt x="0" y="53"/>
                    <a:pt x="0" y="51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5"/>
                    <a:pt x="1" y="33"/>
                    <a:pt x="3" y="32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8" y="10"/>
                    <a:pt x="19" y="8"/>
                    <a:pt x="21" y="7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8" y="0"/>
                    <a:pt x="39" y="0"/>
                  </a:cubicBezTo>
                  <a:cubicBezTo>
                    <a:pt x="39" y="0"/>
                    <a:pt x="40" y="0"/>
                    <a:pt x="40" y="0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58" y="8"/>
                    <a:pt x="59" y="10"/>
                    <a:pt x="59" y="11"/>
                  </a:cubicBezTo>
                  <a:cubicBezTo>
                    <a:pt x="59" y="26"/>
                    <a:pt x="59" y="26"/>
                    <a:pt x="59" y="26"/>
                  </a:cubicBezTo>
                  <a:cubicBezTo>
                    <a:pt x="75" y="32"/>
                    <a:pt x="75" y="32"/>
                    <a:pt x="75" y="32"/>
                  </a:cubicBezTo>
                  <a:cubicBezTo>
                    <a:pt x="76" y="33"/>
                    <a:pt x="77" y="35"/>
                    <a:pt x="77" y="37"/>
                  </a:cubicBezTo>
                  <a:lnTo>
                    <a:pt x="77" y="51"/>
                  </a:lnTo>
                  <a:close/>
                  <a:moveTo>
                    <a:pt x="35" y="36"/>
                  </a:moveTo>
                  <a:cubicBezTo>
                    <a:pt x="20" y="30"/>
                    <a:pt x="20" y="30"/>
                    <a:pt x="20" y="30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20" y="42"/>
                    <a:pt x="20" y="42"/>
                    <a:pt x="20" y="42"/>
                  </a:cubicBezTo>
                  <a:lnTo>
                    <a:pt x="35" y="36"/>
                  </a:lnTo>
                  <a:close/>
                  <a:moveTo>
                    <a:pt x="36" y="51"/>
                  </a:moveTo>
                  <a:cubicBezTo>
                    <a:pt x="36" y="40"/>
                    <a:pt x="36" y="40"/>
                    <a:pt x="36" y="40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58"/>
                    <a:pt x="23" y="58"/>
                    <a:pt x="23" y="58"/>
                  </a:cubicBezTo>
                  <a:lnTo>
                    <a:pt x="36" y="51"/>
                  </a:lnTo>
                  <a:close/>
                  <a:moveTo>
                    <a:pt x="54" y="11"/>
                  </a:moveTo>
                  <a:cubicBezTo>
                    <a:pt x="39" y="5"/>
                    <a:pt x="39" y="5"/>
                    <a:pt x="39" y="5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39" y="18"/>
                    <a:pt x="39" y="18"/>
                    <a:pt x="39" y="18"/>
                  </a:cubicBezTo>
                  <a:lnTo>
                    <a:pt x="54" y="11"/>
                  </a:lnTo>
                  <a:close/>
                  <a:moveTo>
                    <a:pt x="55" y="26"/>
                  </a:moveTo>
                  <a:cubicBezTo>
                    <a:pt x="55" y="16"/>
                    <a:pt x="55" y="16"/>
                    <a:pt x="55" y="16"/>
                  </a:cubicBezTo>
                  <a:cubicBezTo>
                    <a:pt x="41" y="22"/>
                    <a:pt x="41" y="22"/>
                    <a:pt x="41" y="22"/>
                  </a:cubicBezTo>
                  <a:cubicBezTo>
                    <a:pt x="41" y="32"/>
                    <a:pt x="41" y="32"/>
                    <a:pt x="41" y="32"/>
                  </a:cubicBezTo>
                  <a:lnTo>
                    <a:pt x="55" y="26"/>
                  </a:lnTo>
                  <a:close/>
                  <a:moveTo>
                    <a:pt x="71" y="36"/>
                  </a:moveTo>
                  <a:cubicBezTo>
                    <a:pt x="57" y="30"/>
                    <a:pt x="57" y="30"/>
                    <a:pt x="57" y="30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57" y="42"/>
                    <a:pt x="57" y="42"/>
                    <a:pt x="57" y="42"/>
                  </a:cubicBezTo>
                  <a:lnTo>
                    <a:pt x="71" y="36"/>
                  </a:lnTo>
                  <a:close/>
                  <a:moveTo>
                    <a:pt x="73" y="51"/>
                  </a:moveTo>
                  <a:cubicBezTo>
                    <a:pt x="73" y="40"/>
                    <a:pt x="73" y="40"/>
                    <a:pt x="73" y="40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59" y="58"/>
                    <a:pt x="59" y="58"/>
                    <a:pt x="59" y="58"/>
                  </a:cubicBezTo>
                  <a:lnTo>
                    <a:pt x="73" y="5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" name="Freeform: Shape 52"/>
            <p:cNvSpPr>
              <a:spLocks/>
            </p:cNvSpPr>
            <p:nvPr/>
          </p:nvSpPr>
          <p:spPr bwMode="auto">
            <a:xfrm>
              <a:off x="5136257" y="4101157"/>
              <a:ext cx="201699" cy="235596"/>
            </a:xfrm>
            <a:custGeom>
              <a:avLst/>
              <a:gdLst/>
              <a:ahLst/>
              <a:cxnLst>
                <a:cxn ang="0">
                  <a:pos x="55" y="9"/>
                </a:cxn>
                <a:cxn ang="0">
                  <a:pos x="55" y="14"/>
                </a:cxn>
                <a:cxn ang="0">
                  <a:pos x="27" y="23"/>
                </a:cxn>
                <a:cxn ang="0">
                  <a:pos x="0" y="14"/>
                </a:cxn>
                <a:cxn ang="0">
                  <a:pos x="0" y="9"/>
                </a:cxn>
                <a:cxn ang="0">
                  <a:pos x="27" y="0"/>
                </a:cxn>
                <a:cxn ang="0">
                  <a:pos x="55" y="9"/>
                </a:cxn>
                <a:cxn ang="0">
                  <a:pos x="55" y="21"/>
                </a:cxn>
                <a:cxn ang="0">
                  <a:pos x="55" y="27"/>
                </a:cxn>
                <a:cxn ang="0">
                  <a:pos x="27" y="37"/>
                </a:cxn>
                <a:cxn ang="0">
                  <a:pos x="0" y="27"/>
                </a:cxn>
                <a:cxn ang="0">
                  <a:pos x="0" y="21"/>
                </a:cxn>
                <a:cxn ang="0">
                  <a:pos x="27" y="27"/>
                </a:cxn>
                <a:cxn ang="0">
                  <a:pos x="55" y="21"/>
                </a:cxn>
                <a:cxn ang="0">
                  <a:pos x="55" y="35"/>
                </a:cxn>
                <a:cxn ang="0">
                  <a:pos x="55" y="41"/>
                </a:cxn>
                <a:cxn ang="0">
                  <a:pos x="27" y="50"/>
                </a:cxn>
                <a:cxn ang="0">
                  <a:pos x="0" y="41"/>
                </a:cxn>
                <a:cxn ang="0">
                  <a:pos x="0" y="35"/>
                </a:cxn>
                <a:cxn ang="0">
                  <a:pos x="27" y="41"/>
                </a:cxn>
                <a:cxn ang="0">
                  <a:pos x="55" y="35"/>
                </a:cxn>
                <a:cxn ang="0">
                  <a:pos x="55" y="49"/>
                </a:cxn>
                <a:cxn ang="0">
                  <a:pos x="55" y="55"/>
                </a:cxn>
                <a:cxn ang="0">
                  <a:pos x="27" y="64"/>
                </a:cxn>
                <a:cxn ang="0">
                  <a:pos x="0" y="55"/>
                </a:cxn>
                <a:cxn ang="0">
                  <a:pos x="0" y="49"/>
                </a:cxn>
                <a:cxn ang="0">
                  <a:pos x="27" y="55"/>
                </a:cxn>
                <a:cxn ang="0">
                  <a:pos x="55" y="49"/>
                </a:cxn>
              </a:cxnLst>
              <a:rect l="0" t="0" r="r" b="b"/>
              <a:pathLst>
                <a:path w="55" h="64">
                  <a:moveTo>
                    <a:pt x="55" y="9"/>
                  </a:moveTo>
                  <a:cubicBezTo>
                    <a:pt x="55" y="14"/>
                    <a:pt x="55" y="14"/>
                    <a:pt x="55" y="14"/>
                  </a:cubicBezTo>
                  <a:cubicBezTo>
                    <a:pt x="55" y="19"/>
                    <a:pt x="42" y="23"/>
                    <a:pt x="27" y="23"/>
                  </a:cubicBezTo>
                  <a:cubicBezTo>
                    <a:pt x="12" y="23"/>
                    <a:pt x="0" y="19"/>
                    <a:pt x="0" y="14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4"/>
                    <a:pt x="12" y="0"/>
                    <a:pt x="27" y="0"/>
                  </a:cubicBezTo>
                  <a:cubicBezTo>
                    <a:pt x="42" y="0"/>
                    <a:pt x="55" y="4"/>
                    <a:pt x="55" y="9"/>
                  </a:cubicBezTo>
                  <a:close/>
                  <a:moveTo>
                    <a:pt x="55" y="21"/>
                  </a:moveTo>
                  <a:cubicBezTo>
                    <a:pt x="55" y="27"/>
                    <a:pt x="55" y="27"/>
                    <a:pt x="55" y="27"/>
                  </a:cubicBezTo>
                  <a:cubicBezTo>
                    <a:pt x="55" y="32"/>
                    <a:pt x="42" y="37"/>
                    <a:pt x="27" y="37"/>
                  </a:cubicBezTo>
                  <a:cubicBezTo>
                    <a:pt x="12" y="37"/>
                    <a:pt x="0" y="32"/>
                    <a:pt x="0" y="27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6" y="25"/>
                    <a:pt x="16" y="27"/>
                    <a:pt x="27" y="27"/>
                  </a:cubicBezTo>
                  <a:cubicBezTo>
                    <a:pt x="38" y="27"/>
                    <a:pt x="49" y="25"/>
                    <a:pt x="55" y="21"/>
                  </a:cubicBezTo>
                  <a:close/>
                  <a:moveTo>
                    <a:pt x="55" y="35"/>
                  </a:moveTo>
                  <a:cubicBezTo>
                    <a:pt x="55" y="41"/>
                    <a:pt x="55" y="41"/>
                    <a:pt x="55" y="41"/>
                  </a:cubicBezTo>
                  <a:cubicBezTo>
                    <a:pt x="55" y="46"/>
                    <a:pt x="42" y="50"/>
                    <a:pt x="27" y="50"/>
                  </a:cubicBezTo>
                  <a:cubicBezTo>
                    <a:pt x="12" y="50"/>
                    <a:pt x="0" y="46"/>
                    <a:pt x="0" y="41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39"/>
                    <a:pt x="16" y="41"/>
                    <a:pt x="27" y="41"/>
                  </a:cubicBezTo>
                  <a:cubicBezTo>
                    <a:pt x="38" y="41"/>
                    <a:pt x="49" y="39"/>
                    <a:pt x="55" y="35"/>
                  </a:cubicBezTo>
                  <a:close/>
                  <a:moveTo>
                    <a:pt x="55" y="49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55" y="60"/>
                    <a:pt x="42" y="64"/>
                    <a:pt x="27" y="64"/>
                  </a:cubicBezTo>
                  <a:cubicBezTo>
                    <a:pt x="12" y="64"/>
                    <a:pt x="0" y="60"/>
                    <a:pt x="0" y="55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6" y="53"/>
                    <a:pt x="16" y="55"/>
                    <a:pt x="27" y="55"/>
                  </a:cubicBezTo>
                  <a:cubicBezTo>
                    <a:pt x="38" y="55"/>
                    <a:pt x="49" y="53"/>
                    <a:pt x="55" y="49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" name="Freeform: Shape 53"/>
            <p:cNvSpPr>
              <a:spLocks/>
            </p:cNvSpPr>
            <p:nvPr/>
          </p:nvSpPr>
          <p:spPr bwMode="auto">
            <a:xfrm>
              <a:off x="3529913" y="4071613"/>
              <a:ext cx="254159" cy="225708"/>
            </a:xfrm>
            <a:custGeom>
              <a:avLst/>
              <a:gdLst/>
              <a:ahLst/>
              <a:cxnLst>
                <a:cxn ang="0">
                  <a:pos x="7" y="9"/>
                </a:cxn>
                <a:cxn ang="0">
                  <a:pos x="7" y="54"/>
                </a:cxn>
                <a:cxn ang="0">
                  <a:pos x="6" y="55"/>
                </a:cxn>
                <a:cxn ang="0">
                  <a:pos x="3" y="55"/>
                </a:cxn>
                <a:cxn ang="0">
                  <a:pos x="2" y="54"/>
                </a:cxn>
                <a:cxn ang="0">
                  <a:pos x="2" y="9"/>
                </a:cxn>
                <a:cxn ang="0">
                  <a:pos x="0" y="5"/>
                </a:cxn>
                <a:cxn ang="0">
                  <a:pos x="5" y="0"/>
                </a:cxn>
                <a:cxn ang="0">
                  <a:pos x="9" y="5"/>
                </a:cxn>
                <a:cxn ang="0">
                  <a:pos x="7" y="9"/>
                </a:cxn>
                <a:cxn ang="0">
                  <a:pos x="62" y="34"/>
                </a:cxn>
                <a:cxn ang="0">
                  <a:pos x="60" y="36"/>
                </a:cxn>
                <a:cxn ang="0">
                  <a:pos x="60" y="37"/>
                </a:cxn>
                <a:cxn ang="0">
                  <a:pos x="47" y="41"/>
                </a:cxn>
                <a:cxn ang="0">
                  <a:pos x="41" y="39"/>
                </a:cxn>
                <a:cxn ang="0">
                  <a:pos x="40" y="39"/>
                </a:cxn>
                <a:cxn ang="0">
                  <a:pos x="29" y="36"/>
                </a:cxn>
                <a:cxn ang="0">
                  <a:pos x="13" y="41"/>
                </a:cxn>
                <a:cxn ang="0">
                  <a:pos x="11" y="41"/>
                </a:cxn>
                <a:cxn ang="0">
                  <a:pos x="10" y="41"/>
                </a:cxn>
                <a:cxn ang="0">
                  <a:pos x="9" y="39"/>
                </a:cxn>
                <a:cxn ang="0">
                  <a:pos x="9" y="12"/>
                </a:cxn>
                <a:cxn ang="0">
                  <a:pos x="10" y="11"/>
                </a:cxn>
                <a:cxn ang="0">
                  <a:pos x="28" y="5"/>
                </a:cxn>
                <a:cxn ang="0">
                  <a:pos x="43" y="9"/>
                </a:cxn>
                <a:cxn ang="0">
                  <a:pos x="46" y="10"/>
                </a:cxn>
                <a:cxn ang="0">
                  <a:pos x="57" y="6"/>
                </a:cxn>
                <a:cxn ang="0">
                  <a:pos x="58" y="5"/>
                </a:cxn>
                <a:cxn ang="0">
                  <a:pos x="61" y="5"/>
                </a:cxn>
                <a:cxn ang="0">
                  <a:pos x="62" y="7"/>
                </a:cxn>
                <a:cxn ang="0">
                  <a:pos x="62" y="34"/>
                </a:cxn>
                <a:cxn ang="0">
                  <a:pos x="27" y="9"/>
                </a:cxn>
                <a:cxn ang="0">
                  <a:pos x="14" y="14"/>
                </a:cxn>
                <a:cxn ang="0">
                  <a:pos x="14" y="21"/>
                </a:cxn>
                <a:cxn ang="0">
                  <a:pos x="27" y="16"/>
                </a:cxn>
                <a:cxn ang="0">
                  <a:pos x="27" y="9"/>
                </a:cxn>
                <a:cxn ang="0">
                  <a:pos x="27" y="24"/>
                </a:cxn>
                <a:cxn ang="0">
                  <a:pos x="14" y="29"/>
                </a:cxn>
                <a:cxn ang="0">
                  <a:pos x="14" y="35"/>
                </a:cxn>
                <a:cxn ang="0">
                  <a:pos x="27" y="31"/>
                </a:cxn>
                <a:cxn ang="0">
                  <a:pos x="27" y="24"/>
                </a:cxn>
                <a:cxn ang="0">
                  <a:pos x="57" y="26"/>
                </a:cxn>
                <a:cxn ang="0">
                  <a:pos x="43" y="29"/>
                </a:cxn>
                <a:cxn ang="0">
                  <a:pos x="43" y="21"/>
                </a:cxn>
                <a:cxn ang="0">
                  <a:pos x="42" y="20"/>
                </a:cxn>
                <a:cxn ang="0">
                  <a:pos x="29" y="16"/>
                </a:cxn>
                <a:cxn ang="0">
                  <a:pos x="27" y="16"/>
                </a:cxn>
                <a:cxn ang="0">
                  <a:pos x="27" y="24"/>
                </a:cxn>
                <a:cxn ang="0">
                  <a:pos x="28" y="24"/>
                </a:cxn>
                <a:cxn ang="0">
                  <a:pos x="42" y="28"/>
                </a:cxn>
                <a:cxn ang="0">
                  <a:pos x="43" y="29"/>
                </a:cxn>
                <a:cxn ang="0">
                  <a:pos x="43" y="36"/>
                </a:cxn>
                <a:cxn ang="0">
                  <a:pos x="47" y="36"/>
                </a:cxn>
                <a:cxn ang="0">
                  <a:pos x="57" y="33"/>
                </a:cxn>
                <a:cxn ang="0">
                  <a:pos x="57" y="26"/>
                </a:cxn>
                <a:cxn ang="0">
                  <a:pos x="57" y="11"/>
                </a:cxn>
                <a:cxn ang="0">
                  <a:pos x="46" y="14"/>
                </a:cxn>
                <a:cxn ang="0">
                  <a:pos x="43" y="14"/>
                </a:cxn>
                <a:cxn ang="0">
                  <a:pos x="43" y="21"/>
                </a:cxn>
                <a:cxn ang="0">
                  <a:pos x="57" y="18"/>
                </a:cxn>
                <a:cxn ang="0">
                  <a:pos x="57" y="11"/>
                </a:cxn>
              </a:cxnLst>
              <a:rect l="0" t="0" r="r" b="b"/>
              <a:pathLst>
                <a:path w="62" h="55">
                  <a:moveTo>
                    <a:pt x="7" y="9"/>
                  </a:moveTo>
                  <a:cubicBezTo>
                    <a:pt x="7" y="54"/>
                    <a:pt x="7" y="54"/>
                    <a:pt x="7" y="54"/>
                  </a:cubicBezTo>
                  <a:cubicBezTo>
                    <a:pt x="7" y="54"/>
                    <a:pt x="6" y="55"/>
                    <a:pt x="6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2" y="54"/>
                    <a:pt x="2" y="54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8"/>
                    <a:pt x="0" y="6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" y="0"/>
                    <a:pt x="9" y="2"/>
                    <a:pt x="9" y="5"/>
                  </a:cubicBezTo>
                  <a:cubicBezTo>
                    <a:pt x="9" y="6"/>
                    <a:pt x="8" y="8"/>
                    <a:pt x="7" y="9"/>
                  </a:cubicBezTo>
                  <a:close/>
                  <a:moveTo>
                    <a:pt x="62" y="34"/>
                  </a:moveTo>
                  <a:cubicBezTo>
                    <a:pt x="62" y="35"/>
                    <a:pt x="61" y="36"/>
                    <a:pt x="60" y="36"/>
                  </a:cubicBezTo>
                  <a:cubicBezTo>
                    <a:pt x="60" y="36"/>
                    <a:pt x="60" y="36"/>
                    <a:pt x="60" y="37"/>
                  </a:cubicBezTo>
                  <a:cubicBezTo>
                    <a:pt x="58" y="38"/>
                    <a:pt x="52" y="41"/>
                    <a:pt x="47" y="41"/>
                  </a:cubicBezTo>
                  <a:cubicBezTo>
                    <a:pt x="45" y="41"/>
                    <a:pt x="43" y="40"/>
                    <a:pt x="41" y="3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36" y="37"/>
                    <a:pt x="34" y="36"/>
                    <a:pt x="29" y="36"/>
                  </a:cubicBezTo>
                  <a:cubicBezTo>
                    <a:pt x="24" y="36"/>
                    <a:pt x="17" y="38"/>
                    <a:pt x="13" y="41"/>
                  </a:cubicBezTo>
                  <a:cubicBezTo>
                    <a:pt x="12" y="41"/>
                    <a:pt x="12" y="41"/>
                    <a:pt x="11" y="41"/>
                  </a:cubicBezTo>
                  <a:cubicBezTo>
                    <a:pt x="11" y="41"/>
                    <a:pt x="11" y="41"/>
                    <a:pt x="10" y="41"/>
                  </a:cubicBezTo>
                  <a:cubicBezTo>
                    <a:pt x="10" y="41"/>
                    <a:pt x="9" y="40"/>
                    <a:pt x="9" y="39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10" y="11"/>
                    <a:pt x="10" y="11"/>
                  </a:cubicBezTo>
                  <a:cubicBezTo>
                    <a:pt x="13" y="9"/>
                    <a:pt x="21" y="5"/>
                    <a:pt x="28" y="5"/>
                  </a:cubicBezTo>
                  <a:cubicBezTo>
                    <a:pt x="34" y="5"/>
                    <a:pt x="39" y="7"/>
                    <a:pt x="43" y="9"/>
                  </a:cubicBezTo>
                  <a:cubicBezTo>
                    <a:pt x="44" y="9"/>
                    <a:pt x="45" y="10"/>
                    <a:pt x="46" y="10"/>
                  </a:cubicBezTo>
                  <a:cubicBezTo>
                    <a:pt x="50" y="10"/>
                    <a:pt x="55" y="7"/>
                    <a:pt x="57" y="6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9" y="5"/>
                    <a:pt x="60" y="5"/>
                    <a:pt x="61" y="5"/>
                  </a:cubicBezTo>
                  <a:cubicBezTo>
                    <a:pt x="61" y="5"/>
                    <a:pt x="62" y="6"/>
                    <a:pt x="62" y="7"/>
                  </a:cubicBezTo>
                  <a:lnTo>
                    <a:pt x="62" y="34"/>
                  </a:lnTo>
                  <a:close/>
                  <a:moveTo>
                    <a:pt x="27" y="9"/>
                  </a:moveTo>
                  <a:cubicBezTo>
                    <a:pt x="23" y="10"/>
                    <a:pt x="18" y="12"/>
                    <a:pt x="14" y="14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8" y="18"/>
                    <a:pt x="23" y="17"/>
                    <a:pt x="27" y="16"/>
                  </a:cubicBezTo>
                  <a:lnTo>
                    <a:pt x="27" y="9"/>
                  </a:lnTo>
                  <a:close/>
                  <a:moveTo>
                    <a:pt x="27" y="24"/>
                  </a:moveTo>
                  <a:cubicBezTo>
                    <a:pt x="23" y="25"/>
                    <a:pt x="18" y="27"/>
                    <a:pt x="14" y="29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8" y="33"/>
                    <a:pt x="23" y="32"/>
                    <a:pt x="27" y="31"/>
                  </a:cubicBezTo>
                  <a:lnTo>
                    <a:pt x="27" y="24"/>
                  </a:lnTo>
                  <a:close/>
                  <a:moveTo>
                    <a:pt x="57" y="26"/>
                  </a:moveTo>
                  <a:cubicBezTo>
                    <a:pt x="54" y="28"/>
                    <a:pt x="48" y="30"/>
                    <a:pt x="43" y="29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3" y="21"/>
                    <a:pt x="43" y="21"/>
                    <a:pt x="42" y="20"/>
                  </a:cubicBezTo>
                  <a:cubicBezTo>
                    <a:pt x="38" y="18"/>
                    <a:pt x="35" y="16"/>
                    <a:pt x="29" y="16"/>
                  </a:cubicBezTo>
                  <a:cubicBezTo>
                    <a:pt x="29" y="16"/>
                    <a:pt x="28" y="16"/>
                    <a:pt x="27" y="16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34" y="24"/>
                    <a:pt x="38" y="26"/>
                    <a:pt x="42" y="28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4" y="36"/>
                    <a:pt x="45" y="36"/>
                    <a:pt x="47" y="36"/>
                  </a:cubicBezTo>
                  <a:cubicBezTo>
                    <a:pt x="51" y="36"/>
                    <a:pt x="55" y="34"/>
                    <a:pt x="57" y="33"/>
                  </a:cubicBezTo>
                  <a:lnTo>
                    <a:pt x="57" y="26"/>
                  </a:lnTo>
                  <a:close/>
                  <a:moveTo>
                    <a:pt x="57" y="11"/>
                  </a:moveTo>
                  <a:cubicBezTo>
                    <a:pt x="54" y="12"/>
                    <a:pt x="50" y="14"/>
                    <a:pt x="46" y="14"/>
                  </a:cubicBezTo>
                  <a:cubicBezTo>
                    <a:pt x="45" y="14"/>
                    <a:pt x="44" y="14"/>
                    <a:pt x="43" y="14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8" y="22"/>
                    <a:pt x="54" y="19"/>
                    <a:pt x="57" y="18"/>
                  </a:cubicBezTo>
                  <a:lnTo>
                    <a:pt x="57" y="1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" name="TextBox 32"/>
            <p:cNvSpPr txBox="1">
              <a:spLocks/>
            </p:cNvSpPr>
            <p:nvPr/>
          </p:nvSpPr>
          <p:spPr bwMode="auto">
            <a:xfrm>
              <a:off x="4011377" y="4470981"/>
              <a:ext cx="903388" cy="517408"/>
            </a:xfrm>
            <a:prstGeom prst="rect">
              <a:avLst/>
            </a:prstGeom>
            <a:noFill/>
            <a:extLst/>
          </p:spPr>
          <p:txBody>
            <a:bodyPr wrap="none" lIns="90000" tIns="46800" rIns="90000" bIns="46800">
              <a:noAutofit/>
            </a:bodyPr>
            <a:lstStyle/>
            <a:p>
              <a:pPr latinLnBrk="0"/>
              <a:r>
                <a:rPr lang="zh-CN" altLang="en-US" sz="2800" b="1" dirty="0" smtClean="0">
                  <a:solidFill>
                    <a:schemeClr val="bg1"/>
                  </a:solidFill>
                  <a:effectLst/>
                </a:rPr>
                <a:t>联系</a:t>
              </a:r>
              <a:endParaRPr lang="zh-CN" altLang="en-US" sz="2800" b="1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26" name="TextBox 34"/>
            <p:cNvSpPr txBox="1">
              <a:spLocks/>
            </p:cNvSpPr>
            <p:nvPr/>
          </p:nvSpPr>
          <p:spPr bwMode="auto">
            <a:xfrm rot="17948150">
              <a:off x="3130898" y="3114874"/>
              <a:ext cx="903388" cy="478237"/>
            </a:xfrm>
            <a:prstGeom prst="rect">
              <a:avLst/>
            </a:prstGeom>
            <a:noFill/>
            <a:extLst/>
          </p:spPr>
          <p:txBody>
            <a:bodyPr wrap="none" lIns="90000" tIns="46800" rIns="90000" bIns="46800">
              <a:noAutofit/>
            </a:bodyPr>
            <a:lstStyle/>
            <a:p>
              <a:pPr latinLnBrk="0"/>
              <a:r>
                <a:rPr lang="zh-CN" altLang="en-US" sz="2800" b="1" dirty="0" smtClean="0">
                  <a:solidFill>
                    <a:schemeClr val="bg1"/>
                  </a:solidFill>
                  <a:effectLst/>
                </a:rPr>
                <a:t>实体</a:t>
              </a:r>
              <a:endParaRPr lang="zh-CN" altLang="en-US" sz="2800" b="1" dirty="0">
                <a:solidFill>
                  <a:schemeClr val="bg1"/>
                </a:solidFill>
                <a:effectLst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117646" y="1711445"/>
            <a:ext cx="3744644" cy="562427"/>
            <a:chOff x="5494040" y="1311352"/>
            <a:chExt cx="1312160" cy="458498"/>
          </a:xfrm>
        </p:grpSpPr>
        <p:sp>
          <p:nvSpPr>
            <p:cNvPr id="5" name="Oval 42"/>
            <p:cNvSpPr>
              <a:spLocks/>
            </p:cNvSpPr>
            <p:nvPr/>
          </p:nvSpPr>
          <p:spPr bwMode="auto">
            <a:xfrm flipH="1">
              <a:off x="5494040" y="1311352"/>
              <a:ext cx="286821" cy="45849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TextBox 41"/>
            <p:cNvSpPr txBox="1">
              <a:spLocks/>
            </p:cNvSpPr>
            <p:nvPr/>
          </p:nvSpPr>
          <p:spPr bwMode="auto">
            <a:xfrm>
              <a:off x="5780861" y="1311353"/>
              <a:ext cx="1025339" cy="427216"/>
            </a:xfrm>
            <a:prstGeom prst="rect">
              <a:avLst/>
            </a:prstGeom>
            <a:noFill/>
            <a:extLst/>
          </p:spPr>
          <p:txBody>
            <a:bodyPr wrap="none" lIns="360000" tIns="46800" rIns="90000" bIns="46800">
              <a:noAutofit/>
            </a:bodyPr>
            <a:lstStyle/>
            <a:p>
              <a:r>
                <a:rPr lang="zh-CN" altLang="en-US" sz="1600" dirty="0"/>
                <a:t>现实世界中存在的客观事物，</a:t>
              </a:r>
              <a:r>
                <a:rPr lang="zh-CN" altLang="en-US" sz="1600" dirty="0" smtClean="0"/>
                <a:t>是</a:t>
              </a:r>
              <a:endParaRPr lang="en-US" altLang="zh-CN" sz="1600" dirty="0" smtClean="0"/>
            </a:p>
            <a:p>
              <a:r>
                <a:rPr lang="zh-CN" altLang="en-US" sz="1600" dirty="0" smtClean="0"/>
                <a:t>我们</a:t>
              </a:r>
              <a:r>
                <a:rPr lang="zh-CN" altLang="en-US" sz="1600" dirty="0"/>
                <a:t>要描述的对象，用矩形表示。</a:t>
              </a:r>
              <a:endParaRPr lang="en-US" altLang="zh-CN" sz="1600" dirty="0"/>
            </a:p>
          </p:txBody>
        </p:sp>
      </p:grpSp>
      <p:sp>
        <p:nvSpPr>
          <p:cNvPr id="13" name="TextBox 46"/>
          <p:cNvSpPr txBox="1">
            <a:spLocks/>
          </p:cNvSpPr>
          <p:nvPr/>
        </p:nvSpPr>
        <p:spPr bwMode="auto">
          <a:xfrm>
            <a:off x="3906433" y="3831277"/>
            <a:ext cx="3334923" cy="782236"/>
          </a:xfrm>
          <a:prstGeom prst="rect">
            <a:avLst/>
          </a:prstGeom>
          <a:noFill/>
          <a:extLst/>
        </p:spPr>
        <p:txBody>
          <a:bodyPr wrap="none" lIns="360000" tIns="46800" rIns="90000" bIns="4680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/>
              <a:t>两个或多个实体类型之间的逻辑</a:t>
            </a:r>
            <a:r>
              <a:rPr lang="zh-CN" altLang="en-US" sz="1600" dirty="0" smtClean="0"/>
              <a:t>联</a:t>
            </a:r>
            <a:endParaRPr lang="en-US" altLang="zh-CN" sz="1600" dirty="0" smtClean="0"/>
          </a:p>
          <a:p>
            <a:pPr>
              <a:lnSpc>
                <a:spcPct val="120000"/>
              </a:lnSpc>
            </a:pPr>
            <a:r>
              <a:rPr lang="zh-CN" altLang="en-US" sz="1600" dirty="0" smtClean="0"/>
              <a:t>系</a:t>
            </a:r>
            <a:r>
              <a:rPr lang="zh-CN" altLang="en-US" sz="1600" dirty="0"/>
              <a:t>，</a:t>
            </a:r>
            <a:r>
              <a:rPr lang="zh-CN" altLang="en-US" sz="1600" dirty="0" smtClean="0"/>
              <a:t>用菱形</a:t>
            </a:r>
            <a:r>
              <a:rPr lang="zh-CN" altLang="en-US" sz="1600" dirty="0"/>
              <a:t>表示，并通过线段与</a:t>
            </a:r>
            <a:r>
              <a:rPr lang="zh-CN" altLang="en-US" sz="1600" dirty="0" smtClean="0"/>
              <a:t>相</a:t>
            </a:r>
            <a:endParaRPr lang="en-US" altLang="zh-CN" sz="1600" dirty="0" smtClean="0"/>
          </a:p>
          <a:p>
            <a:pPr>
              <a:lnSpc>
                <a:spcPct val="120000"/>
              </a:lnSpc>
            </a:pPr>
            <a:r>
              <a:rPr lang="zh-CN" altLang="en-US" sz="1600" dirty="0" smtClean="0"/>
              <a:t>关</a:t>
            </a:r>
            <a:r>
              <a:rPr lang="zh-CN" altLang="en-US" sz="1600" dirty="0"/>
              <a:t>的实体相连。</a:t>
            </a:r>
            <a:endParaRPr lang="en-US" altLang="zh-CN" sz="1600" dirty="0"/>
          </a:p>
        </p:txBody>
      </p:sp>
      <p:sp>
        <p:nvSpPr>
          <p:cNvPr id="38" name="TextBox 34"/>
          <p:cNvSpPr txBox="1">
            <a:spLocks/>
          </p:cNvSpPr>
          <p:nvPr/>
        </p:nvSpPr>
        <p:spPr bwMode="auto">
          <a:xfrm rot="3345354">
            <a:off x="1983473" y="2511625"/>
            <a:ext cx="944232" cy="499859"/>
          </a:xfrm>
          <a:prstGeom prst="rect">
            <a:avLst/>
          </a:prstGeom>
          <a:noFill/>
          <a:extLst/>
        </p:spPr>
        <p:txBody>
          <a:bodyPr wrap="none" lIns="90000" tIns="46800" rIns="90000" bIns="46800">
            <a:noAutofit/>
          </a:bodyPr>
          <a:lstStyle/>
          <a:p>
            <a:pPr latinLnBrk="0"/>
            <a:r>
              <a:rPr lang="zh-CN" altLang="en-US" sz="2800" b="1" dirty="0" smtClean="0">
                <a:solidFill>
                  <a:schemeClr val="bg1"/>
                </a:solidFill>
                <a:effectLst/>
              </a:rPr>
              <a:t>属性</a:t>
            </a:r>
            <a:endParaRPr lang="zh-CN" altLang="en-US" sz="28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7813827" y="1805842"/>
            <a:ext cx="1008112" cy="3780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椭圆 42"/>
          <p:cNvSpPr/>
          <p:nvPr/>
        </p:nvSpPr>
        <p:spPr>
          <a:xfrm>
            <a:off x="7723817" y="2870400"/>
            <a:ext cx="1188132" cy="405045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3158928" y="2725455"/>
            <a:ext cx="3287735" cy="615537"/>
            <a:chOff x="3117646" y="2807206"/>
            <a:chExt cx="3287735" cy="615537"/>
          </a:xfrm>
        </p:grpSpPr>
        <p:grpSp>
          <p:nvGrpSpPr>
            <p:cNvPr id="37" name="组合 36"/>
            <p:cNvGrpSpPr/>
            <p:nvPr/>
          </p:nvGrpSpPr>
          <p:grpSpPr>
            <a:xfrm>
              <a:off x="3117646" y="2807206"/>
              <a:ext cx="3287735" cy="615537"/>
              <a:chOff x="5509065" y="3530720"/>
              <a:chExt cx="1297173" cy="324732"/>
            </a:xfrm>
          </p:grpSpPr>
          <p:sp>
            <p:nvSpPr>
              <p:cNvPr id="7" name="Oval 48"/>
              <p:cNvSpPr>
                <a:spLocks/>
              </p:cNvSpPr>
              <p:nvPr/>
            </p:nvSpPr>
            <p:spPr bwMode="auto">
              <a:xfrm flipH="1">
                <a:off x="5509065" y="3564058"/>
                <a:ext cx="327192" cy="281284"/>
              </a:xfrm>
              <a:prstGeom prst="ellipse">
                <a:avLst/>
              </a:pr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>
                  <a:solidFill>
                    <a:schemeClr val="bg1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" name="TextBox 50"/>
              <p:cNvSpPr txBox="1">
                <a:spLocks/>
              </p:cNvSpPr>
              <p:nvPr/>
            </p:nvSpPr>
            <p:spPr bwMode="auto">
              <a:xfrm>
                <a:off x="5803992" y="3530720"/>
                <a:ext cx="1002246" cy="324732"/>
              </a:xfrm>
              <a:prstGeom prst="rect">
                <a:avLst/>
              </a:prstGeom>
              <a:noFill/>
              <a:extLst/>
            </p:spPr>
            <p:txBody>
              <a:bodyPr wrap="none" lIns="360000" tIns="46800" rIns="90000" bIns="46800">
                <a:normAutofit fontScale="77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2100" dirty="0"/>
                  <a:t>实体的特征。</a:t>
                </a:r>
                <a:r>
                  <a:rPr lang="en-US" altLang="zh-CN" sz="2100" dirty="0"/>
                  <a:t>ER</a:t>
                </a:r>
                <a:r>
                  <a:rPr lang="zh-CN" altLang="en-US" sz="2100" dirty="0"/>
                  <a:t>图中用圆圈和</a:t>
                </a:r>
                <a:r>
                  <a:rPr lang="zh-CN" altLang="en-US" sz="2100" dirty="0" smtClean="0"/>
                  <a:t>连</a:t>
                </a:r>
                <a:endParaRPr lang="en-US" altLang="zh-CN" sz="2100" dirty="0"/>
              </a:p>
              <a:p>
                <a:pPr>
                  <a:lnSpc>
                    <a:spcPct val="120000"/>
                  </a:lnSpc>
                </a:pPr>
                <a:r>
                  <a:rPr lang="zh-CN" altLang="en-US" sz="2100" dirty="0" smtClean="0"/>
                  <a:t>线表</a:t>
                </a:r>
                <a:r>
                  <a:rPr lang="zh-CN" altLang="en-US" sz="2100" dirty="0"/>
                  <a:t>示属性，属性名写在圆圈</a:t>
                </a:r>
                <a:r>
                  <a:rPr lang="zh-CN" altLang="en-US" sz="2100" dirty="0" smtClean="0"/>
                  <a:t>内。</a:t>
                </a:r>
                <a:endParaRPr lang="en-US" altLang="zh-CN" sz="1400" dirty="0"/>
              </a:p>
            </p:txBody>
          </p:sp>
        </p:grpSp>
        <p:sp>
          <p:nvSpPr>
            <p:cNvPr id="44" name="矩形 43"/>
            <p:cNvSpPr/>
            <p:nvPr/>
          </p:nvSpPr>
          <p:spPr>
            <a:xfrm>
              <a:off x="3167524" y="2936933"/>
              <a:ext cx="697627" cy="400110"/>
            </a:xfrm>
            <a:prstGeom prst="rect">
              <a:avLst/>
            </a:prstGeom>
          </p:spPr>
          <p:txBody>
            <a:bodyPr vert="horz" wrap="none">
              <a:spAutoFit/>
            </a:bodyPr>
            <a:lstStyle/>
            <a:p>
              <a:r>
                <a:rPr lang="zh-CN" altLang="en-US" sz="20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属性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45" name="菱形 44"/>
          <p:cNvSpPr/>
          <p:nvPr/>
        </p:nvSpPr>
        <p:spPr>
          <a:xfrm>
            <a:off x="7637536" y="3937954"/>
            <a:ext cx="1368152" cy="472553"/>
          </a:xfrm>
          <a:prstGeom prst="diamon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3160170" y="3931319"/>
            <a:ext cx="854560" cy="556738"/>
            <a:chOff x="3071833" y="3823144"/>
            <a:chExt cx="787043" cy="556738"/>
          </a:xfrm>
        </p:grpSpPr>
        <p:sp>
          <p:nvSpPr>
            <p:cNvPr id="40" name="Oval 48"/>
            <p:cNvSpPr>
              <a:spLocks/>
            </p:cNvSpPr>
            <p:nvPr/>
          </p:nvSpPr>
          <p:spPr bwMode="auto">
            <a:xfrm flipH="1">
              <a:off x="3071833" y="3823144"/>
              <a:ext cx="775878" cy="556738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6" name="矩形 45"/>
            <p:cNvSpPr/>
            <p:nvPr/>
          </p:nvSpPr>
          <p:spPr>
            <a:xfrm>
              <a:off x="3161249" y="3914165"/>
              <a:ext cx="697627" cy="400110"/>
            </a:xfrm>
            <a:prstGeom prst="rect">
              <a:avLst/>
            </a:prstGeom>
          </p:spPr>
          <p:txBody>
            <a:bodyPr vert="horz" wrap="none">
              <a:spAutoFit/>
            </a:bodyPr>
            <a:lstStyle/>
            <a:p>
              <a:r>
                <a:rPr lang="zh-CN" altLang="en-US" sz="20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微软雅黑" pitchFamily="34" charset="-122"/>
                  <a:ea typeface="微软雅黑" pitchFamily="34" charset="-122"/>
                </a:rPr>
                <a:t>联系</a:t>
              </a:r>
              <a:endParaRPr lang="zh-CN" alt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47" name="矩形 46"/>
          <p:cNvSpPr/>
          <p:nvPr/>
        </p:nvSpPr>
        <p:spPr>
          <a:xfrm>
            <a:off x="3061840" y="1773418"/>
            <a:ext cx="908996" cy="400110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pPr algn="ctr"/>
            <a:r>
              <a:rPr lang="zh-CN" alt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实体</a:t>
            </a:r>
            <a:endParaRPr lang="zh-CN" alt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77502" y="960993"/>
            <a:ext cx="38715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/>
              <a:t>2. </a:t>
            </a:r>
            <a:r>
              <a:rPr lang="zh-CN" altLang="en-US" sz="2400" dirty="0" smtClean="0"/>
              <a:t>实体</a:t>
            </a:r>
            <a:r>
              <a:rPr lang="zh-CN" altLang="en-US" sz="2400" dirty="0"/>
              <a:t>联系模型的基本构成</a:t>
            </a:r>
            <a:endParaRPr lang="en-US" altLang="zh-CN" sz="2400" dirty="0"/>
          </a:p>
        </p:txBody>
      </p:sp>
      <p:sp>
        <p:nvSpPr>
          <p:cNvPr id="60" name="标题 1"/>
          <p:cNvSpPr txBox="1">
            <a:spLocks/>
          </p:cNvSpPr>
          <p:nvPr/>
        </p:nvSpPr>
        <p:spPr>
          <a:xfrm>
            <a:off x="457200" y="205978"/>
            <a:ext cx="8229600" cy="583574"/>
          </a:xfrm>
          <a:prstGeom prst="rect">
            <a:avLst/>
          </a:prstGeom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algn="l" defTabSz="6172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7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en-US" altLang="zh-CN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3200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模型概述</a:t>
            </a:r>
            <a:endParaRPr lang="zh-CN" altLang="en-US" sz="3200" dirty="0">
              <a:ln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cxnSp>
        <p:nvCxnSpPr>
          <p:cNvPr id="61" name="直接连接符 60"/>
          <p:cNvCxnSpPr/>
          <p:nvPr/>
        </p:nvCxnSpPr>
        <p:spPr>
          <a:xfrm>
            <a:off x="467544" y="794065"/>
            <a:ext cx="8136904" cy="0"/>
          </a:xfrm>
          <a:prstGeom prst="line">
            <a:avLst/>
          </a:prstGeom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reeform 6"/>
          <p:cNvSpPr>
            <a:spLocks/>
          </p:cNvSpPr>
          <p:nvPr/>
        </p:nvSpPr>
        <p:spPr bwMode="auto">
          <a:xfrm>
            <a:off x="360963" y="302887"/>
            <a:ext cx="539562" cy="342442"/>
          </a:xfrm>
          <a:custGeom>
            <a:avLst/>
            <a:gdLst>
              <a:gd name="T0" fmla="*/ 4479 w 4516"/>
              <a:gd name="T1" fmla="*/ 2074 h 3947"/>
              <a:gd name="T2" fmla="*/ 3967 w 4516"/>
              <a:gd name="T3" fmla="*/ 2960 h 3947"/>
              <a:gd name="T4" fmla="*/ 3455 w 4516"/>
              <a:gd name="T5" fmla="*/ 3847 h 3947"/>
              <a:gd name="T6" fmla="*/ 3282 w 4516"/>
              <a:gd name="T7" fmla="*/ 3947 h 3947"/>
              <a:gd name="T8" fmla="*/ 2258 w 4516"/>
              <a:gd name="T9" fmla="*/ 3947 h 3947"/>
              <a:gd name="T10" fmla="*/ 1234 w 4516"/>
              <a:gd name="T11" fmla="*/ 3947 h 3947"/>
              <a:gd name="T12" fmla="*/ 1061 w 4516"/>
              <a:gd name="T13" fmla="*/ 3847 h 3947"/>
              <a:gd name="T14" fmla="*/ 549 w 4516"/>
              <a:gd name="T15" fmla="*/ 2960 h 3947"/>
              <a:gd name="T16" fmla="*/ 37 w 4516"/>
              <a:gd name="T17" fmla="*/ 2074 h 3947"/>
              <a:gd name="T18" fmla="*/ 37 w 4516"/>
              <a:gd name="T19" fmla="*/ 1874 h 3947"/>
              <a:gd name="T20" fmla="*/ 549 w 4516"/>
              <a:gd name="T21" fmla="*/ 987 h 3947"/>
              <a:gd name="T22" fmla="*/ 1061 w 4516"/>
              <a:gd name="T23" fmla="*/ 100 h 3947"/>
              <a:gd name="T24" fmla="*/ 1234 w 4516"/>
              <a:gd name="T25" fmla="*/ 0 h 3947"/>
              <a:gd name="T26" fmla="*/ 2258 w 4516"/>
              <a:gd name="T27" fmla="*/ 0 h 3947"/>
              <a:gd name="T28" fmla="*/ 3282 w 4516"/>
              <a:gd name="T29" fmla="*/ 0 h 3947"/>
              <a:gd name="T30" fmla="*/ 3455 w 4516"/>
              <a:gd name="T31" fmla="*/ 100 h 3947"/>
              <a:gd name="T32" fmla="*/ 3967 w 4516"/>
              <a:gd name="T33" fmla="*/ 987 h 3947"/>
              <a:gd name="T34" fmla="*/ 4479 w 4516"/>
              <a:gd name="T35" fmla="*/ 1874 h 3947"/>
              <a:gd name="T36" fmla="*/ 4479 w 4516"/>
              <a:gd name="T37" fmla="*/ 2074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16" h="3947">
                <a:moveTo>
                  <a:pt x="4479" y="2074"/>
                </a:moveTo>
                <a:lnTo>
                  <a:pt x="3967" y="2960"/>
                </a:lnTo>
                <a:lnTo>
                  <a:pt x="3455" y="3847"/>
                </a:lnTo>
                <a:cubicBezTo>
                  <a:pt x="3418" y="3911"/>
                  <a:pt x="3355" y="3947"/>
                  <a:pt x="3282" y="3947"/>
                </a:cubicBezTo>
                <a:lnTo>
                  <a:pt x="2258" y="3947"/>
                </a:lnTo>
                <a:lnTo>
                  <a:pt x="1234" y="3947"/>
                </a:lnTo>
                <a:cubicBezTo>
                  <a:pt x="1160" y="3947"/>
                  <a:pt x="1097" y="3911"/>
                  <a:pt x="1061" y="3847"/>
                </a:cubicBezTo>
                <a:lnTo>
                  <a:pt x="549" y="2960"/>
                </a:lnTo>
                <a:lnTo>
                  <a:pt x="37" y="2074"/>
                </a:lnTo>
                <a:cubicBezTo>
                  <a:pt x="0" y="2010"/>
                  <a:pt x="0" y="1937"/>
                  <a:pt x="37" y="1874"/>
                </a:cubicBezTo>
                <a:lnTo>
                  <a:pt x="549" y="987"/>
                </a:lnTo>
                <a:lnTo>
                  <a:pt x="1061" y="100"/>
                </a:lnTo>
                <a:cubicBezTo>
                  <a:pt x="1097" y="36"/>
                  <a:pt x="1160" y="0"/>
                  <a:pt x="1234" y="0"/>
                </a:cubicBezTo>
                <a:lnTo>
                  <a:pt x="2258" y="0"/>
                </a:lnTo>
                <a:lnTo>
                  <a:pt x="3282" y="0"/>
                </a:lnTo>
                <a:cubicBezTo>
                  <a:pt x="3355" y="0"/>
                  <a:pt x="3418" y="36"/>
                  <a:pt x="3455" y="100"/>
                </a:cubicBezTo>
                <a:lnTo>
                  <a:pt x="3967" y="987"/>
                </a:lnTo>
                <a:lnTo>
                  <a:pt x="4479" y="1874"/>
                </a:lnTo>
                <a:cubicBezTo>
                  <a:pt x="4516" y="1937"/>
                  <a:pt x="4516" y="2010"/>
                  <a:pt x="4479" y="2074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造字工房悦黑演示版常规体" pitchFamily="50" charset="-122"/>
              <a:ea typeface="造字工房悦黑演示版常规体" pitchFamily="50" charset="-122"/>
              <a:sym typeface="+mn-lt"/>
            </a:endParaRPr>
          </a:p>
        </p:txBody>
      </p:sp>
      <p:grpSp>
        <p:nvGrpSpPr>
          <p:cNvPr id="63" name="组合 62"/>
          <p:cNvGrpSpPr/>
          <p:nvPr/>
        </p:nvGrpSpPr>
        <p:grpSpPr>
          <a:xfrm>
            <a:off x="611398" y="311312"/>
            <a:ext cx="513011" cy="325590"/>
            <a:chOff x="5301326" y="5062038"/>
            <a:chExt cx="2232153" cy="1892400"/>
          </a:xfrm>
          <a:effectLst>
            <a:outerShdw blurRad="1143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4" name="Freeform 6"/>
            <p:cNvSpPr>
              <a:spLocks/>
            </p:cNvSpPr>
            <p:nvPr/>
          </p:nvSpPr>
          <p:spPr bwMode="auto">
            <a:xfrm>
              <a:off x="5301326" y="5062038"/>
              <a:ext cx="2232153" cy="1892400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  <a:latin typeface="造字工房悦黑演示版常规体" pitchFamily="50" charset="-122"/>
                <a:ea typeface="造字工房悦黑演示版常规体" pitchFamily="50" charset="-122"/>
                <a:cs typeface="+mn-ea"/>
                <a:sym typeface="+mn-lt"/>
              </a:endParaRPr>
            </a:p>
          </p:txBody>
        </p:sp>
        <p:sp>
          <p:nvSpPr>
            <p:cNvPr id="65" name="Freeform 7"/>
            <p:cNvSpPr>
              <a:spLocks/>
            </p:cNvSpPr>
            <p:nvPr/>
          </p:nvSpPr>
          <p:spPr bwMode="auto">
            <a:xfrm>
              <a:off x="5594404" y="5313848"/>
              <a:ext cx="1645997" cy="1388786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+mn-lt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8317269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 advTm="3000">
        <p:fade/>
      </p:transition>
    </mc:Choice>
    <mc:Fallback>
      <p:transition spd="med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8" grpId="0"/>
      <p:bldP spid="42" grpId="0" animBg="1"/>
      <p:bldP spid="43" grpId="0" animBg="1"/>
      <p:bldP spid="45" grpId="0" animBg="1"/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32"/>
          <p:cNvGrpSpPr/>
          <p:nvPr/>
        </p:nvGrpSpPr>
        <p:grpSpPr>
          <a:xfrm>
            <a:off x="1055989" y="2021853"/>
            <a:ext cx="1496442" cy="526003"/>
            <a:chOff x="750825" y="1708484"/>
            <a:chExt cx="1976360" cy="546100"/>
          </a:xfrm>
        </p:grpSpPr>
        <p:sp>
          <p:nvSpPr>
            <p:cNvPr id="54" name="Rectangle 9"/>
            <p:cNvSpPr>
              <a:spLocks noChangeAspect="1"/>
            </p:cNvSpPr>
            <p:nvPr/>
          </p:nvSpPr>
          <p:spPr bwMode="auto">
            <a:xfrm>
              <a:off x="752992" y="1708484"/>
              <a:ext cx="1974193" cy="546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5" name="Freeform: Shape 10"/>
            <p:cNvSpPr>
              <a:spLocks/>
            </p:cNvSpPr>
            <p:nvPr/>
          </p:nvSpPr>
          <p:spPr bwMode="auto">
            <a:xfrm>
              <a:off x="2344699" y="1888350"/>
              <a:ext cx="382486" cy="364067"/>
            </a:xfrm>
            <a:custGeom>
              <a:avLst/>
              <a:gdLst>
                <a:gd name="T0" fmla="*/ 0 w 353"/>
                <a:gd name="T1" fmla="*/ 336 h 336"/>
                <a:gd name="T2" fmla="*/ 263 w 353"/>
                <a:gd name="T3" fmla="*/ 336 h 336"/>
                <a:gd name="T4" fmla="*/ 353 w 353"/>
                <a:gd name="T5" fmla="*/ 0 h 336"/>
                <a:gd name="T6" fmla="*/ 78 w 353"/>
                <a:gd name="T7" fmla="*/ 0 h 336"/>
                <a:gd name="T8" fmla="*/ 0 w 353"/>
                <a:gd name="T9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3" h="336">
                  <a:moveTo>
                    <a:pt x="0" y="336"/>
                  </a:moveTo>
                  <a:lnTo>
                    <a:pt x="263" y="336"/>
                  </a:lnTo>
                  <a:lnTo>
                    <a:pt x="353" y="0"/>
                  </a:lnTo>
                  <a:lnTo>
                    <a:pt x="78" y="0"/>
                  </a:lnTo>
                  <a:lnTo>
                    <a:pt x="0" y="336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6" name="Freeform: Shape 11"/>
            <p:cNvSpPr>
              <a:spLocks/>
            </p:cNvSpPr>
            <p:nvPr/>
          </p:nvSpPr>
          <p:spPr bwMode="auto">
            <a:xfrm>
              <a:off x="2344699" y="2064966"/>
              <a:ext cx="195036" cy="178783"/>
            </a:xfrm>
            <a:custGeom>
              <a:avLst/>
              <a:gdLst>
                <a:gd name="T0" fmla="*/ 40 w 180"/>
                <a:gd name="T1" fmla="*/ 0 h 165"/>
                <a:gd name="T2" fmla="*/ 0 w 180"/>
                <a:gd name="T3" fmla="*/ 165 h 165"/>
                <a:gd name="T4" fmla="*/ 180 w 180"/>
                <a:gd name="T5" fmla="*/ 0 h 165"/>
                <a:gd name="T6" fmla="*/ 40 w 180"/>
                <a:gd name="T7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0" h="165">
                  <a:moveTo>
                    <a:pt x="40" y="0"/>
                  </a:moveTo>
                  <a:lnTo>
                    <a:pt x="0" y="165"/>
                  </a:lnTo>
                  <a:lnTo>
                    <a:pt x="18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7" name="Freeform: Shape 12"/>
            <p:cNvSpPr>
              <a:spLocks/>
            </p:cNvSpPr>
            <p:nvPr/>
          </p:nvSpPr>
          <p:spPr bwMode="auto">
            <a:xfrm>
              <a:off x="750825" y="1888350"/>
              <a:ext cx="380319" cy="364067"/>
            </a:xfrm>
            <a:custGeom>
              <a:avLst/>
              <a:gdLst>
                <a:gd name="T0" fmla="*/ 351 w 351"/>
                <a:gd name="T1" fmla="*/ 336 h 336"/>
                <a:gd name="T2" fmla="*/ 90 w 351"/>
                <a:gd name="T3" fmla="*/ 336 h 336"/>
                <a:gd name="T4" fmla="*/ 0 w 351"/>
                <a:gd name="T5" fmla="*/ 0 h 336"/>
                <a:gd name="T6" fmla="*/ 275 w 351"/>
                <a:gd name="T7" fmla="*/ 0 h 336"/>
                <a:gd name="T8" fmla="*/ 351 w 351"/>
                <a:gd name="T9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336">
                  <a:moveTo>
                    <a:pt x="351" y="336"/>
                  </a:moveTo>
                  <a:lnTo>
                    <a:pt x="90" y="336"/>
                  </a:lnTo>
                  <a:lnTo>
                    <a:pt x="0" y="0"/>
                  </a:lnTo>
                  <a:lnTo>
                    <a:pt x="275" y="0"/>
                  </a:lnTo>
                  <a:lnTo>
                    <a:pt x="351" y="336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" name="Freeform: Shape 13"/>
            <p:cNvSpPr>
              <a:spLocks/>
            </p:cNvSpPr>
            <p:nvPr/>
          </p:nvSpPr>
          <p:spPr bwMode="auto">
            <a:xfrm>
              <a:off x="938276" y="2064966"/>
              <a:ext cx="192868" cy="178783"/>
            </a:xfrm>
            <a:custGeom>
              <a:avLst/>
              <a:gdLst>
                <a:gd name="T0" fmla="*/ 140 w 178"/>
                <a:gd name="T1" fmla="*/ 0 h 165"/>
                <a:gd name="T2" fmla="*/ 178 w 178"/>
                <a:gd name="T3" fmla="*/ 165 h 165"/>
                <a:gd name="T4" fmla="*/ 0 w 178"/>
                <a:gd name="T5" fmla="*/ 0 h 165"/>
                <a:gd name="T6" fmla="*/ 140 w 178"/>
                <a:gd name="T7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8" h="165">
                  <a:moveTo>
                    <a:pt x="140" y="0"/>
                  </a:moveTo>
                  <a:lnTo>
                    <a:pt x="178" y="165"/>
                  </a:lnTo>
                  <a:lnTo>
                    <a:pt x="0" y="0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9" name="Freeform: Shape 14"/>
            <p:cNvSpPr/>
            <p:nvPr/>
          </p:nvSpPr>
          <p:spPr>
            <a:xfrm>
              <a:off x="845092" y="1710651"/>
              <a:ext cx="1784575" cy="482172"/>
            </a:xfrm>
            <a:custGeom>
              <a:avLst/>
              <a:gdLst>
                <a:gd name="connsiteX0" fmla="*/ 0 w 1784575"/>
                <a:gd name="connsiteY0" fmla="*/ 0 h 482172"/>
                <a:gd name="connsiteX1" fmla="*/ 1784575 w 1784575"/>
                <a:gd name="connsiteY1" fmla="*/ 0 h 482172"/>
                <a:gd name="connsiteX2" fmla="*/ 1692475 w 1784575"/>
                <a:gd name="connsiteY2" fmla="*/ 354315 h 482172"/>
                <a:gd name="connsiteX3" fmla="*/ 1536769 w 1784575"/>
                <a:gd name="connsiteY3" fmla="*/ 354315 h 482172"/>
                <a:gd name="connsiteX4" fmla="*/ 1488168 w 1784575"/>
                <a:gd name="connsiteY4" fmla="*/ 402759 h 482172"/>
                <a:gd name="connsiteX5" fmla="*/ 892830 w 1784575"/>
                <a:gd name="connsiteY5" fmla="*/ 482172 h 482172"/>
                <a:gd name="connsiteX6" fmla="*/ 297492 w 1784575"/>
                <a:gd name="connsiteY6" fmla="*/ 402759 h 482172"/>
                <a:gd name="connsiteX7" fmla="*/ 248891 w 1784575"/>
                <a:gd name="connsiteY7" fmla="*/ 354315 h 482172"/>
                <a:gd name="connsiteX8" fmla="*/ 93183 w 1784575"/>
                <a:gd name="connsiteY8" fmla="*/ 354315 h 482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84575" h="482172">
                  <a:moveTo>
                    <a:pt x="0" y="0"/>
                  </a:moveTo>
                  <a:lnTo>
                    <a:pt x="1784575" y="0"/>
                  </a:lnTo>
                  <a:lnTo>
                    <a:pt x="1692475" y="354315"/>
                  </a:lnTo>
                  <a:lnTo>
                    <a:pt x="1536769" y="354315"/>
                  </a:lnTo>
                  <a:lnTo>
                    <a:pt x="1488168" y="402759"/>
                  </a:lnTo>
                  <a:cubicBezTo>
                    <a:pt x="1390083" y="449427"/>
                    <a:pt x="1160459" y="482172"/>
                    <a:pt x="892830" y="482172"/>
                  </a:cubicBezTo>
                  <a:cubicBezTo>
                    <a:pt x="625202" y="482172"/>
                    <a:pt x="395577" y="449427"/>
                    <a:pt x="297492" y="402759"/>
                  </a:cubicBezTo>
                  <a:lnTo>
                    <a:pt x="248891" y="354315"/>
                  </a:lnTo>
                  <a:lnTo>
                    <a:pt x="93183" y="35431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108000" anchor="t" anchorCtr="1">
              <a:noAutofit/>
            </a:bodyPr>
            <a:lstStyle/>
            <a:p>
              <a:pPr algn="ctr"/>
              <a:r>
                <a:rPr lang="zh-CN" altLang="en-US" sz="20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一对一</a:t>
              </a:r>
            </a:p>
          </p:txBody>
        </p:sp>
      </p:grpSp>
      <p:grpSp>
        <p:nvGrpSpPr>
          <p:cNvPr id="11" name="Group 24"/>
          <p:cNvGrpSpPr/>
          <p:nvPr/>
        </p:nvGrpSpPr>
        <p:grpSpPr>
          <a:xfrm>
            <a:off x="3691144" y="2023940"/>
            <a:ext cx="1653742" cy="511902"/>
            <a:chOff x="2952560" y="1708610"/>
            <a:chExt cx="1976360" cy="546100"/>
          </a:xfrm>
        </p:grpSpPr>
        <p:sp>
          <p:nvSpPr>
            <p:cNvPr id="48" name="Rectangle 16"/>
            <p:cNvSpPr>
              <a:spLocks noChangeAspect="1"/>
            </p:cNvSpPr>
            <p:nvPr/>
          </p:nvSpPr>
          <p:spPr bwMode="auto">
            <a:xfrm>
              <a:off x="2954727" y="1708610"/>
              <a:ext cx="1974193" cy="546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9" name="Freeform: Shape 17"/>
            <p:cNvSpPr>
              <a:spLocks/>
            </p:cNvSpPr>
            <p:nvPr/>
          </p:nvSpPr>
          <p:spPr bwMode="auto">
            <a:xfrm>
              <a:off x="4546434" y="1888476"/>
              <a:ext cx="382486" cy="364067"/>
            </a:xfrm>
            <a:custGeom>
              <a:avLst/>
              <a:gdLst>
                <a:gd name="T0" fmla="*/ 0 w 353"/>
                <a:gd name="T1" fmla="*/ 336 h 336"/>
                <a:gd name="T2" fmla="*/ 263 w 353"/>
                <a:gd name="T3" fmla="*/ 336 h 336"/>
                <a:gd name="T4" fmla="*/ 353 w 353"/>
                <a:gd name="T5" fmla="*/ 0 h 336"/>
                <a:gd name="T6" fmla="*/ 78 w 353"/>
                <a:gd name="T7" fmla="*/ 0 h 336"/>
                <a:gd name="T8" fmla="*/ 0 w 353"/>
                <a:gd name="T9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3" h="336">
                  <a:moveTo>
                    <a:pt x="0" y="336"/>
                  </a:moveTo>
                  <a:lnTo>
                    <a:pt x="263" y="336"/>
                  </a:lnTo>
                  <a:lnTo>
                    <a:pt x="353" y="0"/>
                  </a:lnTo>
                  <a:lnTo>
                    <a:pt x="78" y="0"/>
                  </a:lnTo>
                  <a:lnTo>
                    <a:pt x="0" y="33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0" name="Freeform: Shape 18"/>
            <p:cNvSpPr>
              <a:spLocks/>
            </p:cNvSpPr>
            <p:nvPr/>
          </p:nvSpPr>
          <p:spPr bwMode="auto">
            <a:xfrm>
              <a:off x="4546434" y="2065092"/>
              <a:ext cx="195036" cy="178783"/>
            </a:xfrm>
            <a:custGeom>
              <a:avLst/>
              <a:gdLst>
                <a:gd name="T0" fmla="*/ 40 w 180"/>
                <a:gd name="T1" fmla="*/ 0 h 165"/>
                <a:gd name="T2" fmla="*/ 0 w 180"/>
                <a:gd name="T3" fmla="*/ 165 h 165"/>
                <a:gd name="T4" fmla="*/ 180 w 180"/>
                <a:gd name="T5" fmla="*/ 0 h 165"/>
                <a:gd name="T6" fmla="*/ 40 w 180"/>
                <a:gd name="T7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0" h="165">
                  <a:moveTo>
                    <a:pt x="40" y="0"/>
                  </a:moveTo>
                  <a:lnTo>
                    <a:pt x="0" y="165"/>
                  </a:lnTo>
                  <a:lnTo>
                    <a:pt x="18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1" name="Freeform: Shape 19"/>
            <p:cNvSpPr>
              <a:spLocks/>
            </p:cNvSpPr>
            <p:nvPr/>
          </p:nvSpPr>
          <p:spPr bwMode="auto">
            <a:xfrm>
              <a:off x="2952560" y="1888476"/>
              <a:ext cx="380319" cy="364067"/>
            </a:xfrm>
            <a:custGeom>
              <a:avLst/>
              <a:gdLst>
                <a:gd name="T0" fmla="*/ 351 w 351"/>
                <a:gd name="T1" fmla="*/ 336 h 336"/>
                <a:gd name="T2" fmla="*/ 90 w 351"/>
                <a:gd name="T3" fmla="*/ 336 h 336"/>
                <a:gd name="T4" fmla="*/ 0 w 351"/>
                <a:gd name="T5" fmla="*/ 0 h 336"/>
                <a:gd name="T6" fmla="*/ 275 w 351"/>
                <a:gd name="T7" fmla="*/ 0 h 336"/>
                <a:gd name="T8" fmla="*/ 351 w 351"/>
                <a:gd name="T9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336">
                  <a:moveTo>
                    <a:pt x="351" y="336"/>
                  </a:moveTo>
                  <a:lnTo>
                    <a:pt x="90" y="336"/>
                  </a:lnTo>
                  <a:lnTo>
                    <a:pt x="0" y="0"/>
                  </a:lnTo>
                  <a:lnTo>
                    <a:pt x="275" y="0"/>
                  </a:lnTo>
                  <a:lnTo>
                    <a:pt x="351" y="33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2" name="Freeform: Shape 20"/>
            <p:cNvSpPr>
              <a:spLocks/>
            </p:cNvSpPr>
            <p:nvPr/>
          </p:nvSpPr>
          <p:spPr bwMode="auto">
            <a:xfrm>
              <a:off x="3140011" y="2065092"/>
              <a:ext cx="192868" cy="178783"/>
            </a:xfrm>
            <a:custGeom>
              <a:avLst/>
              <a:gdLst>
                <a:gd name="T0" fmla="*/ 140 w 178"/>
                <a:gd name="T1" fmla="*/ 0 h 165"/>
                <a:gd name="T2" fmla="*/ 178 w 178"/>
                <a:gd name="T3" fmla="*/ 165 h 165"/>
                <a:gd name="T4" fmla="*/ 0 w 178"/>
                <a:gd name="T5" fmla="*/ 0 h 165"/>
                <a:gd name="T6" fmla="*/ 140 w 178"/>
                <a:gd name="T7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8" h="165">
                  <a:moveTo>
                    <a:pt x="140" y="0"/>
                  </a:moveTo>
                  <a:lnTo>
                    <a:pt x="178" y="165"/>
                  </a:lnTo>
                  <a:lnTo>
                    <a:pt x="0" y="0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3" name="Freeform: Shape 21"/>
            <p:cNvSpPr/>
            <p:nvPr/>
          </p:nvSpPr>
          <p:spPr>
            <a:xfrm>
              <a:off x="3046827" y="1710777"/>
              <a:ext cx="1784575" cy="482172"/>
            </a:xfrm>
            <a:custGeom>
              <a:avLst/>
              <a:gdLst>
                <a:gd name="connsiteX0" fmla="*/ 0 w 1784575"/>
                <a:gd name="connsiteY0" fmla="*/ 0 h 482172"/>
                <a:gd name="connsiteX1" fmla="*/ 1784575 w 1784575"/>
                <a:gd name="connsiteY1" fmla="*/ 0 h 482172"/>
                <a:gd name="connsiteX2" fmla="*/ 1692475 w 1784575"/>
                <a:gd name="connsiteY2" fmla="*/ 354315 h 482172"/>
                <a:gd name="connsiteX3" fmla="*/ 1536769 w 1784575"/>
                <a:gd name="connsiteY3" fmla="*/ 354315 h 482172"/>
                <a:gd name="connsiteX4" fmla="*/ 1488168 w 1784575"/>
                <a:gd name="connsiteY4" fmla="*/ 402759 h 482172"/>
                <a:gd name="connsiteX5" fmla="*/ 892830 w 1784575"/>
                <a:gd name="connsiteY5" fmla="*/ 482172 h 482172"/>
                <a:gd name="connsiteX6" fmla="*/ 297492 w 1784575"/>
                <a:gd name="connsiteY6" fmla="*/ 402759 h 482172"/>
                <a:gd name="connsiteX7" fmla="*/ 248891 w 1784575"/>
                <a:gd name="connsiteY7" fmla="*/ 354315 h 482172"/>
                <a:gd name="connsiteX8" fmla="*/ 93183 w 1784575"/>
                <a:gd name="connsiteY8" fmla="*/ 354315 h 482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84575" h="482172">
                  <a:moveTo>
                    <a:pt x="0" y="0"/>
                  </a:moveTo>
                  <a:lnTo>
                    <a:pt x="1784575" y="0"/>
                  </a:lnTo>
                  <a:lnTo>
                    <a:pt x="1692475" y="354315"/>
                  </a:lnTo>
                  <a:lnTo>
                    <a:pt x="1536769" y="354315"/>
                  </a:lnTo>
                  <a:lnTo>
                    <a:pt x="1488168" y="402759"/>
                  </a:lnTo>
                  <a:cubicBezTo>
                    <a:pt x="1390083" y="449427"/>
                    <a:pt x="1160459" y="482172"/>
                    <a:pt x="892830" y="482172"/>
                  </a:cubicBezTo>
                  <a:cubicBezTo>
                    <a:pt x="625202" y="482172"/>
                    <a:pt x="395577" y="449427"/>
                    <a:pt x="297492" y="402759"/>
                  </a:cubicBezTo>
                  <a:lnTo>
                    <a:pt x="248891" y="354315"/>
                  </a:lnTo>
                  <a:lnTo>
                    <a:pt x="93183" y="3543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108000" anchor="t" anchorCtr="1">
              <a:noAutofit/>
            </a:bodyPr>
            <a:lstStyle/>
            <a:p>
              <a:pPr algn="ctr"/>
              <a:r>
                <a:rPr lang="zh-CN" altLang="en-US" sz="20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一对多</a:t>
              </a:r>
              <a:endPara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4" name="Group 1"/>
          <p:cNvGrpSpPr/>
          <p:nvPr/>
        </p:nvGrpSpPr>
        <p:grpSpPr>
          <a:xfrm>
            <a:off x="6347146" y="2021854"/>
            <a:ext cx="1675644" cy="523916"/>
            <a:chOff x="9331426" y="1708484"/>
            <a:chExt cx="1976360" cy="546100"/>
          </a:xfrm>
        </p:grpSpPr>
        <p:sp>
          <p:nvSpPr>
            <p:cNvPr id="30" name="Rectangle 41"/>
            <p:cNvSpPr>
              <a:spLocks noChangeAspect="1"/>
            </p:cNvSpPr>
            <p:nvPr/>
          </p:nvSpPr>
          <p:spPr bwMode="auto">
            <a:xfrm>
              <a:off x="9333593" y="1708484"/>
              <a:ext cx="1974193" cy="546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sz="1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Freeform: Shape 42"/>
            <p:cNvSpPr>
              <a:spLocks/>
            </p:cNvSpPr>
            <p:nvPr/>
          </p:nvSpPr>
          <p:spPr bwMode="auto">
            <a:xfrm>
              <a:off x="10925300" y="1888350"/>
              <a:ext cx="382486" cy="364067"/>
            </a:xfrm>
            <a:custGeom>
              <a:avLst/>
              <a:gdLst>
                <a:gd name="T0" fmla="*/ 0 w 353"/>
                <a:gd name="T1" fmla="*/ 336 h 336"/>
                <a:gd name="T2" fmla="*/ 263 w 353"/>
                <a:gd name="T3" fmla="*/ 336 h 336"/>
                <a:gd name="T4" fmla="*/ 353 w 353"/>
                <a:gd name="T5" fmla="*/ 0 h 336"/>
                <a:gd name="T6" fmla="*/ 78 w 353"/>
                <a:gd name="T7" fmla="*/ 0 h 336"/>
                <a:gd name="T8" fmla="*/ 0 w 353"/>
                <a:gd name="T9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3" h="336">
                  <a:moveTo>
                    <a:pt x="0" y="336"/>
                  </a:moveTo>
                  <a:lnTo>
                    <a:pt x="263" y="336"/>
                  </a:lnTo>
                  <a:lnTo>
                    <a:pt x="353" y="0"/>
                  </a:lnTo>
                  <a:lnTo>
                    <a:pt x="78" y="0"/>
                  </a:lnTo>
                  <a:lnTo>
                    <a:pt x="0" y="33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sz="1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Freeform: Shape 43"/>
            <p:cNvSpPr>
              <a:spLocks/>
            </p:cNvSpPr>
            <p:nvPr/>
          </p:nvSpPr>
          <p:spPr bwMode="auto">
            <a:xfrm>
              <a:off x="10925300" y="2064966"/>
              <a:ext cx="195036" cy="178783"/>
            </a:xfrm>
            <a:custGeom>
              <a:avLst/>
              <a:gdLst>
                <a:gd name="T0" fmla="*/ 40 w 180"/>
                <a:gd name="T1" fmla="*/ 0 h 165"/>
                <a:gd name="T2" fmla="*/ 0 w 180"/>
                <a:gd name="T3" fmla="*/ 165 h 165"/>
                <a:gd name="T4" fmla="*/ 180 w 180"/>
                <a:gd name="T5" fmla="*/ 0 h 165"/>
                <a:gd name="T6" fmla="*/ 40 w 180"/>
                <a:gd name="T7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0" h="165">
                  <a:moveTo>
                    <a:pt x="40" y="0"/>
                  </a:moveTo>
                  <a:lnTo>
                    <a:pt x="0" y="165"/>
                  </a:lnTo>
                  <a:lnTo>
                    <a:pt x="18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sz="1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Freeform: Shape 44"/>
            <p:cNvSpPr>
              <a:spLocks/>
            </p:cNvSpPr>
            <p:nvPr/>
          </p:nvSpPr>
          <p:spPr bwMode="auto">
            <a:xfrm>
              <a:off x="9331426" y="1888350"/>
              <a:ext cx="380319" cy="364067"/>
            </a:xfrm>
            <a:custGeom>
              <a:avLst/>
              <a:gdLst>
                <a:gd name="T0" fmla="*/ 351 w 351"/>
                <a:gd name="T1" fmla="*/ 336 h 336"/>
                <a:gd name="T2" fmla="*/ 90 w 351"/>
                <a:gd name="T3" fmla="*/ 336 h 336"/>
                <a:gd name="T4" fmla="*/ 0 w 351"/>
                <a:gd name="T5" fmla="*/ 0 h 336"/>
                <a:gd name="T6" fmla="*/ 275 w 351"/>
                <a:gd name="T7" fmla="*/ 0 h 336"/>
                <a:gd name="T8" fmla="*/ 351 w 351"/>
                <a:gd name="T9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336">
                  <a:moveTo>
                    <a:pt x="351" y="336"/>
                  </a:moveTo>
                  <a:lnTo>
                    <a:pt x="90" y="336"/>
                  </a:lnTo>
                  <a:lnTo>
                    <a:pt x="0" y="0"/>
                  </a:lnTo>
                  <a:lnTo>
                    <a:pt x="275" y="0"/>
                  </a:lnTo>
                  <a:lnTo>
                    <a:pt x="351" y="336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sz="1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4" name="Freeform: Shape 45"/>
            <p:cNvSpPr>
              <a:spLocks/>
            </p:cNvSpPr>
            <p:nvPr/>
          </p:nvSpPr>
          <p:spPr bwMode="auto">
            <a:xfrm>
              <a:off x="9518877" y="2064966"/>
              <a:ext cx="192868" cy="178783"/>
            </a:xfrm>
            <a:custGeom>
              <a:avLst/>
              <a:gdLst>
                <a:gd name="T0" fmla="*/ 140 w 178"/>
                <a:gd name="T1" fmla="*/ 0 h 165"/>
                <a:gd name="T2" fmla="*/ 178 w 178"/>
                <a:gd name="T3" fmla="*/ 165 h 165"/>
                <a:gd name="T4" fmla="*/ 0 w 178"/>
                <a:gd name="T5" fmla="*/ 0 h 165"/>
                <a:gd name="T6" fmla="*/ 140 w 178"/>
                <a:gd name="T7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8" h="165">
                  <a:moveTo>
                    <a:pt x="140" y="0"/>
                  </a:moveTo>
                  <a:lnTo>
                    <a:pt x="178" y="165"/>
                  </a:lnTo>
                  <a:lnTo>
                    <a:pt x="0" y="0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sz="14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5" name="Freeform: Shape 46"/>
            <p:cNvSpPr/>
            <p:nvPr/>
          </p:nvSpPr>
          <p:spPr>
            <a:xfrm>
              <a:off x="9425693" y="1710651"/>
              <a:ext cx="1784575" cy="482172"/>
            </a:xfrm>
            <a:custGeom>
              <a:avLst/>
              <a:gdLst>
                <a:gd name="connsiteX0" fmla="*/ 0 w 1784575"/>
                <a:gd name="connsiteY0" fmla="*/ 0 h 482172"/>
                <a:gd name="connsiteX1" fmla="*/ 1784575 w 1784575"/>
                <a:gd name="connsiteY1" fmla="*/ 0 h 482172"/>
                <a:gd name="connsiteX2" fmla="*/ 1692475 w 1784575"/>
                <a:gd name="connsiteY2" fmla="*/ 354315 h 482172"/>
                <a:gd name="connsiteX3" fmla="*/ 1536769 w 1784575"/>
                <a:gd name="connsiteY3" fmla="*/ 354315 h 482172"/>
                <a:gd name="connsiteX4" fmla="*/ 1488168 w 1784575"/>
                <a:gd name="connsiteY4" fmla="*/ 402759 h 482172"/>
                <a:gd name="connsiteX5" fmla="*/ 892830 w 1784575"/>
                <a:gd name="connsiteY5" fmla="*/ 482172 h 482172"/>
                <a:gd name="connsiteX6" fmla="*/ 297492 w 1784575"/>
                <a:gd name="connsiteY6" fmla="*/ 402759 h 482172"/>
                <a:gd name="connsiteX7" fmla="*/ 248891 w 1784575"/>
                <a:gd name="connsiteY7" fmla="*/ 354315 h 482172"/>
                <a:gd name="connsiteX8" fmla="*/ 93183 w 1784575"/>
                <a:gd name="connsiteY8" fmla="*/ 354315 h 482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84575" h="482172">
                  <a:moveTo>
                    <a:pt x="0" y="0"/>
                  </a:moveTo>
                  <a:lnTo>
                    <a:pt x="1784575" y="0"/>
                  </a:lnTo>
                  <a:lnTo>
                    <a:pt x="1692475" y="354315"/>
                  </a:lnTo>
                  <a:lnTo>
                    <a:pt x="1536769" y="354315"/>
                  </a:lnTo>
                  <a:lnTo>
                    <a:pt x="1488168" y="402759"/>
                  </a:lnTo>
                  <a:cubicBezTo>
                    <a:pt x="1390083" y="449427"/>
                    <a:pt x="1160459" y="482172"/>
                    <a:pt x="892830" y="482172"/>
                  </a:cubicBezTo>
                  <a:cubicBezTo>
                    <a:pt x="625202" y="482172"/>
                    <a:pt x="395577" y="449427"/>
                    <a:pt x="297492" y="402759"/>
                  </a:cubicBezTo>
                  <a:lnTo>
                    <a:pt x="248891" y="354315"/>
                  </a:lnTo>
                  <a:lnTo>
                    <a:pt x="93183" y="3543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108000" anchor="t" anchorCtr="1">
              <a:noAutofit/>
            </a:bodyPr>
            <a:lstStyle/>
            <a:p>
              <a:pPr algn="ctr"/>
              <a:r>
                <a:rPr lang="zh-CN" altLang="en-US" sz="20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多对多</a:t>
              </a:r>
              <a:endPara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360963" y="903514"/>
            <a:ext cx="48990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smtClean="0"/>
              <a:t>3. ER</a:t>
            </a:r>
            <a:r>
              <a:rPr lang="zh-CN" altLang="en-US" sz="2400" dirty="0"/>
              <a:t>图中的基本联系</a:t>
            </a:r>
            <a:r>
              <a:rPr lang="zh-CN" altLang="en-US" sz="2400" dirty="0" smtClean="0"/>
              <a:t>类型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en-US" altLang="zh-CN" sz="2000" dirty="0" smtClean="0">
                <a:solidFill>
                  <a:schemeClr val="dk1"/>
                </a:solidFill>
              </a:rPr>
              <a:t>1</a:t>
            </a:r>
            <a:r>
              <a:rPr lang="zh-CN" altLang="en-US" sz="2000" dirty="0" smtClean="0">
                <a:solidFill>
                  <a:schemeClr val="dk1"/>
                </a:solidFill>
              </a:rPr>
              <a:t>）两</a:t>
            </a:r>
            <a:r>
              <a:rPr lang="zh-CN" altLang="en-US" sz="2000" dirty="0">
                <a:solidFill>
                  <a:schemeClr val="dk1"/>
                </a:solidFill>
              </a:rPr>
              <a:t>实体间的单个联系，包括三种类型</a:t>
            </a:r>
            <a:endParaRPr lang="en-US" altLang="zh-CN" sz="2000" dirty="0">
              <a:solidFill>
                <a:schemeClr val="dk1"/>
              </a:solidFill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1300974" y="2806036"/>
            <a:ext cx="1008112" cy="37804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学生</a:t>
            </a:r>
            <a:endParaRPr lang="zh-CN" altLang="en-US" dirty="0"/>
          </a:p>
        </p:txBody>
      </p:sp>
      <p:sp>
        <p:nvSpPr>
          <p:cNvPr id="61" name="菱形 60"/>
          <p:cNvSpPr/>
          <p:nvPr/>
        </p:nvSpPr>
        <p:spPr>
          <a:xfrm>
            <a:off x="1110441" y="3591760"/>
            <a:ext cx="1368152" cy="472553"/>
          </a:xfrm>
          <a:prstGeom prst="diamon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具有</a:t>
            </a:r>
            <a:endParaRPr lang="zh-CN" altLang="en-US" dirty="0"/>
          </a:p>
        </p:txBody>
      </p:sp>
      <p:sp>
        <p:nvSpPr>
          <p:cNvPr id="62" name="矩形 61"/>
          <p:cNvSpPr/>
          <p:nvPr/>
        </p:nvSpPr>
        <p:spPr>
          <a:xfrm>
            <a:off x="1300974" y="4480222"/>
            <a:ext cx="1008112" cy="37804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学号</a:t>
            </a:r>
            <a:endParaRPr lang="zh-CN" altLang="en-US" dirty="0"/>
          </a:p>
        </p:txBody>
      </p:sp>
      <p:sp>
        <p:nvSpPr>
          <p:cNvPr id="63" name="矩形 62"/>
          <p:cNvSpPr/>
          <p:nvPr/>
        </p:nvSpPr>
        <p:spPr>
          <a:xfrm>
            <a:off x="1965018" y="3292184"/>
            <a:ext cx="335348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4" name="矩形 63"/>
          <p:cNvSpPr/>
          <p:nvPr/>
        </p:nvSpPr>
        <p:spPr>
          <a:xfrm>
            <a:off x="1974260" y="4075764"/>
            <a:ext cx="335348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65" name="直接连接符 64"/>
          <p:cNvCxnSpPr/>
          <p:nvPr/>
        </p:nvCxnSpPr>
        <p:spPr>
          <a:xfrm>
            <a:off x="1805030" y="3184079"/>
            <a:ext cx="0" cy="408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/>
          <p:cNvCxnSpPr>
            <a:endCxn id="62" idx="0"/>
          </p:cNvCxnSpPr>
          <p:nvPr/>
        </p:nvCxnSpPr>
        <p:spPr>
          <a:xfrm>
            <a:off x="1805030" y="4064819"/>
            <a:ext cx="0" cy="4154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矩形 66"/>
          <p:cNvSpPr/>
          <p:nvPr/>
        </p:nvSpPr>
        <p:spPr>
          <a:xfrm>
            <a:off x="4009380" y="2806037"/>
            <a:ext cx="1008112" cy="3780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部门</a:t>
            </a:r>
            <a:endParaRPr lang="zh-CN" altLang="en-US" dirty="0"/>
          </a:p>
        </p:txBody>
      </p:sp>
      <p:sp>
        <p:nvSpPr>
          <p:cNvPr id="68" name="菱形 67"/>
          <p:cNvSpPr/>
          <p:nvPr/>
        </p:nvSpPr>
        <p:spPr>
          <a:xfrm>
            <a:off x="3851920" y="3603211"/>
            <a:ext cx="1368152" cy="472553"/>
          </a:xfrm>
          <a:prstGeom prst="diamon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拥有</a:t>
            </a:r>
          </a:p>
        </p:txBody>
      </p:sp>
      <p:sp>
        <p:nvSpPr>
          <p:cNvPr id="69" name="矩形 68"/>
          <p:cNvSpPr/>
          <p:nvPr/>
        </p:nvSpPr>
        <p:spPr>
          <a:xfrm>
            <a:off x="4009379" y="4480223"/>
            <a:ext cx="1008112" cy="3780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职工</a:t>
            </a:r>
            <a:endParaRPr lang="zh-CN" altLang="en-US" dirty="0"/>
          </a:p>
        </p:txBody>
      </p:sp>
      <p:sp>
        <p:nvSpPr>
          <p:cNvPr id="71" name="矩形 70"/>
          <p:cNvSpPr/>
          <p:nvPr/>
        </p:nvSpPr>
        <p:spPr>
          <a:xfrm>
            <a:off x="6678612" y="2805531"/>
            <a:ext cx="1008112" cy="3780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学生</a:t>
            </a:r>
            <a:endParaRPr lang="zh-CN" altLang="en-US" dirty="0"/>
          </a:p>
        </p:txBody>
      </p:sp>
      <p:sp>
        <p:nvSpPr>
          <p:cNvPr id="72" name="菱形 71"/>
          <p:cNvSpPr/>
          <p:nvPr/>
        </p:nvSpPr>
        <p:spPr>
          <a:xfrm>
            <a:off x="6498592" y="3591761"/>
            <a:ext cx="1368152" cy="472553"/>
          </a:xfrm>
          <a:prstGeom prst="diamon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选修</a:t>
            </a:r>
            <a:endParaRPr lang="zh-CN" altLang="en-US" dirty="0"/>
          </a:p>
        </p:txBody>
      </p:sp>
      <p:sp>
        <p:nvSpPr>
          <p:cNvPr id="73" name="矩形 72"/>
          <p:cNvSpPr/>
          <p:nvPr/>
        </p:nvSpPr>
        <p:spPr>
          <a:xfrm>
            <a:off x="6678612" y="4479717"/>
            <a:ext cx="1008112" cy="3780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课程</a:t>
            </a:r>
            <a:endParaRPr lang="zh-CN" altLang="en-US" dirty="0"/>
          </a:p>
        </p:txBody>
      </p:sp>
      <p:cxnSp>
        <p:nvCxnSpPr>
          <p:cNvPr id="75" name="直接连接符 74"/>
          <p:cNvCxnSpPr>
            <a:stCxn id="67" idx="2"/>
          </p:cNvCxnSpPr>
          <p:nvPr/>
        </p:nvCxnSpPr>
        <p:spPr>
          <a:xfrm flipH="1">
            <a:off x="4513436" y="3184080"/>
            <a:ext cx="1" cy="408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连接符 75"/>
          <p:cNvCxnSpPr>
            <a:endCxn id="69" idx="0"/>
          </p:cNvCxnSpPr>
          <p:nvPr/>
        </p:nvCxnSpPr>
        <p:spPr>
          <a:xfrm>
            <a:off x="4513435" y="4064820"/>
            <a:ext cx="0" cy="4154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接连接符 76"/>
          <p:cNvCxnSpPr>
            <a:stCxn id="71" idx="2"/>
            <a:endCxn id="72" idx="0"/>
          </p:cNvCxnSpPr>
          <p:nvPr/>
        </p:nvCxnSpPr>
        <p:spPr>
          <a:xfrm>
            <a:off x="7182668" y="3183574"/>
            <a:ext cx="0" cy="408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接连接符 77"/>
          <p:cNvCxnSpPr>
            <a:stCxn id="72" idx="2"/>
            <a:endCxn id="73" idx="0"/>
          </p:cNvCxnSpPr>
          <p:nvPr/>
        </p:nvCxnSpPr>
        <p:spPr>
          <a:xfrm>
            <a:off x="7182668" y="4064314"/>
            <a:ext cx="0" cy="4154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矩形 78"/>
          <p:cNvSpPr/>
          <p:nvPr/>
        </p:nvSpPr>
        <p:spPr>
          <a:xfrm>
            <a:off x="4652124" y="3264278"/>
            <a:ext cx="335348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0" name="矩形 79"/>
          <p:cNvSpPr/>
          <p:nvPr/>
        </p:nvSpPr>
        <p:spPr>
          <a:xfrm>
            <a:off x="4652124" y="4122480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7275477" y="3237625"/>
            <a:ext cx="425116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 smtClean="0">
                <a:latin typeface="微软雅黑" pitchFamily="34" charset="-122"/>
                <a:ea typeface="微软雅黑" pitchFamily="34" charset="-122"/>
              </a:rPr>
              <a:t>m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7357229" y="4081222"/>
            <a:ext cx="343364" cy="400110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zh-CN" sz="2000" dirty="0">
                <a:latin typeface="微软雅黑" pitchFamily="34" charset="-122"/>
                <a:ea typeface="微软雅黑" pitchFamily="34" charset="-122"/>
              </a:rPr>
              <a:t>n</a:t>
            </a:r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3" name="标题 1"/>
          <p:cNvSpPr txBox="1">
            <a:spLocks/>
          </p:cNvSpPr>
          <p:nvPr/>
        </p:nvSpPr>
        <p:spPr>
          <a:xfrm>
            <a:off x="457200" y="205978"/>
            <a:ext cx="8229600" cy="583574"/>
          </a:xfrm>
          <a:prstGeom prst="rect">
            <a:avLst/>
          </a:prstGeom>
          <a:ln w="12700" cap="flat" cmpd="sng" algn="ctr">
            <a:solidFill>
              <a:schemeClr val="bg1"/>
            </a:solidFill>
            <a:prstDash val="solid"/>
            <a:miter lim="800000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>
            <a:lvl1pPr algn="l" defTabSz="6172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97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         </a:t>
            </a:r>
            <a:r>
              <a:rPr lang="en-US" altLang="zh-CN" sz="320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ER</a:t>
            </a:r>
            <a:r>
              <a:rPr lang="zh-CN" altLang="en-US" sz="320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rPr>
              <a:t>模型概述</a:t>
            </a:r>
            <a:endParaRPr lang="zh-CN" altLang="en-US" sz="3200" dirty="0">
              <a:ln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cxnSp>
        <p:nvCxnSpPr>
          <p:cNvPr id="84" name="直接连接符 83"/>
          <p:cNvCxnSpPr/>
          <p:nvPr/>
        </p:nvCxnSpPr>
        <p:spPr>
          <a:xfrm>
            <a:off x="467544" y="794065"/>
            <a:ext cx="8136904" cy="0"/>
          </a:xfrm>
          <a:prstGeom prst="line">
            <a:avLst/>
          </a:prstGeom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Freeform 6"/>
          <p:cNvSpPr>
            <a:spLocks/>
          </p:cNvSpPr>
          <p:nvPr/>
        </p:nvSpPr>
        <p:spPr bwMode="auto">
          <a:xfrm>
            <a:off x="360963" y="302887"/>
            <a:ext cx="539562" cy="342442"/>
          </a:xfrm>
          <a:custGeom>
            <a:avLst/>
            <a:gdLst>
              <a:gd name="T0" fmla="*/ 4479 w 4516"/>
              <a:gd name="T1" fmla="*/ 2074 h 3947"/>
              <a:gd name="T2" fmla="*/ 3967 w 4516"/>
              <a:gd name="T3" fmla="*/ 2960 h 3947"/>
              <a:gd name="T4" fmla="*/ 3455 w 4516"/>
              <a:gd name="T5" fmla="*/ 3847 h 3947"/>
              <a:gd name="T6" fmla="*/ 3282 w 4516"/>
              <a:gd name="T7" fmla="*/ 3947 h 3947"/>
              <a:gd name="T8" fmla="*/ 2258 w 4516"/>
              <a:gd name="T9" fmla="*/ 3947 h 3947"/>
              <a:gd name="T10" fmla="*/ 1234 w 4516"/>
              <a:gd name="T11" fmla="*/ 3947 h 3947"/>
              <a:gd name="T12" fmla="*/ 1061 w 4516"/>
              <a:gd name="T13" fmla="*/ 3847 h 3947"/>
              <a:gd name="T14" fmla="*/ 549 w 4516"/>
              <a:gd name="T15" fmla="*/ 2960 h 3947"/>
              <a:gd name="T16" fmla="*/ 37 w 4516"/>
              <a:gd name="T17" fmla="*/ 2074 h 3947"/>
              <a:gd name="T18" fmla="*/ 37 w 4516"/>
              <a:gd name="T19" fmla="*/ 1874 h 3947"/>
              <a:gd name="T20" fmla="*/ 549 w 4516"/>
              <a:gd name="T21" fmla="*/ 987 h 3947"/>
              <a:gd name="T22" fmla="*/ 1061 w 4516"/>
              <a:gd name="T23" fmla="*/ 100 h 3947"/>
              <a:gd name="T24" fmla="*/ 1234 w 4516"/>
              <a:gd name="T25" fmla="*/ 0 h 3947"/>
              <a:gd name="T26" fmla="*/ 2258 w 4516"/>
              <a:gd name="T27" fmla="*/ 0 h 3947"/>
              <a:gd name="T28" fmla="*/ 3282 w 4516"/>
              <a:gd name="T29" fmla="*/ 0 h 3947"/>
              <a:gd name="T30" fmla="*/ 3455 w 4516"/>
              <a:gd name="T31" fmla="*/ 100 h 3947"/>
              <a:gd name="T32" fmla="*/ 3967 w 4516"/>
              <a:gd name="T33" fmla="*/ 987 h 3947"/>
              <a:gd name="T34" fmla="*/ 4479 w 4516"/>
              <a:gd name="T35" fmla="*/ 1874 h 3947"/>
              <a:gd name="T36" fmla="*/ 4479 w 4516"/>
              <a:gd name="T37" fmla="*/ 2074 h 3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16" h="3947">
                <a:moveTo>
                  <a:pt x="4479" y="2074"/>
                </a:moveTo>
                <a:lnTo>
                  <a:pt x="3967" y="2960"/>
                </a:lnTo>
                <a:lnTo>
                  <a:pt x="3455" y="3847"/>
                </a:lnTo>
                <a:cubicBezTo>
                  <a:pt x="3418" y="3911"/>
                  <a:pt x="3355" y="3947"/>
                  <a:pt x="3282" y="3947"/>
                </a:cubicBezTo>
                <a:lnTo>
                  <a:pt x="2258" y="3947"/>
                </a:lnTo>
                <a:lnTo>
                  <a:pt x="1234" y="3947"/>
                </a:lnTo>
                <a:cubicBezTo>
                  <a:pt x="1160" y="3947"/>
                  <a:pt x="1097" y="3911"/>
                  <a:pt x="1061" y="3847"/>
                </a:cubicBezTo>
                <a:lnTo>
                  <a:pt x="549" y="2960"/>
                </a:lnTo>
                <a:lnTo>
                  <a:pt x="37" y="2074"/>
                </a:lnTo>
                <a:cubicBezTo>
                  <a:pt x="0" y="2010"/>
                  <a:pt x="0" y="1937"/>
                  <a:pt x="37" y="1874"/>
                </a:cubicBezTo>
                <a:lnTo>
                  <a:pt x="549" y="987"/>
                </a:lnTo>
                <a:lnTo>
                  <a:pt x="1061" y="100"/>
                </a:lnTo>
                <a:cubicBezTo>
                  <a:pt x="1097" y="36"/>
                  <a:pt x="1160" y="0"/>
                  <a:pt x="1234" y="0"/>
                </a:cubicBezTo>
                <a:lnTo>
                  <a:pt x="2258" y="0"/>
                </a:lnTo>
                <a:lnTo>
                  <a:pt x="3282" y="0"/>
                </a:lnTo>
                <a:cubicBezTo>
                  <a:pt x="3355" y="0"/>
                  <a:pt x="3418" y="36"/>
                  <a:pt x="3455" y="100"/>
                </a:cubicBezTo>
                <a:lnTo>
                  <a:pt x="3967" y="987"/>
                </a:lnTo>
                <a:lnTo>
                  <a:pt x="4479" y="1874"/>
                </a:lnTo>
                <a:cubicBezTo>
                  <a:pt x="4516" y="1937"/>
                  <a:pt x="4516" y="2010"/>
                  <a:pt x="4479" y="2074"/>
                </a:cubicBez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造字工房悦黑演示版常规体" pitchFamily="50" charset="-122"/>
              <a:ea typeface="造字工房悦黑演示版常规体" pitchFamily="50" charset="-122"/>
              <a:sym typeface="+mn-lt"/>
            </a:endParaRPr>
          </a:p>
        </p:txBody>
      </p:sp>
      <p:grpSp>
        <p:nvGrpSpPr>
          <p:cNvPr id="86" name="组合 85"/>
          <p:cNvGrpSpPr/>
          <p:nvPr/>
        </p:nvGrpSpPr>
        <p:grpSpPr>
          <a:xfrm>
            <a:off x="611398" y="311312"/>
            <a:ext cx="513011" cy="325590"/>
            <a:chOff x="5301326" y="5062038"/>
            <a:chExt cx="2232153" cy="1892400"/>
          </a:xfrm>
          <a:effectLst>
            <a:outerShdw blurRad="1143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7" name="Freeform 6"/>
            <p:cNvSpPr>
              <a:spLocks/>
            </p:cNvSpPr>
            <p:nvPr/>
          </p:nvSpPr>
          <p:spPr bwMode="auto">
            <a:xfrm>
              <a:off x="5301326" y="5062038"/>
              <a:ext cx="2232153" cy="1892400"/>
            </a:xfrm>
            <a:custGeom>
              <a:avLst/>
              <a:gdLst>
                <a:gd name="T0" fmla="*/ 4479 w 4516"/>
                <a:gd name="T1" fmla="*/ 2074 h 3947"/>
                <a:gd name="T2" fmla="*/ 3967 w 4516"/>
                <a:gd name="T3" fmla="*/ 2960 h 3947"/>
                <a:gd name="T4" fmla="*/ 3455 w 4516"/>
                <a:gd name="T5" fmla="*/ 3847 h 3947"/>
                <a:gd name="T6" fmla="*/ 3282 w 4516"/>
                <a:gd name="T7" fmla="*/ 3947 h 3947"/>
                <a:gd name="T8" fmla="*/ 2258 w 4516"/>
                <a:gd name="T9" fmla="*/ 3947 h 3947"/>
                <a:gd name="T10" fmla="*/ 1234 w 4516"/>
                <a:gd name="T11" fmla="*/ 3947 h 3947"/>
                <a:gd name="T12" fmla="*/ 1061 w 4516"/>
                <a:gd name="T13" fmla="*/ 3847 h 3947"/>
                <a:gd name="T14" fmla="*/ 549 w 4516"/>
                <a:gd name="T15" fmla="*/ 2960 h 3947"/>
                <a:gd name="T16" fmla="*/ 37 w 4516"/>
                <a:gd name="T17" fmla="*/ 2074 h 3947"/>
                <a:gd name="T18" fmla="*/ 37 w 4516"/>
                <a:gd name="T19" fmla="*/ 1874 h 3947"/>
                <a:gd name="T20" fmla="*/ 549 w 4516"/>
                <a:gd name="T21" fmla="*/ 987 h 3947"/>
                <a:gd name="T22" fmla="*/ 1061 w 4516"/>
                <a:gd name="T23" fmla="*/ 100 h 3947"/>
                <a:gd name="T24" fmla="*/ 1234 w 4516"/>
                <a:gd name="T25" fmla="*/ 0 h 3947"/>
                <a:gd name="T26" fmla="*/ 2258 w 4516"/>
                <a:gd name="T27" fmla="*/ 0 h 3947"/>
                <a:gd name="T28" fmla="*/ 3282 w 4516"/>
                <a:gd name="T29" fmla="*/ 0 h 3947"/>
                <a:gd name="T30" fmla="*/ 3455 w 4516"/>
                <a:gd name="T31" fmla="*/ 100 h 3947"/>
                <a:gd name="T32" fmla="*/ 3967 w 4516"/>
                <a:gd name="T33" fmla="*/ 987 h 3947"/>
                <a:gd name="T34" fmla="*/ 4479 w 4516"/>
                <a:gd name="T35" fmla="*/ 1874 h 3947"/>
                <a:gd name="T36" fmla="*/ 4479 w 4516"/>
                <a:gd name="T37" fmla="*/ 2074 h 39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16" h="3947">
                  <a:moveTo>
                    <a:pt x="4479" y="2074"/>
                  </a:moveTo>
                  <a:lnTo>
                    <a:pt x="3967" y="2960"/>
                  </a:lnTo>
                  <a:lnTo>
                    <a:pt x="3455" y="3847"/>
                  </a:lnTo>
                  <a:cubicBezTo>
                    <a:pt x="3418" y="3911"/>
                    <a:pt x="3355" y="3947"/>
                    <a:pt x="3282" y="3947"/>
                  </a:cubicBezTo>
                  <a:lnTo>
                    <a:pt x="2258" y="3947"/>
                  </a:lnTo>
                  <a:lnTo>
                    <a:pt x="1234" y="3947"/>
                  </a:lnTo>
                  <a:cubicBezTo>
                    <a:pt x="1160" y="3947"/>
                    <a:pt x="1097" y="3911"/>
                    <a:pt x="1061" y="3847"/>
                  </a:cubicBezTo>
                  <a:lnTo>
                    <a:pt x="549" y="2960"/>
                  </a:lnTo>
                  <a:lnTo>
                    <a:pt x="37" y="2074"/>
                  </a:lnTo>
                  <a:cubicBezTo>
                    <a:pt x="0" y="2010"/>
                    <a:pt x="0" y="1937"/>
                    <a:pt x="37" y="1874"/>
                  </a:cubicBezTo>
                  <a:lnTo>
                    <a:pt x="549" y="987"/>
                  </a:lnTo>
                  <a:lnTo>
                    <a:pt x="1061" y="100"/>
                  </a:lnTo>
                  <a:cubicBezTo>
                    <a:pt x="1097" y="36"/>
                    <a:pt x="1160" y="0"/>
                    <a:pt x="1234" y="0"/>
                  </a:cubicBezTo>
                  <a:lnTo>
                    <a:pt x="2258" y="0"/>
                  </a:lnTo>
                  <a:lnTo>
                    <a:pt x="3282" y="0"/>
                  </a:lnTo>
                  <a:cubicBezTo>
                    <a:pt x="3355" y="0"/>
                    <a:pt x="3418" y="36"/>
                    <a:pt x="3455" y="100"/>
                  </a:cubicBezTo>
                  <a:lnTo>
                    <a:pt x="3967" y="987"/>
                  </a:lnTo>
                  <a:lnTo>
                    <a:pt x="4479" y="1874"/>
                  </a:lnTo>
                  <a:cubicBezTo>
                    <a:pt x="4516" y="1937"/>
                    <a:pt x="4516" y="2010"/>
                    <a:pt x="4479" y="207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rgbClr val="FFFFFF"/>
                </a:solidFill>
                <a:latin typeface="造字工房悦黑演示版常规体" pitchFamily="50" charset="-122"/>
                <a:ea typeface="造字工房悦黑演示版常规体" pitchFamily="50" charset="-122"/>
                <a:cs typeface="+mn-ea"/>
                <a:sym typeface="+mn-lt"/>
              </a:endParaRPr>
            </a:p>
          </p:txBody>
        </p:sp>
        <p:sp>
          <p:nvSpPr>
            <p:cNvPr id="88" name="Freeform 7"/>
            <p:cNvSpPr>
              <a:spLocks/>
            </p:cNvSpPr>
            <p:nvPr/>
          </p:nvSpPr>
          <p:spPr bwMode="auto">
            <a:xfrm>
              <a:off x="5594404" y="5313848"/>
              <a:ext cx="1645997" cy="1388786"/>
            </a:xfrm>
            <a:custGeom>
              <a:avLst/>
              <a:gdLst>
                <a:gd name="T0" fmla="*/ 3404 w 3431"/>
                <a:gd name="T1" fmla="*/ 1576 h 2999"/>
                <a:gd name="T2" fmla="*/ 3015 w 3431"/>
                <a:gd name="T3" fmla="*/ 2249 h 2999"/>
                <a:gd name="T4" fmla="*/ 2625 w 3431"/>
                <a:gd name="T5" fmla="*/ 2923 h 2999"/>
                <a:gd name="T6" fmla="*/ 2494 w 3431"/>
                <a:gd name="T7" fmla="*/ 2999 h 2999"/>
                <a:gd name="T8" fmla="*/ 1716 w 3431"/>
                <a:gd name="T9" fmla="*/ 2999 h 2999"/>
                <a:gd name="T10" fmla="*/ 938 w 3431"/>
                <a:gd name="T11" fmla="*/ 2999 h 2999"/>
                <a:gd name="T12" fmla="*/ 806 w 3431"/>
                <a:gd name="T13" fmla="*/ 2923 h 2999"/>
                <a:gd name="T14" fmla="*/ 417 w 3431"/>
                <a:gd name="T15" fmla="*/ 2249 h 2999"/>
                <a:gd name="T16" fmla="*/ 28 w 3431"/>
                <a:gd name="T17" fmla="*/ 1576 h 2999"/>
                <a:gd name="T18" fmla="*/ 28 w 3431"/>
                <a:gd name="T19" fmla="*/ 1424 h 2999"/>
                <a:gd name="T20" fmla="*/ 417 w 3431"/>
                <a:gd name="T21" fmla="*/ 750 h 2999"/>
                <a:gd name="T22" fmla="*/ 806 w 3431"/>
                <a:gd name="T23" fmla="*/ 76 h 2999"/>
                <a:gd name="T24" fmla="*/ 938 w 3431"/>
                <a:gd name="T25" fmla="*/ 0 h 2999"/>
                <a:gd name="T26" fmla="*/ 1716 w 3431"/>
                <a:gd name="T27" fmla="*/ 0 h 2999"/>
                <a:gd name="T28" fmla="*/ 2494 w 3431"/>
                <a:gd name="T29" fmla="*/ 0 h 2999"/>
                <a:gd name="T30" fmla="*/ 2625 w 3431"/>
                <a:gd name="T31" fmla="*/ 76 h 2999"/>
                <a:gd name="T32" fmla="*/ 3015 w 3431"/>
                <a:gd name="T33" fmla="*/ 750 h 2999"/>
                <a:gd name="T34" fmla="*/ 3404 w 3431"/>
                <a:gd name="T35" fmla="*/ 1424 h 2999"/>
                <a:gd name="T36" fmla="*/ 3404 w 3431"/>
                <a:gd name="T37" fmla="*/ 1576 h 2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31" h="2999">
                  <a:moveTo>
                    <a:pt x="3404" y="1576"/>
                  </a:moveTo>
                  <a:lnTo>
                    <a:pt x="3015" y="2249"/>
                  </a:lnTo>
                  <a:lnTo>
                    <a:pt x="2625" y="2923"/>
                  </a:lnTo>
                  <a:cubicBezTo>
                    <a:pt x="2598" y="2972"/>
                    <a:pt x="2550" y="2999"/>
                    <a:pt x="2494" y="2999"/>
                  </a:cubicBezTo>
                  <a:lnTo>
                    <a:pt x="1716" y="2999"/>
                  </a:lnTo>
                  <a:lnTo>
                    <a:pt x="938" y="2999"/>
                  </a:lnTo>
                  <a:cubicBezTo>
                    <a:pt x="882" y="2999"/>
                    <a:pt x="834" y="2972"/>
                    <a:pt x="806" y="2923"/>
                  </a:cubicBezTo>
                  <a:lnTo>
                    <a:pt x="417" y="2249"/>
                  </a:lnTo>
                  <a:lnTo>
                    <a:pt x="28" y="1576"/>
                  </a:lnTo>
                  <a:cubicBezTo>
                    <a:pt x="0" y="1527"/>
                    <a:pt x="0" y="1472"/>
                    <a:pt x="28" y="1424"/>
                  </a:cubicBezTo>
                  <a:lnTo>
                    <a:pt x="417" y="750"/>
                  </a:lnTo>
                  <a:lnTo>
                    <a:pt x="806" y="76"/>
                  </a:lnTo>
                  <a:cubicBezTo>
                    <a:pt x="834" y="28"/>
                    <a:pt x="882" y="0"/>
                    <a:pt x="938" y="0"/>
                  </a:cubicBezTo>
                  <a:lnTo>
                    <a:pt x="1716" y="0"/>
                  </a:lnTo>
                  <a:lnTo>
                    <a:pt x="2494" y="0"/>
                  </a:lnTo>
                  <a:cubicBezTo>
                    <a:pt x="2550" y="0"/>
                    <a:pt x="2598" y="28"/>
                    <a:pt x="2625" y="76"/>
                  </a:cubicBezTo>
                  <a:lnTo>
                    <a:pt x="3015" y="750"/>
                  </a:lnTo>
                  <a:lnTo>
                    <a:pt x="3404" y="1424"/>
                  </a:lnTo>
                  <a:cubicBezTo>
                    <a:pt x="3431" y="1472"/>
                    <a:pt x="3431" y="1527"/>
                    <a:pt x="3404" y="157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dirty="0">
                <a:latin typeface="造字工房悦黑演示版常规体" pitchFamily="50" charset="-122"/>
                <a:ea typeface="造字工房悦黑演示版常规体" pitchFamily="50" charset="-122"/>
                <a:sym typeface="+mn-lt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349488175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 animBg="1"/>
      <p:bldP spid="63" grpId="0"/>
      <p:bldP spid="64" grpId="0"/>
      <p:bldP spid="67" grpId="0" animBg="1"/>
      <p:bldP spid="68" grpId="0" animBg="1"/>
      <p:bldP spid="69" grpId="0" animBg="1"/>
      <p:bldP spid="71" grpId="0" animBg="1"/>
      <p:bldP spid="72" grpId="0" animBg="1"/>
      <p:bldP spid="73" grpId="0" animBg="1"/>
      <p:bldP spid="79" grpId="0"/>
      <p:bldP spid="80" grpId="0"/>
      <p:bldP spid="81" grpId="0"/>
      <p:bldP spid="8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简约年中工作总结汇报PPT模板"/>
</p:tagLst>
</file>

<file path=ppt/theme/theme1.xml><?xml version="1.0" encoding="utf-8"?>
<a:theme xmlns:a="http://schemas.openxmlformats.org/drawingml/2006/main" name="Office 主题">
  <a:themeElements>
    <a:clrScheme name="蓝色暖调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自定义 4">
      <a:majorFont>
        <a:latin typeface="Calibri Light"/>
        <a:ea typeface="迷你简菱心"/>
        <a:cs typeface=""/>
      </a:majorFont>
      <a:minorFont>
        <a:latin typeface="Calibri"/>
        <a:ea typeface="造字工房悦黑（非商用）常规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805</TotalTime>
  <Words>1530</Words>
  <Application>Microsoft Office PowerPoint</Application>
  <PresentationFormat>全屏显示(16:9)</PresentationFormat>
  <Paragraphs>291</Paragraphs>
  <Slides>24</Slides>
  <Notes>14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5" baseType="lpstr">
      <vt:lpstr>Office 主题</vt:lpstr>
      <vt:lpstr>幻灯片 1</vt:lpstr>
      <vt:lpstr>幻灯片 2</vt:lpstr>
      <vt:lpstr>          重难点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公众号pptnew</dc:title>
  <dc:subject>公众号pptnew</dc:subject>
  <dc:creator>公众号pptnew</dc:creator>
  <cp:keywords>公众号pptnew</cp:keywords>
  <dc:description>公众号pptnew</dc:description>
  <cp:lastModifiedBy>Administrator</cp:lastModifiedBy>
  <cp:revision>99</cp:revision>
  <dcterms:created xsi:type="dcterms:W3CDTF">2017-09-21T06:52:25Z</dcterms:created>
  <dcterms:modified xsi:type="dcterms:W3CDTF">2021-04-23T01:26:16Z</dcterms:modified>
  <cp:category>公众号pptnew</cp:category>
</cp:coreProperties>
</file>