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8" r:id="rId5"/>
    <p:sldId id="291" r:id="rId6"/>
    <p:sldId id="280" r:id="rId7"/>
    <p:sldId id="284" r:id="rId8"/>
    <p:sldId id="285" r:id="rId9"/>
    <p:sldId id="289" r:id="rId10"/>
    <p:sldId id="290" r:id="rId11"/>
    <p:sldId id="292" r:id="rId12"/>
    <p:sldId id="271" r:id="rId13"/>
    <p:sldId id="277" r:id="rId14"/>
    <p:sldId id="270" r:id="rId15"/>
  </p:sldIdLst>
  <p:sldSz cx="12192000" cy="6858000"/>
  <p:notesSz cx="6858000" cy="9144000"/>
  <p:defaultTextStyle>
    <a:defPPr rtl="0"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4BA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pP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感染</a:t>
            </a:r>
            <a:r>
              <a:rPr 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率随检测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呈阳性</a:t>
            </a:r>
            <a:r>
              <a:rPr 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次数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的</a:t>
            </a:r>
            <a:r>
              <a:rPr 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变化趋势</a:t>
            </a:r>
          </a:p>
        </c:rich>
      </c:tx>
      <c:layout>
        <c:manualLayout>
          <c:xMode val="edge"/>
          <c:yMode val="edge"/>
          <c:x val="0.27445483751673183"/>
          <c:y val="2.495365991927266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defRPr>
          </a:pPr>
          <a:endParaRPr lang="zh-CN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患病概率</c:v>
                </c:pt>
              </c:strCache>
            </c:strRef>
          </c:tx>
          <c:spPr>
            <a:ln w="50800" cap="rnd">
              <a:solidFill>
                <a:srgbClr val="FFFF00">
                  <a:alpha val="50000"/>
                </a:srgbClr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circle"/>
            <c:size val="6"/>
            <c:spPr>
              <a:solidFill>
                <a:schemeClr val="accent1"/>
              </a:solidFill>
              <a:ln w="38100">
                <a:solidFill>
                  <a:schemeClr val="lt1"/>
                </a:solidFill>
                <a:round/>
              </a:ln>
              <a:effectLst/>
            </c:spPr>
          </c:marker>
          <c:xVal>
            <c:strRef>
              <c:f>Sheet1!$A$2:$A$12</c:f>
              <c:strCache>
                <c:ptCount val="11"/>
                <c:pt idx="0">
                  <c:v>0</c:v>
                </c:pt>
                <c:pt idx="1">
                  <c:v>第1次</c:v>
                </c:pt>
                <c:pt idx="2">
                  <c:v>第2次</c:v>
                </c:pt>
                <c:pt idx="3">
                  <c:v>第3次</c:v>
                </c:pt>
                <c:pt idx="4">
                  <c:v>第4次</c:v>
                </c:pt>
                <c:pt idx="5">
                  <c:v>第5次</c:v>
                </c:pt>
                <c:pt idx="6">
                  <c:v>第6次</c:v>
                </c:pt>
                <c:pt idx="7">
                  <c:v>第7次</c:v>
                </c:pt>
                <c:pt idx="8">
                  <c:v>第8次</c:v>
                </c:pt>
                <c:pt idx="9">
                  <c:v>第9次</c:v>
                </c:pt>
                <c:pt idx="10">
                  <c:v>第10次</c:v>
                </c:pt>
              </c:strCache>
            </c:str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1E-3</c:v>
                </c:pt>
                <c:pt idx="1">
                  <c:v>4.9305244285073957E-3</c:v>
                </c:pt>
                <c:pt idx="2">
                  <c:v>2.3939853590978034E-2</c:v>
                </c:pt>
                <c:pt idx="3">
                  <c:v>0.10826452007459245</c:v>
                </c:pt>
                <c:pt idx="4">
                  <c:v>0.37538003429712258</c:v>
                </c:pt>
                <c:pt idx="5">
                  <c:v>0.74841619976392892</c:v>
                </c:pt>
                <c:pt idx="6">
                  <c:v>0.93640842148985637</c:v>
                </c:pt>
                <c:pt idx="7">
                  <c:v>0.98646645973667968</c:v>
                </c:pt>
                <c:pt idx="8">
                  <c:v>0.99723610277676367</c:v>
                </c:pt>
                <c:pt idx="9">
                  <c:v>0.99944040271367474</c:v>
                </c:pt>
                <c:pt idx="10">
                  <c:v>0.99988689953845755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D0-433B-AE06-A98181C7D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3152144"/>
        <c:axId val="453152784"/>
      </c:scatterChart>
      <c:valAx>
        <c:axId val="453152144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 algn="ctr" rtl="0">
                  <a:defRPr lang="zh-CN" sz="1600" b="0" i="0" u="none" strike="noStrike" kern="1200" baseline="0">
                    <a:solidFill>
                      <a:prstClr val="white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r>
                  <a:rPr lang="zh-CN" sz="1600" b="0" i="0" u="none" strike="noStrike" kern="1200" baseline="0">
                    <a:solidFill>
                      <a:prstClr val="white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rPr>
                  <a:t>检测次数</a:t>
                </a:r>
              </a:p>
            </c:rich>
          </c:tx>
          <c:layout>
            <c:manualLayout>
              <c:xMode val="edge"/>
              <c:yMode val="edge"/>
              <c:x val="0.48352014499578377"/>
              <c:y val="0.9352479577213449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ctr" rtl="0">
                <a:defRPr lang="zh-CN" sz="1600" b="0" i="0" u="none" strike="noStrike" kern="1200" baseline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alpha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53152784"/>
        <c:crosses val="autoZero"/>
        <c:crossBetween val="midCat"/>
        <c:majorUnit val="1"/>
      </c:valAx>
      <c:valAx>
        <c:axId val="45315278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defRPr>
                </a:pPr>
                <a:r>
                  <a:rPr lang="zh-CN" sz="1600" b="0">
                    <a:latin typeface="宋体" panose="02010600030101010101" pitchFamily="2" charset="-122"/>
                    <a:ea typeface="宋体" panose="02010600030101010101" pitchFamily="2" charset="-122"/>
                  </a:rPr>
                  <a:t>患病概率</a:t>
                </a:r>
              </a:p>
            </c:rich>
          </c:tx>
          <c:layout>
            <c:manualLayout>
              <c:xMode val="edge"/>
              <c:yMode val="edge"/>
              <c:x val="0"/>
              <c:y val="0.411898119295956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lt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531521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7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>
            <a:alpha val="25000"/>
          </a:schemeClr>
        </a:solidFill>
        <a:round/>
      </a:ln>
    </cs:spPr>
    <cs:defRPr sz="1197" b="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gradFill>
          <a:gsLst>
            <a:gs pos="79000">
              <a:schemeClr val="phClr"/>
            </a:gs>
            <a:gs pos="0">
              <a:schemeClr val="lt1">
                <a:alpha val="6000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18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e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1EF5E7A-12AF-4149-81E2-B804A46A9345}" type="datetime1">
              <a:rPr lang="zh-CN" altLang="en-US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2020/10/23</a:t>
            </a:fld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4BCD9F-FF04-49E9-8BC2-24C84022FD4F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‹#›</a:t>
            </a:fld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45021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6F1B1540-15FE-48B0-91E6-67399F5C4F01}" type="datetime1">
              <a:rPr lang="zh-CN" altLang="en-US" noProof="0" smtClean="0"/>
              <a:t>2020/10/23</a:t>
            </a:fld>
            <a:endParaRPr lang="zh-CN" altLang="en-US" noProof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zh-CN" altLang="en-US" noProof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532AB528-7684-4A37-99F6-46340DCC2B35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6728818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YaHei UI" panose="020B0503020204020204" pitchFamily="34" charset="-122"/>
        <a:ea typeface="Microsoft YaHei UI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AB528-7684-4A37-99F6-46340DCC2B35}" type="slidenum">
              <a:rPr lang="en-US" altLang="zh-CN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74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AB528-7684-4A37-99F6-46340DCC2B35}" type="slidenum">
              <a:rPr lang="en-US" altLang="zh-CN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73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2AB528-7684-4A37-99F6-46340DCC2B35}" type="slidenum">
              <a:rPr lang="en-US" altLang="zh-CN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539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(F) 6" title="输入形状"/>
          <p:cNvSpPr/>
          <p:nvPr userDrawn="1"/>
        </p:nvSpPr>
        <p:spPr bwMode="auto">
          <a:xfrm>
            <a:off x="11784011" y="345139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78819" y="2270908"/>
            <a:ext cx="7034362" cy="2188992"/>
          </a:xfrm>
        </p:spPr>
        <p:txBody>
          <a:bodyPr rtlCol="0" anchor="ctr" anchorCtr="0">
            <a:no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586793" y="5024051"/>
            <a:ext cx="7034362" cy="1052898"/>
          </a:xfrm>
        </p:spPr>
        <p:txBody>
          <a:bodyPr rtlCol="0" anchor="ctr" anchorCtr="0">
            <a:normAutofit/>
          </a:bodyPr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2000" b="1" i="1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2584338" y="6314440"/>
            <a:ext cx="1596622" cy="365125"/>
          </a:xfrm>
        </p:spPr>
        <p:txBody>
          <a:bodyPr rtlCol="0"/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fld id="{A52BA1A6-5C93-4ECA-93C7-8CCC6BC121F6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15066" y="6314440"/>
            <a:ext cx="5122683" cy="365125"/>
          </a:xfrm>
        </p:spPr>
        <p:txBody>
          <a:bodyPr rtlCol="0"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zh-CN" altLang="en-US" noProof="0"/>
              <a:t>添加页脚 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784011" y="572151"/>
            <a:ext cx="407988" cy="365125"/>
          </a:xfrm>
        </p:spPr>
        <p:txBody>
          <a:bodyPr rtlCol="0"/>
          <a:lstStyle>
            <a:lvl1pPr algn="r">
              <a:defRPr b="1">
                <a:solidFill>
                  <a:schemeClr val="bg2"/>
                </a:solidFill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11549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长方形 8">
            <a:extLst>
              <a:ext uri="{FF2B5EF4-FFF2-40B4-BE49-F238E27FC236}">
                <a16:creationId xmlns:a16="http://schemas.microsoft.com/office/drawing/2014/main" id="{060054D9-7800-4106-9C2D-E383D9D6A16D}"/>
              </a:ext>
            </a:extLst>
          </p:cNvPr>
          <p:cNvSpPr/>
          <p:nvPr userDrawn="1"/>
        </p:nvSpPr>
        <p:spPr>
          <a:xfrm>
            <a:off x="6901869" y="0"/>
            <a:ext cx="5293360" cy="6858000"/>
          </a:xfrm>
          <a:prstGeom prst="rect">
            <a:avLst/>
          </a:prstGeom>
          <a:solidFill>
            <a:srgbClr val="4BA9C3"/>
          </a:solidFill>
          <a:ln>
            <a:solidFill>
              <a:srgbClr val="4BA9C3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/>
            </a:lvl1pPr>
          </a:lstStyle>
          <a:p>
            <a:fld id="{A9F6BC75-D175-44EC-8C52-BD4796EA6933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46659" y="688779"/>
            <a:ext cx="5746376" cy="5223072"/>
          </a:xfrm>
        </p:spPr>
        <p:txBody>
          <a:bodyPr rtlCol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 bwMode="ltGray">
          <a:xfrm>
            <a:off x="7213600" y="280278"/>
            <a:ext cx="4641006" cy="2397608"/>
          </a:xfrm>
        </p:spPr>
        <p:txBody>
          <a:bodyPr rtlCol="0" anchor="ctr" anchorCtr="0"/>
          <a:lstStyle>
            <a:lvl1pPr algn="ctr">
              <a:defRPr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zh-CN" altLang="en-US" noProof="0"/>
              <a:t>单击此处编辑模板标题样式</a:t>
            </a:r>
          </a:p>
        </p:txBody>
      </p:sp>
      <p:sp>
        <p:nvSpPr>
          <p:cNvPr id="12" name="任意多边形(F) 6" title="输入形状">
            <a:extLst>
              <a:ext uri="{FF2B5EF4-FFF2-40B4-BE49-F238E27FC236}">
                <a16:creationId xmlns:a16="http://schemas.microsoft.com/office/drawing/2014/main" id="{B162E9BD-1CEB-41D5-8DEB-7C5EDF3B01C3}"/>
              </a:ext>
            </a:extLst>
          </p:cNvPr>
          <p:cNvSpPr/>
          <p:nvPr userDrawn="1"/>
        </p:nvSpPr>
        <p:spPr bwMode="auto">
          <a:xfrm>
            <a:off x="11803468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灯片编号占位符 5"/>
          <p:cNvSpPr txBox="1">
            <a:spLocks/>
          </p:cNvSpPr>
          <p:nvPr userDrawn="1"/>
        </p:nvSpPr>
        <p:spPr>
          <a:xfrm>
            <a:off x="11781761" y="582428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i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9608737B-7E37-4D2D-8CF5-4158DCD891E4}" type="slidenum">
              <a:rPr lang="en-US" altLang="zh-CN" b="1" noProof="0" smtClean="0"/>
              <a:t>‹#›</a:t>
            </a:fld>
            <a:endParaRPr lang="zh-CN" altLang="en-US" b="1" noProof="0"/>
          </a:p>
        </p:txBody>
      </p:sp>
    </p:spTree>
    <p:extLst>
      <p:ext uri="{BB962C8B-B14F-4D97-AF65-F5344CB8AC3E}">
        <p14:creationId xmlns:p14="http://schemas.microsoft.com/office/powerpoint/2010/main" val="146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>
            <a:lvl1pPr>
              <a:defRPr b="1"/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5181600" y="558065"/>
            <a:ext cx="6245352" cy="9144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1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181600" y="1526671"/>
            <a:ext cx="6245352" cy="1755648"/>
          </a:xfrm>
        </p:spPr>
        <p:txBody>
          <a:bodyPr rtlCol="0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5181600" y="3700826"/>
            <a:ext cx="6248400" cy="914400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 b="1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5181600" y="4669432"/>
            <a:ext cx="6245352" cy="1755648"/>
          </a:xfrm>
        </p:spPr>
        <p:txBody>
          <a:bodyPr rtlCol="0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/>
            </a:lvl1pPr>
          </a:lstStyle>
          <a:p>
            <a:fld id="{401CCD63-72DC-4336-8FED-D2C0884BEEBE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2676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4612F4-7043-4EEB-A4DB-E37CEA48A336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A1651A72-6E17-4CF4-8218-285FCAC88E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181600" y="557784"/>
            <a:ext cx="6248400" cy="2307964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11" name="内容占位符 3">
            <a:extLst>
              <a:ext uri="{FF2B5EF4-FFF2-40B4-BE49-F238E27FC236}">
                <a16:creationId xmlns:a16="http://schemas.microsoft.com/office/drawing/2014/main" id="{E2A31231-1080-4CC0-9896-EF779EE27C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65121" y="2950589"/>
            <a:ext cx="6188679" cy="2563243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60327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单击此处编辑模板标题样式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9245BD-2EA4-4231-AB10-BF361F2D82F8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723952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EBD04A-49FD-4F53-80B1-F87189961489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499539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带标题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rtlCol="0" anchor="t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1600" y="564147"/>
            <a:ext cx="6248400" cy="5622644"/>
          </a:xfrm>
        </p:spPr>
        <p:txBody>
          <a:bodyPr rtlCol="0"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762000" y="2621512"/>
            <a:ext cx="3838776" cy="3239537"/>
          </a:xfrm>
        </p:spPr>
        <p:txBody>
          <a:bodyPr rtlCol="0"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A7ADCD-28B8-4826-BDFA-3990631F6449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40368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带标题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rtlCol="0" anchor="t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762000" y="2621512"/>
            <a:ext cx="3838776" cy="3239537"/>
          </a:xfrm>
        </p:spPr>
        <p:txBody>
          <a:bodyPr rtlCol="0"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623E0F-D712-489C-BCDE-AF3D7A133C05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8" name="图片占位符 2">
            <a:extLst>
              <a:ext uri="{FF2B5EF4-FFF2-40B4-BE49-F238E27FC236}">
                <a16:creationId xmlns:a16="http://schemas.microsoft.com/office/drawing/2014/main" id="{B3A5F786-D848-499D-B37D-96CF11DE9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55480"/>
            <a:ext cx="6246812" cy="530557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CN" altLang="en-US" noProof="0"/>
              <a:t>单击图标添加图片</a:t>
            </a:r>
          </a:p>
        </p:txBody>
      </p:sp>
    </p:spTree>
    <p:extLst>
      <p:ext uri="{BB962C8B-B14F-4D97-AF65-F5344CB8AC3E}">
        <p14:creationId xmlns:p14="http://schemas.microsoft.com/office/powerpoint/2010/main" val="41726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(F) 6" title="输入形状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rtlCol="0"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88914" y="5537925"/>
            <a:ext cx="7034362" cy="706355"/>
          </a:xfrm>
        </p:spPr>
        <p:txBody>
          <a:bodyPr rtlCol="0"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1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zh-CN" altLang="en-US" noProof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398B81B1-D4AB-45E7-BAF8-D8C27AFCEB24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 rtlCol="0"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 rtlCol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t>‹#›</a:t>
            </a:fld>
            <a:endParaRPr lang="zh-CN" altLang="en-US" noProof="0"/>
          </a:p>
        </p:txBody>
      </p:sp>
      <p:cxnSp>
        <p:nvCxnSpPr>
          <p:cNvPr id="9" name="直接连接符​​(S) 8" title="垂直基准线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377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44FEBA-F8EB-4CC8-B566-2CA2F0213F4B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069934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78772"/>
          </a:xfrm>
        </p:spPr>
        <p:txBody>
          <a:bodyPr rtlCol="0"/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4AF7DA-28BA-4B71-B0AD-80C7A3637EB2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CN" altLang="en-US" noProof="0"/>
              <a:t>添加页脚</a:t>
            </a:r>
          </a:p>
          <a:p>
            <a:pPr rtl="0"/>
            <a:endParaRPr lang="zh-CN" altLang="en-US" noProof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2001" y="2981325"/>
            <a:ext cx="1866900" cy="2828925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9" name="内容占位符 7">
            <a:extLst>
              <a:ext uri="{FF2B5EF4-FFF2-40B4-BE49-F238E27FC236}">
                <a16:creationId xmlns:a16="http://schemas.microsoft.com/office/drawing/2014/main" id="{E983FCBB-03A1-486A-BDE2-92BD88EA0FC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29006" y="2981325"/>
            <a:ext cx="1866900" cy="2828925"/>
          </a:xfrm>
        </p:spPr>
        <p:txBody>
          <a:bodyPr rtlCol="0"/>
          <a:lstStyle/>
          <a:p>
            <a:pPr lvl="0" rtl="0"/>
            <a:r>
              <a:rPr lang="zh-CN" altLang="en-US" noProof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2113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长方形 13">
            <a:extLst>
              <a:ext uri="{FF2B5EF4-FFF2-40B4-BE49-F238E27FC236}">
                <a16:creationId xmlns:a16="http://schemas.microsoft.com/office/drawing/2014/main" id="{D3432B8B-A85D-47CE-98BC-3DF0B2F26AF4}"/>
              </a:ext>
            </a:extLst>
          </p:cNvPr>
          <p:cNvSpPr/>
          <p:nvPr userDrawn="1"/>
        </p:nvSpPr>
        <p:spPr>
          <a:xfrm>
            <a:off x="5816601" y="3"/>
            <a:ext cx="63754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75400" y="431747"/>
            <a:ext cx="5105400" cy="684633"/>
          </a:xfrm>
        </p:spPr>
        <p:txBody>
          <a:bodyPr rtlCol="0"/>
          <a:lstStyle>
            <a:lvl1pPr algn="ctr"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7088800" y="1468316"/>
            <a:ext cx="4831664" cy="3865070"/>
          </a:xfrm>
        </p:spPr>
        <p:txBody>
          <a:bodyPr rtlCol="0" anchor="ctr" anchorCtr="0"/>
          <a:lstStyle>
            <a:lvl1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A14647A6-643F-4590-8662-6152CB2F0BC6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65416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长方形 8">
            <a:extLst>
              <a:ext uri="{FF2B5EF4-FFF2-40B4-BE49-F238E27FC236}">
                <a16:creationId xmlns:a16="http://schemas.microsoft.com/office/drawing/2014/main" id="{65AC8F6D-0687-481A-9761-11AB8A79722C}"/>
              </a:ext>
            </a:extLst>
          </p:cNvPr>
          <p:cNvSpPr/>
          <p:nvPr userDrawn="1"/>
        </p:nvSpPr>
        <p:spPr>
          <a:xfrm>
            <a:off x="0" y="1"/>
            <a:ext cx="12191999" cy="11756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 bwMode="ltGray">
          <a:xfrm>
            <a:off x="762000" y="131506"/>
            <a:ext cx="10667998" cy="1002422"/>
          </a:xfrm>
        </p:spPr>
        <p:txBody>
          <a:bodyPr rtlCol="0" anchor="ctr" anchorCtr="0"/>
          <a:lstStyle>
            <a:lvl1pPr algn="ctr">
              <a:defRPr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zh-CN" altLang="en-US" noProof="0"/>
              <a:t>单击此处编辑模板标题样式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/>
            </a:lvl1pPr>
          </a:lstStyle>
          <a:p>
            <a:fld id="{CC6FA3A6-4B3A-4011-BC2F-911A17D8D2D8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1999" y="2443527"/>
            <a:ext cx="3348000" cy="2291676"/>
          </a:xfrm>
        </p:spPr>
        <p:txBody>
          <a:bodyPr rtlCol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14" name="任意多边形(F) 6" title="输入形状">
            <a:extLst>
              <a:ext uri="{FF2B5EF4-FFF2-40B4-BE49-F238E27FC236}">
                <a16:creationId xmlns:a16="http://schemas.microsoft.com/office/drawing/2014/main" id="{0370AA61-B230-4320-8591-17B9EA527174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5" name="内容占位符 7">
            <a:extLst>
              <a:ext uri="{FF2B5EF4-FFF2-40B4-BE49-F238E27FC236}">
                <a16:creationId xmlns:a16="http://schemas.microsoft.com/office/drawing/2014/main" id="{AF3C3132-3E24-455C-9341-F3767C087D5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421999" y="2443527"/>
            <a:ext cx="3348000" cy="2291676"/>
          </a:xfrm>
        </p:spPr>
        <p:txBody>
          <a:bodyPr rtlCol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16" name="内容占位符 7">
            <a:extLst>
              <a:ext uri="{FF2B5EF4-FFF2-40B4-BE49-F238E27FC236}">
                <a16:creationId xmlns:a16="http://schemas.microsoft.com/office/drawing/2014/main" id="{2A783413-0A31-4F6C-B545-866183ABB0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81999" y="2443527"/>
            <a:ext cx="3348000" cy="2291676"/>
          </a:xfrm>
        </p:spPr>
        <p:txBody>
          <a:bodyPr rtlCol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6278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 bwMode="gray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长方形 10">
            <a:extLst>
              <a:ext uri="{FF2B5EF4-FFF2-40B4-BE49-F238E27FC236}">
                <a16:creationId xmlns:a16="http://schemas.microsoft.com/office/drawing/2014/main" id="{9C8E5ED0-7922-414F-9B0F-CA82F0A3C660}"/>
              </a:ext>
            </a:extLst>
          </p:cNvPr>
          <p:cNvSpPr/>
          <p:nvPr userDrawn="1"/>
        </p:nvSpPr>
        <p:spPr>
          <a:xfrm>
            <a:off x="0" y="1540330"/>
            <a:ext cx="12192000" cy="4715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/>
          </a:p>
        </p:txBody>
      </p:sp>
      <p:sp>
        <p:nvSpPr>
          <p:cNvPr id="9" name="长方形 8">
            <a:extLst>
              <a:ext uri="{FF2B5EF4-FFF2-40B4-BE49-F238E27FC236}">
                <a16:creationId xmlns:a16="http://schemas.microsoft.com/office/drawing/2014/main" id="{65AC8F6D-0687-481A-9761-11AB8A79722C}"/>
              </a:ext>
            </a:extLst>
          </p:cNvPr>
          <p:cNvSpPr/>
          <p:nvPr userDrawn="1"/>
        </p:nvSpPr>
        <p:spPr>
          <a:xfrm>
            <a:off x="0" y="1"/>
            <a:ext cx="12191999" cy="15474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628571" y="6314440"/>
            <a:ext cx="3814856" cy="365125"/>
          </a:xfrm>
        </p:spPr>
        <p:txBody>
          <a:bodyPr rtlCol="0"/>
          <a:lstStyle>
            <a:lvl1pPr>
              <a:defRPr b="1"/>
            </a:lvl1pPr>
          </a:lstStyle>
          <a:p>
            <a:fld id="{00B4AD4C-7CFC-418A-86CF-9B312C4A858B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1999" y="2875327"/>
            <a:ext cx="3348000" cy="2291676"/>
          </a:xfrm>
        </p:spPr>
        <p:txBody>
          <a:bodyPr rtlCol="0" anchor="ctr" anchorCtr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14" name="任意多边形(F) 6" title="输入形状">
            <a:extLst>
              <a:ext uri="{FF2B5EF4-FFF2-40B4-BE49-F238E27FC236}">
                <a16:creationId xmlns:a16="http://schemas.microsoft.com/office/drawing/2014/main" id="{0370AA61-B230-4320-8591-17B9EA527174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16" name="内容占位符 7">
            <a:extLst>
              <a:ext uri="{FF2B5EF4-FFF2-40B4-BE49-F238E27FC236}">
                <a16:creationId xmlns:a16="http://schemas.microsoft.com/office/drawing/2014/main" id="{2A783413-0A31-4F6C-B545-866183ABB00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81999" y="2875327"/>
            <a:ext cx="3348000" cy="2291676"/>
          </a:xfrm>
        </p:spPr>
        <p:txBody>
          <a:bodyPr rtlCol="0" anchor="ctr" anchorCtr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8C4C76CE-242A-40DC-B9BA-9F6CD2FEB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ltGray">
          <a:xfrm>
            <a:off x="761999" y="280278"/>
            <a:ext cx="10676571" cy="1002422"/>
          </a:xfrm>
        </p:spPr>
        <p:txBody>
          <a:bodyPr rtlCol="0" anchor="ctr" anchorCtr="0"/>
          <a:lstStyle>
            <a:lvl1pPr algn="ctr">
              <a:defRPr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zh-CN" altLang="en-US" noProof="0"/>
              <a:t>单击此处编辑模板标题样式</a:t>
            </a:r>
          </a:p>
        </p:txBody>
      </p:sp>
    </p:spTree>
    <p:extLst>
      <p:ext uri="{BB962C8B-B14F-4D97-AF65-F5344CB8AC3E}">
        <p14:creationId xmlns:p14="http://schemas.microsoft.com/office/powerpoint/2010/main" val="256689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62000" y="352848"/>
            <a:ext cx="10667998" cy="1002422"/>
          </a:xfrm>
        </p:spPr>
        <p:txBody>
          <a:bodyPr rtlCol="0" anchor="ctr" anchorCtr="0"/>
          <a:lstStyle>
            <a:lvl1pPr algn="l">
              <a:defRPr b="1"/>
            </a:lvl1pPr>
          </a:lstStyle>
          <a:p>
            <a:pPr rtl="0"/>
            <a:r>
              <a:rPr lang="zh-CN" altLang="en-US" noProof="0"/>
              <a:t>单击此处编辑模板标题样式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848724" y="1534886"/>
            <a:ext cx="2581273" cy="4275365"/>
          </a:xfrm>
        </p:spPr>
        <p:txBody>
          <a:bodyPr rtlCol="0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/>
            </a:lvl1pPr>
          </a:lstStyle>
          <a:p>
            <a:fld id="{180366FE-4242-476E-AA93-C0D759D4BDD3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CEFBAD01-7A3E-42FB-9A1E-EAF5F97616A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62000" y="1534886"/>
            <a:ext cx="7829550" cy="4275365"/>
          </a:xfrm>
        </p:spPr>
        <p:txBody>
          <a:bodyPr rtlCol="0"/>
          <a:lstStyle>
            <a:lvl1pPr>
              <a:defRPr b="1"/>
            </a:lvl1pPr>
          </a:lstStyle>
          <a:p>
            <a:pPr lvl="0" rtl="0"/>
            <a:r>
              <a:rPr lang="zh-CN" altLang="en-US" noProof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9747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靠右内容靠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长方形 6">
            <a:extLst>
              <a:ext uri="{FF2B5EF4-FFF2-40B4-BE49-F238E27FC236}">
                <a16:creationId xmlns:a16="http://schemas.microsoft.com/office/drawing/2014/main" id="{F4768376-ED37-468E-9A28-4A8C73222CFB}"/>
              </a:ext>
            </a:extLst>
          </p:cNvPr>
          <p:cNvSpPr/>
          <p:nvPr userDrawn="1"/>
        </p:nvSpPr>
        <p:spPr>
          <a:xfrm>
            <a:off x="5987143" y="0"/>
            <a:ext cx="620485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CN" altLang="en-US" b="1" noProof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/>
            </a:lvl1pPr>
          </a:lstStyle>
          <a:p>
            <a:fld id="{59409605-B5A4-4374-B49F-6E41FD706E4F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/>
            </a:lvl1pPr>
          </a:lstStyle>
          <a:p>
            <a:r>
              <a:rPr lang="zh-CN" altLang="en-US" noProof="0"/>
              <a:t>添加页脚</a:t>
            </a:r>
          </a:p>
          <a:p>
            <a:endParaRPr lang="zh-CN" altLang="en-US" noProof="0"/>
          </a:p>
        </p:txBody>
      </p:sp>
      <p:sp>
        <p:nvSpPr>
          <p:cNvPr id="8" name="任意多边形(F) 6" title="输入形状">
            <a:extLst>
              <a:ext uri="{FF2B5EF4-FFF2-40B4-BE49-F238E27FC236}">
                <a16:creationId xmlns:a16="http://schemas.microsoft.com/office/drawing/2014/main" id="{F054F317-CFFE-48EF-91D4-872C9FE7043D}"/>
              </a:ext>
            </a:extLst>
          </p:cNvPr>
          <p:cNvSpPr/>
          <p:nvPr userDrawn="1"/>
        </p:nvSpPr>
        <p:spPr bwMode="auto">
          <a:xfrm>
            <a:off x="11804264" y="360167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标题 10">
            <a:extLst>
              <a:ext uri="{FF2B5EF4-FFF2-40B4-BE49-F238E27FC236}">
                <a16:creationId xmlns:a16="http://schemas.microsoft.com/office/drawing/2014/main" id="{0D58896D-DB7B-49E4-87EC-67CEAB2EF5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570" y="548792"/>
            <a:ext cx="3833906" cy="4952492"/>
          </a:xfrm>
        </p:spPr>
        <p:txBody>
          <a:bodyPr rtlCol="0"/>
          <a:lstStyle>
            <a:lvl1pPr>
              <a:defRPr b="1"/>
            </a:lvl1pPr>
          </a:lstStyle>
          <a:p>
            <a:pPr rtl="0"/>
            <a:r>
              <a:rPr lang="zh-CN" altLang="en-US" noProof="0"/>
              <a:t>单击此处编辑模板标题样式</a:t>
            </a:r>
          </a:p>
        </p:txBody>
      </p:sp>
      <p:sp>
        <p:nvSpPr>
          <p:cNvPr id="10" name="灯片编号占位符 5"/>
          <p:cNvSpPr txBox="1">
            <a:spLocks/>
          </p:cNvSpPr>
          <p:nvPr userDrawn="1"/>
        </p:nvSpPr>
        <p:spPr>
          <a:xfrm>
            <a:off x="11781761" y="582428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i="1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9F9883E2-3D63-40B4-9105-EAB596140EA2}" type="slidenum">
              <a:rPr lang="en-US" altLang="zh-CN" b="1" noProof="0" smtClean="0">
                <a:solidFill>
                  <a:schemeClr val="tx1"/>
                </a:solidFill>
              </a:rPr>
              <a:t>‹#›</a:t>
            </a:fld>
            <a:endParaRPr lang="zh-CN" alt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9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(F) 6" title="输入形状">
            <a:extLst>
              <a:ext uri="{FF2B5EF4-FFF2-40B4-BE49-F238E27FC236}">
                <a16:creationId xmlns:a16="http://schemas.microsoft.com/office/drawing/2014/main" id="{B162E9BD-1CEB-41D5-8DEB-7C5EDF3B01C3}"/>
              </a:ext>
            </a:extLst>
          </p:cNvPr>
          <p:cNvSpPr/>
          <p:nvPr userDrawn="1"/>
        </p:nvSpPr>
        <p:spPr bwMode="auto">
          <a:xfrm>
            <a:off x="11792583" y="35647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zh-CN" altLang="en-US" noProof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CN" altLang="en-US" noProof="0"/>
              <a:t>编辑母版文本样式</a:t>
            </a:r>
          </a:p>
          <a:p>
            <a:pPr lvl="1" rtl="0"/>
            <a:r>
              <a:rPr lang="zh-CN" altLang="en-US" noProof="0"/>
              <a:t>第二级</a:t>
            </a:r>
          </a:p>
          <a:p>
            <a:pPr lvl="2" rtl="0"/>
            <a:r>
              <a:rPr lang="zh-CN" altLang="en-US" noProof="0"/>
              <a:t>第三级</a:t>
            </a:r>
          </a:p>
          <a:p>
            <a:pPr lvl="3" rtl="0"/>
            <a:r>
              <a:rPr lang="zh-CN" altLang="en-US" noProof="0"/>
              <a:t>第四级</a:t>
            </a:r>
          </a:p>
          <a:p>
            <a:pPr lvl="4" rtl="0"/>
            <a:r>
              <a:rPr lang="zh-CN" altLang="en-US" noProof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1FD66E1A-4082-47BC-B31A-C8B6609D6372}" type="datetime8">
              <a:rPr lang="zh-CN" altLang="en-US" noProof="0" smtClean="0"/>
              <a:t>2020年10月23日9时50分</a:t>
            </a:fld>
            <a:endParaRPr lang="zh-CN" altLang="en-US" noProof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CN" altLang="en-US" noProof="0"/>
              <a:t>添加页脚 </a:t>
            </a: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1784011" y="587179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 baseline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7AAC19ED-7CFA-4AF2-BE7E-6017F4B12C94}" type="slidenum">
              <a:rPr lang="en-US" altLang="zh-CN" noProof="0" smtClean="0"/>
              <a:pPr/>
              <a:t>‹#›</a:t>
            </a:fld>
            <a:endParaRPr lang="zh-CN" altLang="en-US" noProof="0"/>
          </a:p>
        </p:txBody>
      </p:sp>
      <p:cxnSp>
        <p:nvCxnSpPr>
          <p:cNvPr id="10" name="直接连接符​​(S) 9" title="水平基准线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87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73" r:id="rId4"/>
    <p:sldLayoutId id="2147483677" r:id="rId5"/>
    <p:sldLayoutId id="2147483674" r:id="rId6"/>
    <p:sldLayoutId id="2147483679" r:id="rId7"/>
    <p:sldLayoutId id="2147483678" r:id="rId8"/>
    <p:sldLayoutId id="2147483676" r:id="rId9"/>
    <p:sldLayoutId id="2147483675" r:id="rId10"/>
    <p:sldLayoutId id="2147483665" r:id="rId11"/>
    <p:sldLayoutId id="2147483682" r:id="rId12"/>
    <p:sldLayoutId id="2147483681" r:id="rId13"/>
    <p:sldLayoutId id="2147483667" r:id="rId14"/>
    <p:sldLayoutId id="2147483668" r:id="rId15"/>
    <p:sldLayoutId id="2147483680" r:id="rId16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1" i="0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b="1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b="1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b="1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b="1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b="1" i="1" kern="1200" baseline="0">
          <a:solidFill>
            <a:schemeClr val="tx1">
              <a:lumMod val="85000"/>
              <a:lumOff val="1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7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4.e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教师">
            <a:extLst>
              <a:ext uri="{FF2B5EF4-FFF2-40B4-BE49-F238E27FC236}">
                <a16:creationId xmlns:a16="http://schemas.microsoft.com/office/drawing/2014/main" id="{55999741-3CB0-4E9F-9B1F-47F7BDC2D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76" y="0"/>
            <a:ext cx="12240000" cy="690664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478B3CD-9828-4280-95EC-5F9D73400FF8}"/>
              </a:ext>
            </a:extLst>
          </p:cNvPr>
          <p:cNvSpPr>
            <a:spLocks noGrp="1"/>
          </p:cNvSpPr>
          <p:nvPr>
            <p:ph type="ctrTitle"/>
          </p:nvPr>
        </p:nvSpPr>
        <p:spPr bwMode="white"/>
        <p:txBody>
          <a:bodyPr rtlCol="0"/>
          <a:lstStyle/>
          <a:p>
            <a:pPr rtl="0"/>
            <a:r>
              <a:rPr lang="zh-CN" altLang="en-US" sz="80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贝叶斯公式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A9A3178-CB65-4687-BC8A-DBB6F3C6EF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 b="0" i="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Segoe UI" panose="020B0502040204020203" pitchFamily="34" charset="0"/>
              </a:rPr>
              <a:t>泰州学院  孙鑫</a:t>
            </a:r>
          </a:p>
        </p:txBody>
      </p:sp>
      <p:grpSp>
        <p:nvGrpSpPr>
          <p:cNvPr id="6" name="组 5" descr="装饰元素">
            <a:extLst>
              <a:ext uri="{FF2B5EF4-FFF2-40B4-BE49-F238E27FC236}">
                <a16:creationId xmlns:a16="http://schemas.microsoft.com/office/drawing/2014/main" id="{698C1723-6BE3-4292-90F2-43C7A22F5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 bwMode="white">
          <a:xfrm>
            <a:off x="2407626" y="1184031"/>
            <a:ext cx="7376747" cy="4149970"/>
            <a:chOff x="2989384" y="1679331"/>
            <a:chExt cx="7376747" cy="2681654"/>
          </a:xfrm>
        </p:grpSpPr>
        <p:cxnSp>
          <p:nvCxnSpPr>
            <p:cNvPr id="7" name="直接连接符​​(S) 6">
              <a:extLst>
                <a:ext uri="{FF2B5EF4-FFF2-40B4-BE49-F238E27FC236}">
                  <a16:creationId xmlns:a16="http://schemas.microsoft.com/office/drawing/2014/main" id="{EFF9A4E4-33FF-4BA5-9A1C-6E8B73621BEB}"/>
                </a:ext>
              </a:extLst>
            </p:cNvPr>
            <p:cNvCxnSpPr/>
            <p:nvPr/>
          </p:nvCxnSpPr>
          <p:spPr bwMode="white">
            <a:xfrm>
              <a:off x="2989385" y="1679331"/>
              <a:ext cx="7376746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​​(S) 7">
              <a:extLst>
                <a:ext uri="{FF2B5EF4-FFF2-40B4-BE49-F238E27FC236}">
                  <a16:creationId xmlns:a16="http://schemas.microsoft.com/office/drawing/2014/main" id="{D9168D7F-9049-4135-9731-02DB8D3CD4C9}"/>
                </a:ext>
              </a:extLst>
            </p:cNvPr>
            <p:cNvCxnSpPr/>
            <p:nvPr/>
          </p:nvCxnSpPr>
          <p:spPr bwMode="white">
            <a:xfrm>
              <a:off x="10366130" y="1688123"/>
              <a:ext cx="0" cy="2672862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0A19D412-8FFA-4958-A76C-EB9E1F690AD9}"/>
                </a:ext>
              </a:extLst>
            </p:cNvPr>
            <p:cNvCxnSpPr/>
            <p:nvPr/>
          </p:nvCxnSpPr>
          <p:spPr bwMode="white">
            <a:xfrm>
              <a:off x="2989385" y="1679331"/>
              <a:ext cx="0" cy="2674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E85B0E36-8696-452F-958E-984FBF104D99}"/>
                </a:ext>
              </a:extLst>
            </p:cNvPr>
            <p:cNvCxnSpPr/>
            <p:nvPr/>
          </p:nvCxnSpPr>
          <p:spPr bwMode="white">
            <a:xfrm>
              <a:off x="2989384" y="4354131"/>
              <a:ext cx="20916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​​(S) 10">
              <a:extLst>
                <a:ext uri="{FF2B5EF4-FFF2-40B4-BE49-F238E27FC236}">
                  <a16:creationId xmlns:a16="http://schemas.microsoft.com/office/drawing/2014/main" id="{D3F49821-5888-450B-ABA1-D4D7B73EC2AB}"/>
                </a:ext>
              </a:extLst>
            </p:cNvPr>
            <p:cNvCxnSpPr>
              <a:cxnSpLocks/>
            </p:cNvCxnSpPr>
            <p:nvPr/>
          </p:nvCxnSpPr>
          <p:spPr bwMode="white">
            <a:xfrm>
              <a:off x="8273476" y="4360985"/>
              <a:ext cx="20926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灯片编号占位符 3" hidden="1">
            <a:extLst>
              <a:ext uri="{FF2B5EF4-FFF2-40B4-BE49-F238E27FC236}">
                <a16:creationId xmlns:a16="http://schemas.microsoft.com/office/drawing/2014/main" id="{192D9B22-CA63-4CDB-8957-40947F45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1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65930D-54D1-4EA9-8623-00A20218D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10</a:t>
            </a:fld>
            <a:endParaRPr lang="zh-CN" altLang="en-US" noProof="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1B492A3F-2456-46B3-9B65-D679156C113A}"/>
              </a:ext>
            </a:extLst>
          </p:cNvPr>
          <p:cNvGrpSpPr/>
          <p:nvPr/>
        </p:nvGrpSpPr>
        <p:grpSpPr>
          <a:xfrm>
            <a:off x="214168" y="1934368"/>
            <a:ext cx="2395682" cy="1447007"/>
            <a:chOff x="214168" y="1934368"/>
            <a:chExt cx="2395682" cy="1447007"/>
          </a:xfrm>
        </p:grpSpPr>
        <p:graphicFrame>
          <p:nvGraphicFramePr>
            <p:cNvPr id="11" name="对象 10">
              <a:extLst>
                <a:ext uri="{FF2B5EF4-FFF2-40B4-BE49-F238E27FC236}">
                  <a16:creationId xmlns:a16="http://schemas.microsoft.com/office/drawing/2014/main" id="{ACDA7624-DF67-4575-932E-72E9967E546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20243329"/>
                </p:ext>
              </p:extLst>
            </p:nvPr>
          </p:nvGraphicFramePr>
          <p:xfrm>
            <a:off x="242743" y="2495550"/>
            <a:ext cx="2308514" cy="885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0" name="Equation" r:id="rId3" imgW="1091880" imgH="419040" progId="Equation.DSMT4">
                    <p:embed/>
                  </p:oleObj>
                </mc:Choice>
                <mc:Fallback>
                  <p:oleObj name="Equation" r:id="rId3" imgW="109188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42743" y="2495550"/>
                          <a:ext cx="2308514" cy="8858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F240F44-9BC1-4E3D-B62B-2E0FA573678D}"/>
                </a:ext>
              </a:extLst>
            </p:cNvPr>
            <p:cNvSpPr/>
            <p:nvPr/>
          </p:nvSpPr>
          <p:spPr>
            <a:xfrm>
              <a:off x="214168" y="1934368"/>
              <a:ext cx="2395682" cy="532608"/>
            </a:xfrm>
            <a:prstGeom prst="rect">
              <a:avLst/>
            </a:prstGeom>
            <a:solidFill>
              <a:srgbClr val="4BA9C3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/>
                <a:t>条件概率</a:t>
              </a: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0AC7CBA2-34A1-4469-912C-E7FF0A2D2F22}"/>
              </a:ext>
            </a:extLst>
          </p:cNvPr>
          <p:cNvGrpSpPr/>
          <p:nvPr/>
        </p:nvGrpSpPr>
        <p:grpSpPr>
          <a:xfrm>
            <a:off x="3484950" y="1934368"/>
            <a:ext cx="3239700" cy="1294511"/>
            <a:chOff x="3542100" y="1934368"/>
            <a:chExt cx="3239700" cy="1294511"/>
          </a:xfrm>
        </p:grpSpPr>
        <p:graphicFrame>
          <p:nvGraphicFramePr>
            <p:cNvPr id="12" name="对象 11">
              <a:extLst>
                <a:ext uri="{FF2B5EF4-FFF2-40B4-BE49-F238E27FC236}">
                  <a16:creationId xmlns:a16="http://schemas.microsoft.com/office/drawing/2014/main" id="{1C6F958E-D9E5-4022-B4F7-792592BEAE5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2420807"/>
                </p:ext>
              </p:extLst>
            </p:nvPr>
          </p:nvGraphicFramePr>
          <p:xfrm>
            <a:off x="3542100" y="2634439"/>
            <a:ext cx="3239700" cy="594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1" name="Equation" r:id="rId5" imgW="1384200" imgH="253800" progId="Equation.DSMT4">
                    <p:embed/>
                  </p:oleObj>
                </mc:Choice>
                <mc:Fallback>
                  <p:oleObj name="Equation" r:id="rId5" imgW="1384200" imgH="253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542100" y="2634439"/>
                          <a:ext cx="3239700" cy="594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AED46D9-4749-47F8-ADAB-A3464D89A754}"/>
                </a:ext>
              </a:extLst>
            </p:cNvPr>
            <p:cNvSpPr/>
            <p:nvPr/>
          </p:nvSpPr>
          <p:spPr>
            <a:xfrm>
              <a:off x="3608775" y="1934368"/>
              <a:ext cx="3106350" cy="532608"/>
            </a:xfrm>
            <a:prstGeom prst="rect">
              <a:avLst/>
            </a:prstGeom>
            <a:solidFill>
              <a:srgbClr val="4BA9C3"/>
            </a:solidFill>
            <a:ln w="57150">
              <a:solidFill>
                <a:srgbClr val="4BA9C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/>
                <a:t>乘法公式</a:t>
              </a: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247FAE10-9C35-4A24-83E3-7C3BA64DD204}"/>
              </a:ext>
            </a:extLst>
          </p:cNvPr>
          <p:cNvGrpSpPr/>
          <p:nvPr/>
        </p:nvGrpSpPr>
        <p:grpSpPr>
          <a:xfrm>
            <a:off x="1600709" y="4073026"/>
            <a:ext cx="3561841" cy="1396511"/>
            <a:chOff x="1724534" y="4073026"/>
            <a:chExt cx="3561841" cy="1396511"/>
          </a:xfrm>
        </p:grpSpPr>
        <p:graphicFrame>
          <p:nvGraphicFramePr>
            <p:cNvPr id="14" name="Object 11">
              <a:extLst>
                <a:ext uri="{FF2B5EF4-FFF2-40B4-BE49-F238E27FC236}">
                  <a16:creationId xmlns:a16="http://schemas.microsoft.com/office/drawing/2014/main" id="{12B5B3C8-B50C-4B27-9DE1-E87B35CD7B4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3324207"/>
                </p:ext>
              </p:extLst>
            </p:nvPr>
          </p:nvGraphicFramePr>
          <p:xfrm>
            <a:off x="1724534" y="4553164"/>
            <a:ext cx="3561841" cy="9163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2" name="Equation" r:id="rId7" imgW="1574640" imgH="431640" progId="Equation.DSMT4">
                    <p:embed/>
                  </p:oleObj>
                </mc:Choice>
                <mc:Fallback>
                  <p:oleObj name="Equation" r:id="rId7" imgW="1574640" imgH="431640" progId="Equation.DSMT4">
                    <p:embed/>
                    <p:pic>
                      <p:nvPicPr>
                        <p:cNvPr id="15371" name="Object 11">
                          <a:extLst>
                            <a:ext uri="{FF2B5EF4-FFF2-40B4-BE49-F238E27FC236}">
                              <a16:creationId xmlns:a16="http://schemas.microsoft.com/office/drawing/2014/main" id="{D07F2CDB-61E3-4251-BB56-A60CFDFFC1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4534" y="4553164"/>
                          <a:ext cx="3561841" cy="9163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92147DCF-C985-43F9-8AF6-5271D0AF4DD3}"/>
                </a:ext>
              </a:extLst>
            </p:cNvPr>
            <p:cNvSpPr/>
            <p:nvPr/>
          </p:nvSpPr>
          <p:spPr>
            <a:xfrm>
              <a:off x="1800734" y="4073026"/>
              <a:ext cx="3485641" cy="532608"/>
            </a:xfrm>
            <a:prstGeom prst="rect">
              <a:avLst/>
            </a:prstGeom>
            <a:solidFill>
              <a:srgbClr val="4BA9C3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/>
                <a:t>全概率公式</a:t>
              </a:r>
            </a:p>
          </p:txBody>
        </p:sp>
      </p:grpSp>
      <p:sp>
        <p:nvSpPr>
          <p:cNvPr id="23" name="右大括号 22">
            <a:extLst>
              <a:ext uri="{FF2B5EF4-FFF2-40B4-BE49-F238E27FC236}">
                <a16:creationId xmlns:a16="http://schemas.microsoft.com/office/drawing/2014/main" id="{B6357DDA-CAB0-4F1D-AE86-42098D38D6AB}"/>
              </a:ext>
            </a:extLst>
          </p:cNvPr>
          <p:cNvSpPr/>
          <p:nvPr/>
        </p:nvSpPr>
        <p:spPr>
          <a:xfrm>
            <a:off x="6477002" y="1336319"/>
            <a:ext cx="608398" cy="457200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右 23">
            <a:extLst>
              <a:ext uri="{FF2B5EF4-FFF2-40B4-BE49-F238E27FC236}">
                <a16:creationId xmlns:a16="http://schemas.microsoft.com/office/drawing/2014/main" id="{83B9BEBE-D443-481E-A898-0DB2F800A2B4}"/>
              </a:ext>
            </a:extLst>
          </p:cNvPr>
          <p:cNvSpPr/>
          <p:nvPr/>
        </p:nvSpPr>
        <p:spPr>
          <a:xfrm>
            <a:off x="2781300" y="2529869"/>
            <a:ext cx="666750" cy="431046"/>
          </a:xfrm>
          <a:prstGeom prst="rightArrow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右 24">
            <a:extLst>
              <a:ext uri="{FF2B5EF4-FFF2-40B4-BE49-F238E27FC236}">
                <a16:creationId xmlns:a16="http://schemas.microsoft.com/office/drawing/2014/main" id="{43610120-A691-4CFE-8DA2-AD8EBE09A64E}"/>
              </a:ext>
            </a:extLst>
          </p:cNvPr>
          <p:cNvSpPr/>
          <p:nvPr/>
        </p:nvSpPr>
        <p:spPr>
          <a:xfrm>
            <a:off x="7005232" y="3438910"/>
            <a:ext cx="608398" cy="380616"/>
          </a:xfrm>
          <a:prstGeom prst="rightArrow">
            <a:avLst/>
          </a:prstGeom>
          <a:solidFill>
            <a:srgbClr val="FFC000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97A3F558-8EF8-4938-9806-9BDBD38BA02C}"/>
              </a:ext>
            </a:extLst>
          </p:cNvPr>
          <p:cNvGrpSpPr/>
          <p:nvPr/>
        </p:nvGrpSpPr>
        <p:grpSpPr>
          <a:xfrm>
            <a:off x="7747793" y="2505075"/>
            <a:ext cx="4221162" cy="2165459"/>
            <a:chOff x="7747793" y="2505075"/>
            <a:chExt cx="4221162" cy="2165459"/>
          </a:xfrm>
        </p:grpSpPr>
        <p:graphicFrame>
          <p:nvGraphicFramePr>
            <p:cNvPr id="26" name="Object 12">
              <a:extLst>
                <a:ext uri="{FF2B5EF4-FFF2-40B4-BE49-F238E27FC236}">
                  <a16:creationId xmlns:a16="http://schemas.microsoft.com/office/drawing/2014/main" id="{8DA334DB-AC09-43E1-9CCB-D02C86FC395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7829333"/>
                </p:ext>
              </p:extLst>
            </p:nvPr>
          </p:nvGraphicFramePr>
          <p:xfrm>
            <a:off x="7747793" y="3124309"/>
            <a:ext cx="4221162" cy="1546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3" name="Equation" r:id="rId9" imgW="1854000" imgH="634680" progId="Equation.DSMT4">
                    <p:embed/>
                  </p:oleObj>
                </mc:Choice>
                <mc:Fallback>
                  <p:oleObj name="Equation" r:id="rId9" imgW="1854000" imgH="634680" progId="Equation.DSMT4">
                    <p:embed/>
                    <p:pic>
                      <p:nvPicPr>
                        <p:cNvPr id="16" name="Object 12">
                          <a:extLst>
                            <a:ext uri="{FF2B5EF4-FFF2-40B4-BE49-F238E27FC236}">
                              <a16:creationId xmlns:a16="http://schemas.microsoft.com/office/drawing/2014/main" id="{4110E42F-B128-4CF6-8E6E-25EC3BAD1C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47793" y="3124309"/>
                          <a:ext cx="4221162" cy="1546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00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1FBD88B-B560-4A39-9751-12EAF967CA9F}"/>
                </a:ext>
              </a:extLst>
            </p:cNvPr>
            <p:cNvSpPr/>
            <p:nvPr/>
          </p:nvSpPr>
          <p:spPr>
            <a:xfrm>
              <a:off x="7747793" y="2505075"/>
              <a:ext cx="4221162" cy="532608"/>
            </a:xfrm>
            <a:prstGeom prst="rect">
              <a:avLst/>
            </a:prstGeom>
            <a:solidFill>
              <a:srgbClr val="4BA9C3"/>
            </a:solidFill>
            <a:ln w="571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/>
                <a:t>贝叶斯公式</a:t>
              </a: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50DFAE8F-4040-41E6-B052-2DB77832BD8E}"/>
              </a:ext>
            </a:extLst>
          </p:cNvPr>
          <p:cNvSpPr/>
          <p:nvPr/>
        </p:nvSpPr>
        <p:spPr>
          <a:xfrm>
            <a:off x="0" y="-9525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五、小结</a:t>
            </a:r>
          </a:p>
        </p:txBody>
      </p:sp>
    </p:spTree>
    <p:extLst>
      <p:ext uri="{BB962C8B-B14F-4D97-AF65-F5344CB8AC3E}">
        <p14:creationId xmlns:p14="http://schemas.microsoft.com/office/powerpoint/2010/main" val="3164241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：圆角 13" descr="装饰元素">
            <a:extLst>
              <a:ext uri="{FF2B5EF4-FFF2-40B4-BE49-F238E27FC236}">
                <a16:creationId xmlns:a16="http://schemas.microsoft.com/office/drawing/2014/main" id="{D44F82B2-998D-4DFD-AAB8-8D5E996F9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3568" y="2574821"/>
            <a:ext cx="3833906" cy="261103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zh-CN" altLang="en-US" sz="7200" b="1" dirty="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谢 谢</a:t>
            </a:r>
            <a:r>
              <a:rPr lang="en-US" altLang="zh-CN" sz="7200" b="1" dirty="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!</a:t>
            </a:r>
            <a:endParaRPr lang="zh-CN" altLang="en-US" sz="7200" b="1" dirty="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61E5BF8-B883-4420-9EA9-7E920E5D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AAC19ED-7CFA-4AF2-BE7E-6017F4B12C94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pPr rtl="0"/>
              <a:t>11</a:t>
            </a:fld>
            <a:endParaRPr lang="zh-CN" alt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6329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D5A1BA9-81E4-4A2E-9C7D-54C425E715AD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一、引例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100DDDE-88A1-4845-9103-8F31B2193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085" y="1328058"/>
            <a:ext cx="45720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DC7FE64-9413-47E2-8F1C-2ABDA32C88BA}"/>
              </a:ext>
            </a:extLst>
          </p:cNvPr>
          <p:cNvSpPr txBox="1"/>
          <p:nvPr/>
        </p:nvSpPr>
        <p:spPr>
          <a:xfrm>
            <a:off x="1570264" y="1796144"/>
            <a:ext cx="1447800" cy="952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检测阳性未感染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F3CB53A-B792-4157-AC84-429CAEE87907}"/>
              </a:ext>
            </a:extLst>
          </p:cNvPr>
          <p:cNvSpPr txBox="1"/>
          <p:nvPr/>
        </p:nvSpPr>
        <p:spPr>
          <a:xfrm>
            <a:off x="8754835" y="1796144"/>
            <a:ext cx="1447800" cy="952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检测阴性感染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F17C918-C777-47A0-9E0A-17298DC88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242" y="3751760"/>
            <a:ext cx="4572000" cy="3051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8715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445F58-7953-47AD-917A-485216F77D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4659" y="921056"/>
            <a:ext cx="6550053" cy="2809115"/>
          </a:xfrm>
        </p:spPr>
        <p:txBody>
          <a:bodyPr rtlCol="0">
            <a:noAutofit/>
          </a:bodyPr>
          <a:lstStyle/>
          <a:p>
            <a:pPr marL="0" lvl="0" indent="457200" algn="just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2200" b="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假设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疫情期间，新冠病毒的感染率为</a:t>
            </a:r>
            <a:r>
              <a:rPr lang="en-US" altLang="zh-CN" sz="2200" dirty="0">
                <a:solidFill>
                  <a:srgbClr val="4BA9C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0.001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，核酸检测的确诊率为</a:t>
            </a:r>
            <a:r>
              <a:rPr lang="en-US" altLang="zh-CN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0.99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，误诊率为</a:t>
            </a:r>
            <a:r>
              <a:rPr lang="en-US" altLang="zh-CN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0.2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。即</a:t>
            </a:r>
            <a:r>
              <a:rPr lang="zh-CN" altLang="en-US" sz="2200" dirty="0">
                <a:solidFill>
                  <a:srgbClr val="4BA9C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某人感染的情况下，检测呈阳性的概率为</a:t>
            </a:r>
            <a:r>
              <a:rPr lang="en-US" altLang="zh-CN" sz="2200" dirty="0">
                <a:solidFill>
                  <a:srgbClr val="4BA9C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0.99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zh-CN" altLang="en-US" sz="2200" dirty="0">
                <a:solidFill>
                  <a:srgbClr val="4BA9C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某人未感染的情况下，检测呈阳性的概率为</a:t>
            </a:r>
            <a:r>
              <a:rPr lang="en-US" altLang="zh-CN" sz="2200" dirty="0">
                <a:solidFill>
                  <a:srgbClr val="4BA9C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0.2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200" b="0" dirty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lvl="0" indent="457200" algn="just" rtl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若现在某人检测结果为阳性，请问他感染新冠病毒的可能性多大？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BEB2D74-D43A-474C-913D-FC64520FE718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一、引例</a:t>
            </a:r>
          </a:p>
        </p:txBody>
      </p:sp>
      <p:graphicFrame>
        <p:nvGraphicFramePr>
          <p:cNvPr id="27" name="内容占位符 6">
            <a:extLst>
              <a:ext uri="{FF2B5EF4-FFF2-40B4-BE49-F238E27FC236}">
                <a16:creationId xmlns:a16="http://schemas.microsoft.com/office/drawing/2014/main" id="{8D0D2B97-4A47-4ED4-918C-1629FD6030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512479"/>
              </p:ext>
            </p:extLst>
          </p:nvPr>
        </p:nvGraphicFramePr>
        <p:xfrm>
          <a:off x="7381648" y="1072473"/>
          <a:ext cx="313531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" name="Equation" r:id="rId4" imgW="1460160" imgH="533160" progId="Equation.DSMT4">
                  <p:embed/>
                </p:oleObj>
              </mc:Choice>
              <mc:Fallback>
                <p:oleObj name="Equation" r:id="rId4" imgW="1460160" imgH="533160" progId="Equation.DSMT4">
                  <p:embed/>
                  <p:pic>
                    <p:nvPicPr>
                      <p:cNvPr id="11" name="内容占位符 6">
                        <a:extLst>
                          <a:ext uri="{FF2B5EF4-FFF2-40B4-BE49-F238E27FC236}">
                            <a16:creationId xmlns:a16="http://schemas.microsoft.com/office/drawing/2014/main" id="{0B8D8669-D55A-4B2F-99A0-95C79A8CF9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81648" y="1072473"/>
                        <a:ext cx="3135312" cy="1143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内容占位符 9">
            <a:extLst>
              <a:ext uri="{FF2B5EF4-FFF2-40B4-BE49-F238E27FC236}">
                <a16:creationId xmlns:a16="http://schemas.microsoft.com/office/drawing/2014/main" id="{B33B03D0-8FCB-414E-9E85-64DD98D8B1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522783"/>
              </p:ext>
            </p:extLst>
          </p:nvPr>
        </p:nvGraphicFramePr>
        <p:xfrm>
          <a:off x="7396387" y="4204825"/>
          <a:ext cx="1298575" cy="509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" name="Equation" r:id="rId6" imgW="647640" imgH="253800" progId="Equation.DSMT4">
                  <p:embed/>
                </p:oleObj>
              </mc:Choice>
              <mc:Fallback>
                <p:oleObj name="Equation" r:id="rId6" imgW="647640" imgH="253800" progId="Equation.DSMT4">
                  <p:embed/>
                  <p:pic>
                    <p:nvPicPr>
                      <p:cNvPr id="12" name="内容占位符 9">
                        <a:extLst>
                          <a:ext uri="{FF2B5EF4-FFF2-40B4-BE49-F238E27FC236}">
                            <a16:creationId xmlns:a16="http://schemas.microsoft.com/office/drawing/2014/main" id="{35DE0FC9-2F58-4743-8F31-3F51E6FCE3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96387" y="4204825"/>
                        <a:ext cx="1298575" cy="5092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DB1C8D2A-EBD1-43FE-8435-3E0649C05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2557461"/>
              </p:ext>
            </p:extLst>
          </p:nvPr>
        </p:nvGraphicFramePr>
        <p:xfrm>
          <a:off x="7381648" y="3269371"/>
          <a:ext cx="184840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4" name="Equation" r:id="rId8" imgW="927000" imgH="253800" progId="Equation.DSMT4">
                  <p:embed/>
                </p:oleObj>
              </mc:Choice>
              <mc:Fallback>
                <p:oleObj name="Equation" r:id="rId8" imgW="92700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81648" y="3269371"/>
                        <a:ext cx="1848408" cy="5064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332E5C96-1B83-409E-AA69-D084DF3A0B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251314"/>
              </p:ext>
            </p:extLst>
          </p:nvPr>
        </p:nvGraphicFramePr>
        <p:xfrm>
          <a:off x="9746228" y="3269372"/>
          <a:ext cx="154146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5" name="Equation" r:id="rId10" imgW="850680" imgH="279360" progId="Equation.DSMT4">
                  <p:embed/>
                </p:oleObj>
              </mc:Choice>
              <mc:Fallback>
                <p:oleObj name="Equation" r:id="rId10" imgW="850680" imgH="27936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DB1C8D2A-EBD1-43FE-8435-3E0649C05F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746228" y="3269372"/>
                        <a:ext cx="1541463" cy="5064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1AF06FB1-DA07-48F0-84FF-D4B6A42E0B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679134"/>
              </p:ext>
            </p:extLst>
          </p:nvPr>
        </p:nvGraphicFramePr>
        <p:xfrm>
          <a:off x="7381648" y="2555121"/>
          <a:ext cx="16732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6" name="Equation" r:id="rId12" imgW="838080" imgH="203040" progId="Equation.DSMT4">
                  <p:embed/>
                </p:oleObj>
              </mc:Choice>
              <mc:Fallback>
                <p:oleObj name="Equation" r:id="rId12" imgW="838080" imgH="20304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DB1C8D2A-EBD1-43FE-8435-3E0649C05F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381648" y="2555121"/>
                        <a:ext cx="1673225" cy="406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图片 9">
            <a:extLst>
              <a:ext uri="{FF2B5EF4-FFF2-40B4-BE49-F238E27FC236}">
                <a16:creationId xmlns:a16="http://schemas.microsoft.com/office/drawing/2014/main" id="{45286CD4-6D75-44A3-B6D4-01C9601C6B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8196" y="3843542"/>
            <a:ext cx="1441524" cy="236232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思想气泡: 云 10">
            <a:extLst>
              <a:ext uri="{FF2B5EF4-FFF2-40B4-BE49-F238E27FC236}">
                <a16:creationId xmlns:a16="http://schemas.microsoft.com/office/drawing/2014/main" id="{00C52C07-64DC-44AD-9E24-7A8AD4D2A605}"/>
              </a:ext>
            </a:extLst>
          </p:cNvPr>
          <p:cNvSpPr/>
          <p:nvPr/>
        </p:nvSpPr>
        <p:spPr>
          <a:xfrm>
            <a:off x="3085160" y="3396342"/>
            <a:ext cx="1541463" cy="986233"/>
          </a:xfrm>
          <a:prstGeom prst="cloudCallout">
            <a:avLst>
              <a:gd name="adj1" fmla="val -50813"/>
              <a:gd name="adj2" fmla="val 55283"/>
            </a:avLst>
          </a:prstGeom>
          <a:solidFill>
            <a:schemeClr val="accent1">
              <a:lumMod val="60000"/>
              <a:lumOff val="40000"/>
            </a:schemeClr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dirty="0">
                <a:solidFill>
                  <a:srgbClr val="FF0000"/>
                </a:solidFill>
              </a:rPr>
              <a:t>0.99</a:t>
            </a:r>
            <a:r>
              <a:rPr lang="zh-CN" altLang="en-US" sz="2200" dirty="0">
                <a:solidFill>
                  <a:srgbClr val="FF0000"/>
                </a:solidFill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1408164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uiExpand="1" build="p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687F0A-160B-46EB-91C5-F0C82F59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4</a:t>
            </a:fld>
            <a:endParaRPr lang="zh-CN" altLang="en-US" noProof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233C35-0064-473F-BF86-12D474DA8924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一、引例</a:t>
            </a:r>
          </a:p>
        </p:txBody>
      </p:sp>
      <p:sp>
        <p:nvSpPr>
          <p:cNvPr id="10" name="思想气泡: 云 9">
            <a:extLst>
              <a:ext uri="{FF2B5EF4-FFF2-40B4-BE49-F238E27FC236}">
                <a16:creationId xmlns:a16="http://schemas.microsoft.com/office/drawing/2014/main" id="{973BE681-EA20-4215-830E-8DC9B0A02CBF}"/>
              </a:ext>
            </a:extLst>
          </p:cNvPr>
          <p:cNvSpPr/>
          <p:nvPr/>
        </p:nvSpPr>
        <p:spPr>
          <a:xfrm>
            <a:off x="8051581" y="2632856"/>
            <a:ext cx="1548673" cy="1058741"/>
          </a:xfrm>
          <a:prstGeom prst="cloudCallout">
            <a:avLst>
              <a:gd name="adj1" fmla="val -117661"/>
              <a:gd name="adj2" fmla="val 37952"/>
            </a:avLst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先验概率</a:t>
            </a:r>
          </a:p>
        </p:txBody>
      </p:sp>
      <p:sp>
        <p:nvSpPr>
          <p:cNvPr id="12" name="思想气泡: 云 11">
            <a:extLst>
              <a:ext uri="{FF2B5EF4-FFF2-40B4-BE49-F238E27FC236}">
                <a16:creationId xmlns:a16="http://schemas.microsoft.com/office/drawing/2014/main" id="{6618BF97-644A-48AA-AC26-728140C120DA}"/>
              </a:ext>
            </a:extLst>
          </p:cNvPr>
          <p:cNvSpPr/>
          <p:nvPr/>
        </p:nvSpPr>
        <p:spPr>
          <a:xfrm>
            <a:off x="1680302" y="4363975"/>
            <a:ext cx="1548673" cy="1058741"/>
          </a:xfrm>
          <a:prstGeom prst="cloudCallout">
            <a:avLst>
              <a:gd name="adj1" fmla="val 56486"/>
              <a:gd name="adj2" fmla="val -86586"/>
            </a:avLst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latin typeface="宋体" panose="02010600030101010101" pitchFamily="2" charset="-122"/>
                <a:ea typeface="宋体" panose="02010600030101010101" pitchFamily="2" charset="-122"/>
              </a:rPr>
              <a:t>后验概率</a:t>
            </a:r>
          </a:p>
        </p:txBody>
      </p:sp>
      <p:graphicFrame>
        <p:nvGraphicFramePr>
          <p:cNvPr id="11" name="内容占位符 9">
            <a:extLst>
              <a:ext uri="{FF2B5EF4-FFF2-40B4-BE49-F238E27FC236}">
                <a16:creationId xmlns:a16="http://schemas.microsoft.com/office/drawing/2014/main" id="{92118747-669F-4C09-8E8D-2F689F7E5E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759641"/>
              </p:ext>
            </p:extLst>
          </p:nvPr>
        </p:nvGraphicFramePr>
        <p:xfrm>
          <a:off x="4064681" y="2116139"/>
          <a:ext cx="1870756" cy="574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Equation" r:id="rId3" imgW="825480" imgH="253800" progId="Equation.DSMT4">
                  <p:embed/>
                </p:oleObj>
              </mc:Choice>
              <mc:Fallback>
                <p:oleObj name="Equation" r:id="rId3" imgW="825480" imgH="253800" progId="Equation.DSMT4">
                  <p:embed/>
                  <p:pic>
                    <p:nvPicPr>
                      <p:cNvPr id="6" name="内容占位符 9">
                        <a:extLst>
                          <a:ext uri="{FF2B5EF4-FFF2-40B4-BE49-F238E27FC236}">
                            <a16:creationId xmlns:a16="http://schemas.microsoft.com/office/drawing/2014/main" id="{2A2CD5A6-902A-4A36-A48E-3183FA06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64681" y="2116139"/>
                        <a:ext cx="1870756" cy="574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内容占位符 9">
            <a:extLst>
              <a:ext uri="{FF2B5EF4-FFF2-40B4-BE49-F238E27FC236}">
                <a16:creationId xmlns:a16="http://schemas.microsoft.com/office/drawing/2014/main" id="{B07200E8-84E3-42D3-B8E6-A6109BC4A2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920241"/>
              </p:ext>
            </p:extLst>
          </p:nvPr>
        </p:nvGraphicFramePr>
        <p:xfrm>
          <a:off x="4019020" y="4613117"/>
          <a:ext cx="4624238" cy="852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4" name="Equation" r:id="rId5" imgW="2133360" imgH="393480" progId="Equation.DSMT4">
                  <p:embed/>
                </p:oleObj>
              </mc:Choice>
              <mc:Fallback>
                <p:oleObj name="Equation" r:id="rId5" imgW="2133360" imgH="393480" progId="Equation.DSMT4">
                  <p:embed/>
                  <p:pic>
                    <p:nvPicPr>
                      <p:cNvPr id="6" name="内容占位符 9">
                        <a:extLst>
                          <a:ext uri="{FF2B5EF4-FFF2-40B4-BE49-F238E27FC236}">
                            <a16:creationId xmlns:a16="http://schemas.microsoft.com/office/drawing/2014/main" id="{2A2CD5A6-902A-4A36-A48E-3183FA06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19020" y="4613117"/>
                        <a:ext cx="4624238" cy="852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内容占位符 9">
            <a:extLst>
              <a:ext uri="{FF2B5EF4-FFF2-40B4-BE49-F238E27FC236}">
                <a16:creationId xmlns:a16="http://schemas.microsoft.com/office/drawing/2014/main" id="{04658F7E-C09D-455D-824F-6114941599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48627"/>
              </p:ext>
            </p:extLst>
          </p:nvPr>
        </p:nvGraphicFramePr>
        <p:xfrm>
          <a:off x="2913290" y="1391554"/>
          <a:ext cx="3000374" cy="548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5" name="Equation" r:id="rId7" imgW="1384200" imgH="253800" progId="Equation.DSMT4">
                  <p:embed/>
                </p:oleObj>
              </mc:Choice>
              <mc:Fallback>
                <p:oleObj name="Equation" r:id="rId7" imgW="1384200" imgH="253800" progId="Equation.DSMT4">
                  <p:embed/>
                  <p:pic>
                    <p:nvPicPr>
                      <p:cNvPr id="6" name="内容占位符 9">
                        <a:extLst>
                          <a:ext uri="{FF2B5EF4-FFF2-40B4-BE49-F238E27FC236}">
                            <a16:creationId xmlns:a16="http://schemas.microsoft.com/office/drawing/2014/main" id="{2A2CD5A6-902A-4A36-A48E-3183FA06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13290" y="1391554"/>
                        <a:ext cx="3000374" cy="548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内容占位符 9">
            <a:extLst>
              <a:ext uri="{FF2B5EF4-FFF2-40B4-BE49-F238E27FC236}">
                <a16:creationId xmlns:a16="http://schemas.microsoft.com/office/drawing/2014/main" id="{5650ED13-AAEF-4E67-804F-6191C69DEA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360958"/>
              </p:ext>
            </p:extLst>
          </p:nvPr>
        </p:nvGraphicFramePr>
        <p:xfrm>
          <a:off x="2941864" y="450558"/>
          <a:ext cx="2189688" cy="868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6" name="Equation" r:id="rId9" imgW="1054080" imgH="419040" progId="Equation.DSMT4">
                  <p:embed/>
                </p:oleObj>
              </mc:Choice>
              <mc:Fallback>
                <p:oleObj name="Equation" r:id="rId9" imgW="1054080" imgH="419040" progId="Equation.DSMT4">
                  <p:embed/>
                  <p:pic>
                    <p:nvPicPr>
                      <p:cNvPr id="16" name="内容占位符 9">
                        <a:extLst>
                          <a:ext uri="{FF2B5EF4-FFF2-40B4-BE49-F238E27FC236}">
                            <a16:creationId xmlns:a16="http://schemas.microsoft.com/office/drawing/2014/main" id="{F1A19405-730E-48D0-AEB5-DF5BE09FF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41864" y="450558"/>
                        <a:ext cx="2189688" cy="868744"/>
                      </a:xfrm>
                      <a:prstGeom prst="rect">
                        <a:avLst/>
                      </a:prstGeom>
                      <a:solidFill>
                        <a:srgbClr val="F5F5F5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: 圆角 2">
            <a:extLst>
              <a:ext uri="{FF2B5EF4-FFF2-40B4-BE49-F238E27FC236}">
                <a16:creationId xmlns:a16="http://schemas.microsoft.com/office/drawing/2014/main" id="{27CD41C8-AD1B-401B-9285-150BBD7C690F}"/>
              </a:ext>
            </a:extLst>
          </p:cNvPr>
          <p:cNvSpPr/>
          <p:nvPr/>
        </p:nvSpPr>
        <p:spPr>
          <a:xfrm>
            <a:off x="7316557" y="485494"/>
            <a:ext cx="2924176" cy="15124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感染</a:t>
            </a:r>
            <a:endParaRPr lang="en-US" altLang="zh-CN" sz="2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阳性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CA0C9E1F-56CF-418C-9FF8-A18425F744A7}"/>
              </a:ext>
            </a:extLst>
          </p:cNvPr>
          <p:cNvSpPr/>
          <p:nvPr/>
        </p:nvSpPr>
        <p:spPr>
          <a:xfrm>
            <a:off x="8541655" y="763903"/>
            <a:ext cx="1633763" cy="878494"/>
          </a:xfrm>
          <a:prstGeom prst="ellipse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未感染阳性</a:t>
            </a:r>
          </a:p>
        </p:txBody>
      </p:sp>
      <p:graphicFrame>
        <p:nvGraphicFramePr>
          <p:cNvPr id="18" name="内容占位符 9">
            <a:extLst>
              <a:ext uri="{FF2B5EF4-FFF2-40B4-BE49-F238E27FC236}">
                <a16:creationId xmlns:a16="http://schemas.microsoft.com/office/drawing/2014/main" id="{81E59B43-23E7-4405-8A3D-DB6741D877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3604872"/>
              </p:ext>
            </p:extLst>
          </p:nvPr>
        </p:nvGraphicFramePr>
        <p:xfrm>
          <a:off x="2952750" y="3274200"/>
          <a:ext cx="4953000" cy="1030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7" name="Equation" r:id="rId11" imgW="2374560" imgH="495000" progId="Equation.DSMT4">
                  <p:embed/>
                </p:oleObj>
              </mc:Choice>
              <mc:Fallback>
                <p:oleObj name="Equation" r:id="rId11" imgW="2374560" imgH="495000" progId="Equation.DSMT4">
                  <p:embed/>
                  <p:pic>
                    <p:nvPicPr>
                      <p:cNvPr id="6" name="内容占位符 9">
                        <a:extLst>
                          <a:ext uri="{FF2B5EF4-FFF2-40B4-BE49-F238E27FC236}">
                            <a16:creationId xmlns:a16="http://schemas.microsoft.com/office/drawing/2014/main" id="{2A2CD5A6-902A-4A36-A48E-3183FA06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952750" y="3274200"/>
                        <a:ext cx="4953000" cy="10308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矩形 18">
            <a:extLst>
              <a:ext uri="{FF2B5EF4-FFF2-40B4-BE49-F238E27FC236}">
                <a16:creationId xmlns:a16="http://schemas.microsoft.com/office/drawing/2014/main" id="{8DD47809-D6BB-4E77-95D0-36C4C64D6DD3}"/>
              </a:ext>
            </a:extLst>
          </p:cNvPr>
          <p:cNvSpPr/>
          <p:nvPr/>
        </p:nvSpPr>
        <p:spPr>
          <a:xfrm>
            <a:off x="6205537" y="3283725"/>
            <a:ext cx="719138" cy="41606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06E4B80-FF5A-40F6-A122-1BC93F025415}"/>
              </a:ext>
            </a:extLst>
          </p:cNvPr>
          <p:cNvSpPr/>
          <p:nvPr/>
        </p:nvSpPr>
        <p:spPr>
          <a:xfrm>
            <a:off x="2905124" y="3491754"/>
            <a:ext cx="1066269" cy="50361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内容占位符 9">
            <a:extLst>
              <a:ext uri="{FF2B5EF4-FFF2-40B4-BE49-F238E27FC236}">
                <a16:creationId xmlns:a16="http://schemas.microsoft.com/office/drawing/2014/main" id="{5F071E67-5AC9-47B1-98D9-1BD113962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457153"/>
              </p:ext>
            </p:extLst>
          </p:nvPr>
        </p:nvGraphicFramePr>
        <p:xfrm>
          <a:off x="6265637" y="2083480"/>
          <a:ext cx="1954212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8" name="Equation" r:id="rId13" imgW="825480" imgH="279360" progId="Equation.DSMT4">
                  <p:embed/>
                </p:oleObj>
              </mc:Choice>
              <mc:Fallback>
                <p:oleObj name="Equation" r:id="rId13" imgW="825480" imgH="279360" progId="Equation.DSMT4">
                  <p:embed/>
                  <p:pic>
                    <p:nvPicPr>
                      <p:cNvPr id="11" name="内容占位符 9">
                        <a:extLst>
                          <a:ext uri="{FF2B5EF4-FFF2-40B4-BE49-F238E27FC236}">
                            <a16:creationId xmlns:a16="http://schemas.microsoft.com/office/drawing/2014/main" id="{92118747-669F-4C09-8E8D-2F689F7E5E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265637" y="2083480"/>
                        <a:ext cx="1954212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内容占位符 9">
            <a:extLst>
              <a:ext uri="{FF2B5EF4-FFF2-40B4-BE49-F238E27FC236}">
                <a16:creationId xmlns:a16="http://schemas.microsoft.com/office/drawing/2014/main" id="{A7A67408-870C-40CA-889B-358B63906B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023310"/>
              </p:ext>
            </p:extLst>
          </p:nvPr>
        </p:nvGraphicFramePr>
        <p:xfrm>
          <a:off x="5935437" y="2234291"/>
          <a:ext cx="330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9" name="Equation" r:id="rId15" imgW="139680" imgH="139680" progId="Equation.DSMT4">
                  <p:embed/>
                </p:oleObj>
              </mc:Choice>
              <mc:Fallback>
                <p:oleObj name="Equation" r:id="rId15" imgW="139680" imgH="139680" progId="Equation.DSMT4">
                  <p:embed/>
                  <p:pic>
                    <p:nvPicPr>
                      <p:cNvPr id="11" name="内容占位符 9">
                        <a:extLst>
                          <a:ext uri="{FF2B5EF4-FFF2-40B4-BE49-F238E27FC236}">
                            <a16:creationId xmlns:a16="http://schemas.microsoft.com/office/drawing/2014/main" id="{92118747-669F-4C09-8E8D-2F689F7E5E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935437" y="2234291"/>
                        <a:ext cx="330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内容占位符 9">
            <a:extLst>
              <a:ext uri="{FF2B5EF4-FFF2-40B4-BE49-F238E27FC236}">
                <a16:creationId xmlns:a16="http://schemas.microsoft.com/office/drawing/2014/main" id="{7D52151E-CA67-4DE6-B9C0-CE8DAE2676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82732"/>
              </p:ext>
            </p:extLst>
          </p:nvPr>
        </p:nvGraphicFramePr>
        <p:xfrm>
          <a:off x="2941864" y="2159682"/>
          <a:ext cx="11430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" name="Equation" r:id="rId17" imgW="482400" imgH="203040" progId="Equation.DSMT4">
                  <p:embed/>
                </p:oleObj>
              </mc:Choice>
              <mc:Fallback>
                <p:oleObj name="Equation" r:id="rId17" imgW="482400" imgH="203040" progId="Equation.DSMT4">
                  <p:embed/>
                  <p:pic>
                    <p:nvPicPr>
                      <p:cNvPr id="11" name="内容占位符 9">
                        <a:extLst>
                          <a:ext uri="{FF2B5EF4-FFF2-40B4-BE49-F238E27FC236}">
                            <a16:creationId xmlns:a16="http://schemas.microsoft.com/office/drawing/2014/main" id="{92118747-669F-4C09-8E8D-2F689F7E5E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941864" y="2159682"/>
                        <a:ext cx="1143000" cy="481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20140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3" grpId="0" animBg="1"/>
      <p:bldP spid="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687F0A-160B-46EB-91C5-F0C82F59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5</a:t>
            </a:fld>
            <a:endParaRPr lang="zh-CN" altLang="en-US" noProof="0"/>
          </a:p>
        </p:txBody>
      </p:sp>
      <p:graphicFrame>
        <p:nvGraphicFramePr>
          <p:cNvPr id="6" name="内容占位符 9">
            <a:extLst>
              <a:ext uri="{FF2B5EF4-FFF2-40B4-BE49-F238E27FC236}">
                <a16:creationId xmlns:a16="http://schemas.microsoft.com/office/drawing/2014/main" id="{2A2CD5A6-902A-4A36-A48E-3183FA063F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7035743"/>
              </p:ext>
            </p:extLst>
          </p:nvPr>
        </p:nvGraphicFramePr>
        <p:xfrm>
          <a:off x="1962150" y="2660033"/>
          <a:ext cx="5353050" cy="2457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7" name="Equation" r:id="rId3" imgW="2374560" imgH="1091880" progId="Equation.DSMT4">
                  <p:embed/>
                </p:oleObj>
              </mc:Choice>
              <mc:Fallback>
                <p:oleObj name="Equation" r:id="rId3" imgW="2374560" imgH="1091880" progId="Equation.DSMT4">
                  <p:embed/>
                  <p:pic>
                    <p:nvPicPr>
                      <p:cNvPr id="6" name="内容占位符 9">
                        <a:extLst>
                          <a:ext uri="{FF2B5EF4-FFF2-40B4-BE49-F238E27FC236}">
                            <a16:creationId xmlns:a16="http://schemas.microsoft.com/office/drawing/2014/main" id="{2A2CD5A6-902A-4A36-A48E-3183FA063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2150" y="2660033"/>
                        <a:ext cx="5353050" cy="2457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A5233C35-0064-473F-BF86-12D474DA8924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二、探索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277706AE-6BEB-4CBF-90E0-67345308776D}"/>
              </a:ext>
            </a:extLst>
          </p:cNvPr>
          <p:cNvSpPr txBox="1">
            <a:spLocks/>
          </p:cNvSpPr>
          <p:nvPr/>
        </p:nvSpPr>
        <p:spPr>
          <a:xfrm>
            <a:off x="1857375" y="807919"/>
            <a:ext cx="8401049" cy="62961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83464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20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1pPr>
            <a:lvl2pPr marL="6858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Char char="–"/>
              <a:defRPr sz="18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2pPr>
            <a:lvl3pPr marL="11430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6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3pPr>
            <a:lvl4pPr marL="16002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Corbel" panose="020B0503020204020204" pitchFamily="34" charset="0"/>
              <a:buChar char="–"/>
              <a:defRPr sz="1400" b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4pPr>
            <a:lvl5pPr marL="2057400" indent="-283464" algn="l" defTabSz="914400" rtl="0" eaLnBrk="1" latinLnBrk="0" hangingPunct="1">
              <a:lnSpc>
                <a:spcPct val="112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5pPr>
            <a:lvl6pPr marL="25146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83464" algn="l" defTabSz="914400" rtl="0" eaLnBrk="1" latinLnBrk="0" hangingPunct="1">
              <a:lnSpc>
                <a:spcPct val="112000"/>
              </a:lnSpc>
              <a:spcBef>
                <a:spcPts val="1300"/>
              </a:spcBef>
              <a:buFont typeface="Arial" panose="020B0604020202020204" pitchFamily="34" charset="0"/>
              <a:buChar char="•"/>
              <a:defRPr sz="140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思考：</a:t>
            </a:r>
            <a:r>
              <a:rPr lang="zh-CN" altLang="en-US" sz="2200" b="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如果二次检测结果仍为阳性，感染的概率又是多少呢？</a:t>
            </a: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98344315-C4CC-4815-A15C-7C3D9AB05F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350426"/>
              </p:ext>
            </p:extLst>
          </p:nvPr>
        </p:nvGraphicFramePr>
        <p:xfrm>
          <a:off x="4192984" y="1761484"/>
          <a:ext cx="184840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8" name="Equation" r:id="rId5" imgW="927000" imgH="253800" progId="Equation.DSMT4">
                  <p:embed/>
                </p:oleObj>
              </mc:Choice>
              <mc:Fallback>
                <p:oleObj name="Equation" r:id="rId5" imgW="927000" imgH="25380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DB1C8D2A-EBD1-43FE-8435-3E0649C05F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92984" y="1761484"/>
                        <a:ext cx="1848408" cy="5064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09EEA2A9-8D23-4F3D-883C-7F56157DD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635351"/>
              </p:ext>
            </p:extLst>
          </p:nvPr>
        </p:nvGraphicFramePr>
        <p:xfrm>
          <a:off x="6653324" y="1761485"/>
          <a:ext cx="1541463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9" name="Equation" r:id="rId7" imgW="850680" imgH="279360" progId="Equation.DSMT4">
                  <p:embed/>
                </p:oleObj>
              </mc:Choice>
              <mc:Fallback>
                <p:oleObj name="Equation" r:id="rId7" imgW="850680" imgH="27936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332E5C96-1B83-409E-AA69-D084DF3A0B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53324" y="1761485"/>
                        <a:ext cx="1541463" cy="506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4D14E660-FDFA-4400-9D52-B7D1124074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469705"/>
              </p:ext>
            </p:extLst>
          </p:nvPr>
        </p:nvGraphicFramePr>
        <p:xfrm>
          <a:off x="1962150" y="1811491"/>
          <a:ext cx="16986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Equation" r:id="rId9" imgW="850680" imgH="203040" progId="Equation.DSMT4">
                  <p:embed/>
                </p:oleObj>
              </mc:Choice>
              <mc:Fallback>
                <p:oleObj name="Equation" r:id="rId9" imgW="850680" imgH="2030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1AF06FB1-DA07-48F0-84FF-D4B6A42E0B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62150" y="1811491"/>
                        <a:ext cx="1698625" cy="40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97512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687F0A-160B-46EB-91C5-F0C82F59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6</a:t>
            </a:fld>
            <a:endParaRPr lang="zh-CN" altLang="en-US" noProof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233C35-0064-473F-BF86-12D474DA8924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二、探索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0ACFD6D0-F0B4-4BBC-BC23-48827337E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28748"/>
              </p:ext>
            </p:extLst>
          </p:nvPr>
        </p:nvGraphicFramePr>
        <p:xfrm>
          <a:off x="1479733" y="2045484"/>
          <a:ext cx="9767384" cy="21556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887944">
                  <a:extLst>
                    <a:ext uri="{9D8B030D-6E8A-4147-A177-3AD203B41FA5}">
                      <a16:colId xmlns:a16="http://schemas.microsoft.com/office/drawing/2014/main" val="2179669794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1896860616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770422453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476854465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146243692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2750922193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2907488449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303986594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1116112699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398442789"/>
                    </a:ext>
                  </a:extLst>
                </a:gridCol>
                <a:gridCol w="887944">
                  <a:extLst>
                    <a:ext uri="{9D8B030D-6E8A-4147-A177-3AD203B41FA5}">
                      <a16:colId xmlns:a16="http://schemas.microsoft.com/office/drawing/2014/main" val="2777000352"/>
                    </a:ext>
                  </a:extLst>
                </a:gridCol>
              </a:tblGrid>
              <a:tr h="107783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检测</a:t>
                      </a:r>
                      <a:endParaRPr lang="en-US" altLang="zh-CN" sz="2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zh-CN" alt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次数</a:t>
                      </a:r>
                      <a:endParaRPr lang="zh-CN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初始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CN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zh-CN" altLang="en-US" sz="2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次</a:t>
                      </a:r>
                      <a:endParaRPr lang="zh-CN" altLang="en-US" sz="2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304321"/>
                  </a:ext>
                </a:extLst>
              </a:tr>
              <a:tr h="107783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感染率</a:t>
                      </a:r>
                      <a:endParaRPr lang="zh-CN" alt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0.005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0.024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0.108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0.375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0.748</a:t>
                      </a:r>
                      <a:endParaRPr lang="en-US" altLang="zh-CN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0.936</a:t>
                      </a:r>
                      <a:endParaRPr lang="en-US" altLang="zh-CN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0.986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0.997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0.999</a:t>
                      </a:r>
                      <a:endParaRPr lang="en-US" altLang="zh-CN" sz="2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07" marR="5007" marT="50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794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4668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687F0A-160B-46EB-91C5-F0C82F59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7</a:t>
            </a:fld>
            <a:endParaRPr lang="zh-CN" altLang="en-US" noProof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233C35-0064-473F-BF86-12D474DA8924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二、探索</a:t>
            </a:r>
          </a:p>
        </p:txBody>
      </p:sp>
      <p:graphicFrame>
        <p:nvGraphicFramePr>
          <p:cNvPr id="5" name="图表 4">
            <a:extLst>
              <a:ext uri="{FF2B5EF4-FFF2-40B4-BE49-F238E27FC236}">
                <a16:creationId xmlns:a16="http://schemas.microsoft.com/office/drawing/2014/main" id="{59EF909F-6EB4-43A7-9CA4-24271B6FB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6947490"/>
              </p:ext>
            </p:extLst>
          </p:nvPr>
        </p:nvGraphicFramePr>
        <p:xfrm>
          <a:off x="2037669" y="706754"/>
          <a:ext cx="8336643" cy="4408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289D3719-7394-4FD1-B73E-56E1003E1831}"/>
              </a:ext>
            </a:extLst>
          </p:cNvPr>
          <p:cNvSpPr txBox="1"/>
          <p:nvPr/>
        </p:nvSpPr>
        <p:spPr>
          <a:xfrm>
            <a:off x="4019551" y="5486400"/>
            <a:ext cx="876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量变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63373B7-80C6-4AA1-9C4E-87E27976C76A}"/>
              </a:ext>
            </a:extLst>
          </p:cNvPr>
          <p:cNvSpPr txBox="1"/>
          <p:nvPr/>
        </p:nvSpPr>
        <p:spPr>
          <a:xfrm>
            <a:off x="7534277" y="5486400"/>
            <a:ext cx="876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质变</a:t>
            </a:r>
          </a:p>
        </p:txBody>
      </p:sp>
      <p:sp>
        <p:nvSpPr>
          <p:cNvPr id="10" name="箭头: 右 9">
            <a:extLst>
              <a:ext uri="{FF2B5EF4-FFF2-40B4-BE49-F238E27FC236}">
                <a16:creationId xmlns:a16="http://schemas.microsoft.com/office/drawing/2014/main" id="{2FEA5240-73C9-4632-879C-8C0FFAFB3EA6}"/>
              </a:ext>
            </a:extLst>
          </p:cNvPr>
          <p:cNvSpPr/>
          <p:nvPr/>
        </p:nvSpPr>
        <p:spPr>
          <a:xfrm>
            <a:off x="5000627" y="5574357"/>
            <a:ext cx="2381250" cy="285749"/>
          </a:xfrm>
          <a:prstGeom prst="rightArrow">
            <a:avLst/>
          </a:prstGeom>
          <a:solidFill>
            <a:srgbClr val="C00000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034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category"/>
        </p:bldSub>
      </p:bldGraphic>
      <p:bldP spid="2" grpId="0"/>
      <p:bldP spid="7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6687F0A-160B-46EB-91C5-F0C82F59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8</a:t>
            </a:fld>
            <a:endParaRPr lang="zh-CN" altLang="en-US" noProof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233C35-0064-473F-BF86-12D474DA8924}"/>
              </a:ext>
            </a:extLst>
          </p:cNvPr>
          <p:cNvSpPr/>
          <p:nvPr/>
        </p:nvSpPr>
        <p:spPr>
          <a:xfrm>
            <a:off x="0" y="0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三、启示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23536C7-068B-44C0-8DB5-03FB888547C9}"/>
              </a:ext>
            </a:extLst>
          </p:cNvPr>
          <p:cNvSpPr txBox="1"/>
          <p:nvPr/>
        </p:nvSpPr>
        <p:spPr>
          <a:xfrm>
            <a:off x="1592036" y="1982176"/>
            <a:ext cx="8422821" cy="2059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200" b="0" i="0" u="none" strike="noStrike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积累知识，点滴的努力累积起来就会让量变产生质变，</a:t>
            </a:r>
            <a:r>
              <a:rPr lang="zh-CN" altLang="en-US" sz="2200" dirty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促进自我学业的质变</a:t>
            </a:r>
            <a:r>
              <a:rPr lang="zh-CN" altLang="en-US" sz="2200" b="0" i="0" u="none" strike="noStrike" dirty="0">
                <a:solidFill>
                  <a:srgbClr val="323232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200" dirty="0">
              <a:solidFill>
                <a:srgbClr val="333333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200" dirty="0">
                <a:solidFill>
                  <a:srgbClr val="3333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防微杜渐，将不良思想品行因素消灭在萌芽状态，不让它发生质变，起到防范作用。</a:t>
            </a:r>
            <a:endParaRPr lang="en-US" altLang="zh-CN" sz="2200" b="0" i="0" u="none" strike="noStrike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EB2EF76-4EFD-4BE4-8AD4-CFF9C3EBD1C0}"/>
              </a:ext>
            </a:extLst>
          </p:cNvPr>
          <p:cNvSpPr txBox="1"/>
          <p:nvPr/>
        </p:nvSpPr>
        <p:spPr>
          <a:xfrm>
            <a:off x="1541690" y="1240971"/>
            <a:ext cx="3835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量变与质变的辩证关系</a:t>
            </a:r>
          </a:p>
        </p:txBody>
      </p:sp>
    </p:spTree>
    <p:extLst>
      <p:ext uri="{BB962C8B-B14F-4D97-AF65-F5344CB8AC3E}">
        <p14:creationId xmlns:p14="http://schemas.microsoft.com/office/powerpoint/2010/main" val="3019089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D00FEC-AED3-440F-8790-C9E01DDA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C19ED-7CFA-4AF2-BE7E-6017F4B12C94}" type="slidenum">
              <a:rPr lang="en-US" altLang="zh-CN" noProof="0" smtClean="0"/>
              <a:pPr/>
              <a:t>9</a:t>
            </a:fld>
            <a:endParaRPr lang="zh-CN" altLang="en-US" noProof="0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452FFA0A-91A9-490F-9442-61256992B509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376525"/>
            <a:ext cx="8839200" cy="1379537"/>
            <a:chOff x="0" y="29"/>
            <a:chExt cx="5568" cy="869"/>
          </a:xfrm>
        </p:grpSpPr>
        <p:sp>
          <p:nvSpPr>
            <p:cNvPr id="8" name="Text Box 4">
              <a:extLst>
                <a:ext uri="{FF2B5EF4-FFF2-40B4-BE49-F238E27FC236}">
                  <a16:creationId xmlns:a16="http://schemas.microsoft.com/office/drawing/2014/main" id="{F2145481-B97C-4EEE-AD47-57CFBC00D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9"/>
              <a:ext cx="269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3200" b="1" dirty="0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贝叶斯公式</a:t>
              </a:r>
              <a:r>
                <a:rPr kumimoji="1" lang="en-US" altLang="zh-CN" sz="3200" dirty="0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	  </a:t>
              </a:r>
              <a:r>
                <a:rPr kumimoji="1" lang="zh-CN" altLang="en-US" sz="3200" dirty="0">
                  <a:latin typeface="Times New Roman" panose="02020603050405020304" pitchFamily="18" charset="0"/>
                </a:rPr>
                <a:t>设</a:t>
              </a:r>
              <a:endParaRPr kumimoji="1" lang="zh-CN" altLang="en-US" sz="3200" b="1" dirty="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9" name="Object 5">
              <a:extLst>
                <a:ext uri="{FF2B5EF4-FFF2-40B4-BE49-F238E27FC236}">
                  <a16:creationId xmlns:a16="http://schemas.microsoft.com/office/drawing/2014/main" id="{AF3BFA90-30D5-40C0-B6AB-98F421A7D42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72634892"/>
                </p:ext>
              </p:extLst>
            </p:nvPr>
          </p:nvGraphicFramePr>
          <p:xfrm>
            <a:off x="1927" y="45"/>
            <a:ext cx="1368" cy="3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3" name="公式" r:id="rId3" imgW="749300" imgH="228600" progId="Equation.3">
                    <p:embed/>
                  </p:oleObj>
                </mc:Choice>
                <mc:Fallback>
                  <p:oleObj name="公式" r:id="rId3" imgW="749300" imgH="228600" progId="Equation.3">
                    <p:embed/>
                    <p:pic>
                      <p:nvPicPr>
                        <p:cNvPr id="16393" name="Object 5">
                          <a:extLst>
                            <a:ext uri="{FF2B5EF4-FFF2-40B4-BE49-F238E27FC236}">
                              <a16:creationId xmlns:a16="http://schemas.microsoft.com/office/drawing/2014/main" id="{665705D5-357C-49D8-A77D-03735E3BBC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7" y="45"/>
                          <a:ext cx="1368" cy="3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6">
              <a:extLst>
                <a:ext uri="{FF2B5EF4-FFF2-40B4-BE49-F238E27FC236}">
                  <a16:creationId xmlns:a16="http://schemas.microsoft.com/office/drawing/2014/main" id="{9FE4C2B7-4806-48CD-BFD2-A38F46E4FC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3" y="29"/>
              <a:ext cx="2275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3200" dirty="0">
                  <a:latin typeface="Times New Roman" panose="02020603050405020304" pitchFamily="18" charset="0"/>
                </a:rPr>
                <a:t>是样本空间的一个</a:t>
              </a:r>
            </a:p>
          </p:txBody>
        </p:sp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A6B34696-8E11-4EE9-B029-71DD695412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" y="533"/>
              <a:ext cx="17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3200" dirty="0">
                  <a:latin typeface="Times New Roman" panose="02020603050405020304" pitchFamily="18" charset="0"/>
                </a:rPr>
                <a:t>划分，且</a:t>
              </a:r>
            </a:p>
          </p:txBody>
        </p:sp>
        <p:graphicFrame>
          <p:nvGraphicFramePr>
            <p:cNvPr id="12" name="Object 8">
              <a:extLst>
                <a:ext uri="{FF2B5EF4-FFF2-40B4-BE49-F238E27FC236}">
                  <a16:creationId xmlns:a16="http://schemas.microsoft.com/office/drawing/2014/main" id="{E40EF2CF-90B6-477F-9EFF-BDC3F0CDAA5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40420730"/>
                </p:ext>
              </p:extLst>
            </p:nvPr>
          </p:nvGraphicFramePr>
          <p:xfrm>
            <a:off x="1206" y="581"/>
            <a:ext cx="901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4" name="Equation" r:id="rId5" imgW="622030" imgH="203112" progId="Equation.3">
                    <p:embed/>
                  </p:oleObj>
                </mc:Choice>
                <mc:Fallback>
                  <p:oleObj name="Equation" r:id="rId5" imgW="622030" imgH="203112" progId="Equation.3">
                    <p:embed/>
                    <p:pic>
                      <p:nvPicPr>
                        <p:cNvPr id="16396" name="Object 8">
                          <a:extLst>
                            <a:ext uri="{FF2B5EF4-FFF2-40B4-BE49-F238E27FC236}">
                              <a16:creationId xmlns:a16="http://schemas.microsoft.com/office/drawing/2014/main" id="{D264ACA0-4843-4B3C-88B9-B0E841D218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6" y="581"/>
                          <a:ext cx="90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9">
              <a:extLst>
                <a:ext uri="{FF2B5EF4-FFF2-40B4-BE49-F238E27FC236}">
                  <a16:creationId xmlns:a16="http://schemas.microsoft.com/office/drawing/2014/main" id="{B4D35D3E-DE6A-4E68-8158-410444B1D3F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9719712"/>
                </p:ext>
              </p:extLst>
            </p:nvPr>
          </p:nvGraphicFramePr>
          <p:xfrm>
            <a:off x="2124" y="562"/>
            <a:ext cx="105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5" r:id="rId7" imgW="634725" imgH="228501" progId="Equation.3">
                    <p:embed/>
                  </p:oleObj>
                </mc:Choice>
                <mc:Fallback>
                  <p:oleObj r:id="rId7" imgW="634725" imgH="228501" progId="Equation.3">
                    <p:embed/>
                    <p:pic>
                      <p:nvPicPr>
                        <p:cNvPr id="16397" name="Object 9">
                          <a:extLst>
                            <a:ext uri="{FF2B5EF4-FFF2-40B4-BE49-F238E27FC236}">
                              <a16:creationId xmlns:a16="http://schemas.microsoft.com/office/drawing/2014/main" id="{806CD388-E302-43F1-9E4F-4A904513C22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4" y="562"/>
                          <a:ext cx="1056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0">
              <a:extLst>
                <a:ext uri="{FF2B5EF4-FFF2-40B4-BE49-F238E27FC236}">
                  <a16:creationId xmlns:a16="http://schemas.microsoft.com/office/drawing/2014/main" id="{D4C4E5F0-23CD-4C2E-8B41-601B0BE7864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51946006"/>
                </p:ext>
              </p:extLst>
            </p:nvPr>
          </p:nvGraphicFramePr>
          <p:xfrm>
            <a:off x="3240" y="562"/>
            <a:ext cx="1140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6" name="Equation" r:id="rId9" imgW="837836" imgH="203112" progId="Equation.3">
                    <p:embed/>
                  </p:oleObj>
                </mc:Choice>
                <mc:Fallback>
                  <p:oleObj name="Equation" r:id="rId9" imgW="837836" imgH="203112" progId="Equation.3">
                    <p:embed/>
                    <p:pic>
                      <p:nvPicPr>
                        <p:cNvPr id="16398" name="Object 10">
                          <a:extLst>
                            <a:ext uri="{FF2B5EF4-FFF2-40B4-BE49-F238E27FC236}">
                              <a16:creationId xmlns:a16="http://schemas.microsoft.com/office/drawing/2014/main" id="{28BFCFB5-170E-4FA9-A26F-06ACD347C9C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0" y="562"/>
                          <a:ext cx="1140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11">
              <a:extLst>
                <a:ext uri="{FF2B5EF4-FFF2-40B4-BE49-F238E27FC236}">
                  <a16:creationId xmlns:a16="http://schemas.microsoft.com/office/drawing/2014/main" id="{02A85B08-7F8C-4052-A040-8F3E9723F6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4" y="504"/>
              <a:ext cx="966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3200" dirty="0">
                  <a:latin typeface="Times New Roman" panose="02020603050405020304" pitchFamily="18" charset="0"/>
                </a:rPr>
                <a:t>，则有</a:t>
              </a:r>
            </a:p>
          </p:txBody>
        </p:sp>
      </p:grpSp>
      <p:graphicFrame>
        <p:nvGraphicFramePr>
          <p:cNvPr id="16" name="Object 12">
            <a:extLst>
              <a:ext uri="{FF2B5EF4-FFF2-40B4-BE49-F238E27FC236}">
                <a16:creationId xmlns:a16="http://schemas.microsoft.com/office/drawing/2014/main" id="{4110E42F-B128-4CF6-8E6E-25EC3BAD1C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925004"/>
              </p:ext>
            </p:extLst>
          </p:nvPr>
        </p:nvGraphicFramePr>
        <p:xfrm>
          <a:off x="3448050" y="3284538"/>
          <a:ext cx="4227513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" name="Equation" r:id="rId11" imgW="1857507" imgH="638123" progId="Equation.DSMT4">
                  <p:embed/>
                </p:oleObj>
              </mc:Choice>
              <mc:Fallback>
                <p:oleObj name="Equation" r:id="rId11" imgW="1857507" imgH="638123" progId="Equation.DSMT4">
                  <p:embed/>
                  <p:pic>
                    <p:nvPicPr>
                      <p:cNvPr id="66572" name="Object 12">
                        <a:extLst>
                          <a:ext uri="{FF2B5EF4-FFF2-40B4-BE49-F238E27FC236}">
                            <a16:creationId xmlns:a16="http://schemas.microsoft.com/office/drawing/2014/main" id="{300C13E0-BD92-43A3-B4A4-EBB13EA92F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3284538"/>
                        <a:ext cx="4227513" cy="155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对话气泡: 圆角矩形 16">
            <a:extLst>
              <a:ext uri="{FF2B5EF4-FFF2-40B4-BE49-F238E27FC236}">
                <a16:creationId xmlns:a16="http://schemas.microsoft.com/office/drawing/2014/main" id="{C563D5E2-49EF-4FF7-8B86-8B91A9F342EC}"/>
              </a:ext>
            </a:extLst>
          </p:cNvPr>
          <p:cNvSpPr/>
          <p:nvPr/>
        </p:nvSpPr>
        <p:spPr>
          <a:xfrm>
            <a:off x="7090005" y="4909245"/>
            <a:ext cx="2344507" cy="685999"/>
          </a:xfrm>
          <a:prstGeom prst="wedgeRoundRectCallout">
            <a:avLst>
              <a:gd name="adj1" fmla="val -53395"/>
              <a:gd name="adj2" fmla="val -118395"/>
              <a:gd name="adj3" fmla="val 16667"/>
            </a:avLst>
          </a:prstGeom>
          <a:solidFill>
            <a:schemeClr val="accent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全概率公式</a:t>
            </a:r>
          </a:p>
        </p:txBody>
      </p:sp>
      <p:sp>
        <p:nvSpPr>
          <p:cNvPr id="18" name="对话气泡: 圆角矩形 17">
            <a:extLst>
              <a:ext uri="{FF2B5EF4-FFF2-40B4-BE49-F238E27FC236}">
                <a16:creationId xmlns:a16="http://schemas.microsoft.com/office/drawing/2014/main" id="{BB84EF58-4F17-4CF0-B10D-ACD89F335119}"/>
              </a:ext>
            </a:extLst>
          </p:cNvPr>
          <p:cNvSpPr/>
          <p:nvPr/>
        </p:nvSpPr>
        <p:spPr>
          <a:xfrm>
            <a:off x="8028674" y="2952019"/>
            <a:ext cx="2344507" cy="579438"/>
          </a:xfrm>
          <a:prstGeom prst="wedgeRoundRectCallout">
            <a:avLst>
              <a:gd name="adj1" fmla="val -79396"/>
              <a:gd name="adj2" fmla="val 62291"/>
              <a:gd name="adj3" fmla="val 16667"/>
            </a:avLst>
          </a:prstGeom>
          <a:solidFill>
            <a:schemeClr val="accent1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乘法公式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6235765-EA52-48D8-93D4-5366A30238FE}"/>
              </a:ext>
            </a:extLst>
          </p:cNvPr>
          <p:cNvSpPr/>
          <p:nvPr/>
        </p:nvSpPr>
        <p:spPr>
          <a:xfrm>
            <a:off x="0" y="-9525"/>
            <a:ext cx="1628775" cy="552993"/>
          </a:xfrm>
          <a:prstGeom prst="rect">
            <a:avLst/>
          </a:prstGeom>
          <a:solidFill>
            <a:srgbClr val="4BA9C3"/>
          </a:solidFill>
          <a:ln w="571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四、定理</a:t>
            </a:r>
          </a:p>
        </p:txBody>
      </p:sp>
    </p:spTree>
    <p:extLst>
      <p:ext uri="{BB962C8B-B14F-4D97-AF65-F5344CB8AC3E}">
        <p14:creationId xmlns:p14="http://schemas.microsoft.com/office/powerpoint/2010/main" val="2222407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标题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Custom 5">
      <a:majorFont>
        <a:latin typeface="Franklin Gothic Demi"/>
        <a:ea typeface=""/>
        <a:cs typeface=""/>
      </a:majorFont>
      <a:minorFont>
        <a:latin typeface="Franklin Gothic Medium"/>
        <a:ea typeface=""/>
        <a:cs typeface="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57150"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7980_TF33527777" id="{7042F19D-3B21-4EBC-A165-33EAF7B55799}" vid="{632A9BC3-525D-4970-8EF3-8C7077C60549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85429E6-13D0-4D69-B2AD-EDA3074FAB41}">
  <we:reference id="wa104381063" version="1.0.0.0" store="en-US" storeType="OMEX"/>
  <we:alternateReferences>
    <we:reference id="wa104381063" version="1.0.0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97F60B-DD54-48B5-A371-5DA4912C13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13AB06-BF88-4433-A0BD-F8B544C9B5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C76B70-05A8-4DEE-8E00-4F383FBFCA2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安全措施</Template>
  <TotalTime>1571</TotalTime>
  <Words>287</Words>
  <Application>Microsoft Office PowerPoint</Application>
  <PresentationFormat>宽屏</PresentationFormat>
  <Paragraphs>76</Paragraphs>
  <Slides>11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Microsoft YaHei UI</vt:lpstr>
      <vt:lpstr>华文行楷</vt:lpstr>
      <vt:lpstr>楷体_GB2312</vt:lpstr>
      <vt:lpstr>宋体</vt:lpstr>
      <vt:lpstr>Arial</vt:lpstr>
      <vt:lpstr>Corbel</vt:lpstr>
      <vt:lpstr>Franklin Gothic Demi</vt:lpstr>
      <vt:lpstr>Franklin Gothic Medium</vt:lpstr>
      <vt:lpstr>Times New Roman</vt:lpstr>
      <vt:lpstr>标题</vt:lpstr>
      <vt:lpstr>Equation</vt:lpstr>
      <vt:lpstr>公式</vt:lpstr>
      <vt:lpstr>Microsoft Equation 3.0</vt:lpstr>
      <vt:lpstr>贝叶斯公式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概率论与数理统计</dc:title>
  <dc:creator>Sun Xin</dc:creator>
  <cp:lastModifiedBy>Sun Xin</cp:lastModifiedBy>
  <cp:revision>100</cp:revision>
  <dcterms:created xsi:type="dcterms:W3CDTF">2020-09-30T05:57:09Z</dcterms:created>
  <dcterms:modified xsi:type="dcterms:W3CDTF">2020-10-23T13:50:40Z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