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29"/>
  </p:handoutMasterIdLst>
  <p:sldIdLst>
    <p:sldId id="3288" r:id="rId3"/>
    <p:sldId id="3439" r:id="rId5"/>
    <p:sldId id="3347" r:id="rId6"/>
    <p:sldId id="3318" r:id="rId7"/>
    <p:sldId id="3399" r:id="rId8"/>
    <p:sldId id="3397" r:id="rId9"/>
    <p:sldId id="3420" r:id="rId10"/>
    <p:sldId id="3421" r:id="rId11"/>
    <p:sldId id="3422" r:id="rId12"/>
    <p:sldId id="3375" r:id="rId13"/>
    <p:sldId id="3402" r:id="rId14"/>
    <p:sldId id="3424" r:id="rId15"/>
    <p:sldId id="3403" r:id="rId16"/>
    <p:sldId id="3404" r:id="rId17"/>
    <p:sldId id="3378" r:id="rId18"/>
    <p:sldId id="3419" r:id="rId19"/>
    <p:sldId id="3406" r:id="rId20"/>
    <p:sldId id="3407" r:id="rId21"/>
    <p:sldId id="3408" r:id="rId22"/>
    <p:sldId id="3409" r:id="rId23"/>
    <p:sldId id="3412" r:id="rId24"/>
    <p:sldId id="3411" r:id="rId25"/>
    <p:sldId id="3413" r:id="rId26"/>
    <p:sldId id="3423" r:id="rId27"/>
    <p:sldId id="3414" r:id="rId28"/>
  </p:sldIdLst>
  <p:sldSz cx="9145270" cy="5144770"/>
  <p:notesSz cx="6858000" cy="9144000"/>
  <p:custDataLst>
    <p:tags r:id="rId3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5295" indent="-1295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2495" indent="-2616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69695" indent="-39433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6895" indent="-5264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1625600" algn="l" defTabSz="65024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1950720" algn="l" defTabSz="65024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2275840" algn="l" defTabSz="65024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2601595" algn="l" defTabSz="65024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233"/>
    <a:srgbClr val="9F7B63"/>
    <a:srgbClr val="F48E77"/>
    <a:srgbClr val="A1BD70"/>
    <a:srgbClr val="889EB6"/>
    <a:srgbClr val="004236"/>
    <a:srgbClr val="169274"/>
    <a:srgbClr val="60AEA9"/>
    <a:srgbClr val="84004C"/>
    <a:srgbClr val="8B2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5548" autoAdjust="0"/>
    <p:restoredTop sz="92986" autoAdjust="0"/>
  </p:normalViewPr>
  <p:slideViewPr>
    <p:cSldViewPr>
      <p:cViewPr>
        <p:scale>
          <a:sx n="75" d="100"/>
          <a:sy n="75" d="100"/>
        </p:scale>
        <p:origin x="-984" y="-720"/>
      </p:cViewPr>
      <p:guideLst>
        <p:guide orient="horz" pos="328"/>
        <p:guide orient="horz" pos="4183"/>
        <p:guide orient="horz" pos="270"/>
        <p:guide orient="horz" pos="2976"/>
        <p:guide pos="4050"/>
        <p:guide pos="7588"/>
        <p:guide pos="376"/>
        <p:guide pos="1350"/>
        <p:guide pos="2881"/>
        <p:guide pos="5397"/>
        <p:guide pos="267"/>
        <p:guide pos="921"/>
      </p:guideLst>
    </p:cSldViewPr>
  </p:slideViewPr>
  <p:outlineViewPr>
    <p:cViewPr>
      <p:scale>
        <a:sx n="100" d="100"/>
        <a:sy n="100" d="100"/>
      </p:scale>
      <p:origin x="0" y="2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44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91DB28-7490-41E9-BD0E-C69FF39F3EB3}" type="doc">
      <dgm:prSet loTypeId="urn:microsoft.com/office/officeart/2005/8/layout/orgChart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18C5C5-B8BA-4C53-B792-B3CFBDF1D162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2400" b="1" dirty="0" smtClean="0">
              <a:solidFill>
                <a:schemeClr val="bg1"/>
              </a:solidFill>
            </a:rPr>
            <a:t>动作</a:t>
          </a:r>
          <a:endParaRPr lang="zh-CN" altLang="en-US" sz="2400" b="1" dirty="0">
            <a:solidFill>
              <a:schemeClr val="bg1"/>
            </a:solidFill>
          </a:endParaRPr>
        </a:p>
      </dgm:t>
    </dgm:pt>
    <dgm:pt modelId="{0AC2A31D-A852-4D3E-A1D7-DB31EA6C0B20}" cxnId="{C06F9B61-FEFD-4E71-8FA8-C282686F5481}" type="parTrans">
      <dgm:prSet/>
      <dgm:spPr/>
      <dgm:t>
        <a:bodyPr/>
        <a:lstStyle/>
        <a:p>
          <a:endParaRPr lang="zh-CN" altLang="en-US"/>
        </a:p>
      </dgm:t>
    </dgm:pt>
    <dgm:pt modelId="{FAE0E6A8-CCA0-4A20-BBF4-31611937A867}" cxnId="{C06F9B61-FEFD-4E71-8FA8-C282686F5481}" type="sibTrans">
      <dgm:prSet/>
      <dgm:spPr/>
      <dgm:t>
        <a:bodyPr/>
        <a:lstStyle/>
        <a:p>
          <a:endParaRPr lang="zh-CN" altLang="en-US"/>
        </a:p>
      </dgm:t>
    </dgm:pt>
    <dgm:pt modelId="{BA01367D-1FA9-49A4-B10B-21388E286221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形式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gm:t>
    </dgm:pt>
    <dgm:pt modelId="{CB562983-148F-44E2-8FFA-490448A7F0BD}" cxnId="{8FC580E6-AFCB-4C1F-B284-7B314C1BB2AD}" type="parTrans">
      <dgm:prSet custT="1"/>
      <dgm:spPr/>
      <dgm:t>
        <a:bodyPr/>
        <a:lstStyle/>
        <a:p>
          <a:endParaRPr lang="zh-CN" altLang="en-US" sz="100"/>
        </a:p>
      </dgm:t>
    </dgm:pt>
    <dgm:pt modelId="{A64F91A2-525D-45B2-A1D9-45717C2A8424}" cxnId="{8FC580E6-AFCB-4C1F-B284-7B314C1BB2AD}" type="sibTrans">
      <dgm:prSet/>
      <dgm:spPr/>
      <dgm:t>
        <a:bodyPr/>
        <a:lstStyle/>
        <a:p>
          <a:endParaRPr lang="zh-CN" altLang="en-US"/>
        </a:p>
      </dgm:t>
    </dgm:pt>
    <dgm:pt modelId="{F330CDB5-3485-4BD9-8294-44E38F28ABD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圆形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3DE946C1-A6A4-4F88-B0E2-C84A534D289C}" cxnId="{21CBB963-BF3B-4DB7-A93E-1C03EC7FE9F7}" type="parTrans">
      <dgm:prSet custT="1"/>
      <dgm:spPr/>
      <dgm:t>
        <a:bodyPr/>
        <a:lstStyle/>
        <a:p>
          <a:endParaRPr lang="zh-CN" altLang="en-US" sz="400"/>
        </a:p>
      </dgm:t>
    </dgm:pt>
    <dgm:pt modelId="{A84CA011-7C8A-4576-B2D6-F6E20A0681DF}" cxnId="{21CBB963-BF3B-4DB7-A93E-1C03EC7FE9F7}" type="sibTrans">
      <dgm:prSet/>
      <dgm:spPr/>
      <dgm:t>
        <a:bodyPr/>
        <a:lstStyle/>
        <a:p>
          <a:endParaRPr lang="zh-CN" altLang="en-US"/>
        </a:p>
      </dgm:t>
    </dgm:pt>
    <dgm:pt modelId="{ADEAC8F2-7761-40F0-BE08-B1F2628493E9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菱形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55E318F1-AEC8-4CB3-870E-87EBA9A88799}" cxnId="{CBE8C975-0B8A-4087-9225-D705CAC1FCBF}" type="parTrans">
      <dgm:prSet custT="1"/>
      <dgm:spPr/>
      <dgm:t>
        <a:bodyPr/>
        <a:lstStyle/>
        <a:p>
          <a:endParaRPr lang="zh-CN" altLang="en-US" sz="400"/>
        </a:p>
      </dgm:t>
    </dgm:pt>
    <dgm:pt modelId="{0880BCD5-A802-42D2-AE06-FA2117C91047}" cxnId="{CBE8C975-0B8A-4087-9225-D705CAC1FCBF}" type="sibTrans">
      <dgm:prSet/>
      <dgm:spPr/>
      <dgm:t>
        <a:bodyPr/>
        <a:lstStyle/>
        <a:p>
          <a:endParaRPr lang="zh-CN" altLang="en-US"/>
        </a:p>
      </dgm:t>
    </dgm:pt>
    <dgm:pt modelId="{11CDC04D-EE30-48B2-BB4B-C6167169FBDE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对称的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B3CA2966-87DA-470B-BA53-A953BADCB9B1}" cxnId="{91E04C46-F666-4568-AECE-ADE437C9174C}" type="parTrans">
      <dgm:prSet custT="1"/>
      <dgm:spPr/>
      <dgm:t>
        <a:bodyPr/>
        <a:lstStyle/>
        <a:p>
          <a:endParaRPr lang="zh-CN" altLang="en-US" sz="400"/>
        </a:p>
      </dgm:t>
    </dgm:pt>
    <dgm:pt modelId="{2AAD1678-55A7-4078-B227-C492AEE64789}" cxnId="{91E04C46-F666-4568-AECE-ADE437C9174C}" type="sibTrans">
      <dgm:prSet/>
      <dgm:spPr/>
      <dgm:t>
        <a:bodyPr/>
        <a:lstStyle/>
        <a:p>
          <a:endParaRPr lang="zh-CN" altLang="en-US"/>
        </a:p>
      </dgm:t>
    </dgm:pt>
    <dgm:pt modelId="{7CD9AF66-91EC-4544-A851-49F6CBB606FD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不对称的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89EAE406-7730-4B4F-8FFE-678BB44C3E2E}" cxnId="{47A460D9-0E99-489A-8332-22BD63ACC658}" type="parTrans">
      <dgm:prSet custT="1"/>
      <dgm:spPr/>
      <dgm:t>
        <a:bodyPr/>
        <a:lstStyle/>
        <a:p>
          <a:endParaRPr lang="zh-CN" altLang="en-US" sz="400"/>
        </a:p>
      </dgm:t>
    </dgm:pt>
    <dgm:pt modelId="{22F93417-9399-4EE3-B5F9-3B5E0EF09746}" cxnId="{47A460D9-0E99-489A-8332-22BD63ACC658}" type="sibTrans">
      <dgm:prSet/>
      <dgm:spPr/>
      <dgm:t>
        <a:bodyPr/>
        <a:lstStyle/>
        <a:p>
          <a:endParaRPr lang="zh-CN" altLang="en-US"/>
        </a:p>
      </dgm:t>
    </dgm:pt>
    <dgm:pt modelId="{2D47BB5B-9ECF-49EF-9053-F4CDC75959B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传统的、古典的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58516970-4F06-473E-B136-94C3573C106F}" cxnId="{925ECFF7-1491-4915-9195-A187B8088DE6}" type="parTrans">
      <dgm:prSet custT="1"/>
      <dgm:spPr/>
      <dgm:t>
        <a:bodyPr/>
        <a:lstStyle/>
        <a:p>
          <a:endParaRPr lang="zh-CN" altLang="en-US" sz="500"/>
        </a:p>
      </dgm:t>
    </dgm:pt>
    <dgm:pt modelId="{97888409-2AE0-44DD-A171-6CC80A8429B2}" cxnId="{925ECFF7-1491-4915-9195-A187B8088DE6}" type="sibTrans">
      <dgm:prSet/>
      <dgm:spPr/>
      <dgm:t>
        <a:bodyPr/>
        <a:lstStyle/>
        <a:p>
          <a:endParaRPr lang="zh-CN" altLang="en-US"/>
        </a:p>
      </dgm:t>
    </dgm:pt>
    <dgm:pt modelId="{BCE806E1-19D4-49E3-A421-6529D3986A51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当代的、现代的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6D2D1961-3FFF-474D-BDD0-1F9894ED22BC}" cxnId="{F0AF1EB7-1481-4FD2-BCA2-3619E8EA995F}" type="parTrans">
      <dgm:prSet custT="1"/>
      <dgm:spPr/>
      <dgm:t>
        <a:bodyPr/>
        <a:lstStyle/>
        <a:p>
          <a:endParaRPr lang="zh-CN" altLang="en-US" sz="500"/>
        </a:p>
      </dgm:t>
    </dgm:pt>
    <dgm:pt modelId="{247C1B77-1C58-4D66-BE6B-08FE12ADAB36}" cxnId="{F0AF1EB7-1481-4FD2-BCA2-3619E8EA995F}" type="sibTrans">
      <dgm:prSet/>
      <dgm:spPr/>
      <dgm:t>
        <a:bodyPr/>
        <a:lstStyle/>
        <a:p>
          <a:endParaRPr lang="zh-CN" altLang="en-US"/>
        </a:p>
      </dgm:t>
    </dgm:pt>
    <dgm:pt modelId="{4871D79E-648A-4553-8794-A3F10E5ED0E8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力量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gm:t>
    </dgm:pt>
    <dgm:pt modelId="{DADD3938-BD12-4729-AB5B-5CFB12DD4B91}" cxnId="{DC6373A0-F554-4C37-833A-6199DC7BABF1}" type="parTrans">
      <dgm:prSet custT="1"/>
      <dgm:spPr/>
      <dgm:t>
        <a:bodyPr/>
        <a:lstStyle/>
        <a:p>
          <a:endParaRPr lang="zh-CN" altLang="en-US" sz="100"/>
        </a:p>
      </dgm:t>
    </dgm:pt>
    <dgm:pt modelId="{F443A39A-9513-4742-9A41-78B1F3A74B50}" cxnId="{DC6373A0-F554-4C37-833A-6199DC7BABF1}" type="sibTrans">
      <dgm:prSet/>
      <dgm:spPr/>
      <dgm:t>
        <a:bodyPr/>
        <a:lstStyle/>
        <a:p>
          <a:endParaRPr lang="zh-CN" altLang="en-US"/>
        </a:p>
      </dgm:t>
    </dgm:pt>
    <dgm:pt modelId="{F71D03D1-CC00-45BB-B042-5D4C8178B91E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强的力量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178A1219-3EA9-4102-AF96-08C95E0D6430}" cxnId="{BFDC1967-DC04-49C5-A56A-EB1AA5EA1F4D}" type="parTrans">
      <dgm:prSet custT="1"/>
      <dgm:spPr/>
      <dgm:t>
        <a:bodyPr/>
        <a:lstStyle/>
        <a:p>
          <a:endParaRPr lang="zh-CN" altLang="en-US" sz="400"/>
        </a:p>
      </dgm:t>
    </dgm:pt>
    <dgm:pt modelId="{D742B64C-CE09-4DD9-965D-AF141E16BFF4}" cxnId="{BFDC1967-DC04-49C5-A56A-EB1AA5EA1F4D}" type="sibTrans">
      <dgm:prSet/>
      <dgm:spPr/>
      <dgm:t>
        <a:bodyPr/>
        <a:lstStyle/>
        <a:p>
          <a:endParaRPr lang="zh-CN" altLang="en-US"/>
        </a:p>
      </dgm:t>
    </dgm:pt>
    <dgm:pt modelId="{8F6320F7-1403-4356-B628-AA9D61BD6317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缺少力量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1F66CACA-3B76-4840-9963-A8B21CD56CB6}" cxnId="{610BEA08-0650-465C-8050-494259061D9E}" type="parTrans">
      <dgm:prSet custT="1"/>
      <dgm:spPr/>
      <dgm:t>
        <a:bodyPr/>
        <a:lstStyle/>
        <a:p>
          <a:endParaRPr lang="zh-CN" altLang="en-US" sz="400"/>
        </a:p>
      </dgm:t>
    </dgm:pt>
    <dgm:pt modelId="{F336F19C-1075-4A12-BD79-5349C1071EAA}" cxnId="{610BEA08-0650-465C-8050-494259061D9E}" type="sibTrans">
      <dgm:prSet/>
      <dgm:spPr/>
      <dgm:t>
        <a:bodyPr/>
        <a:lstStyle/>
        <a:p>
          <a:endParaRPr lang="zh-CN" altLang="en-US"/>
        </a:p>
      </dgm:t>
    </dgm:pt>
    <dgm:pt modelId="{374868C1-E026-409A-B7E3-FA7C47EAE6A6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部分力量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17EB7823-A218-433C-BEF4-14344FF1E0A9}" cxnId="{EFA541B5-41F9-48D8-AE66-B8DD14E930BC}" type="parTrans">
      <dgm:prSet custT="1"/>
      <dgm:spPr/>
      <dgm:t>
        <a:bodyPr/>
        <a:lstStyle/>
        <a:p>
          <a:endParaRPr lang="zh-CN" altLang="en-US" sz="400"/>
        </a:p>
      </dgm:t>
    </dgm:pt>
    <dgm:pt modelId="{17B87744-3C7D-4A83-A919-513E4CE9D093}" cxnId="{EFA541B5-41F9-48D8-AE66-B8DD14E930BC}" type="sibTrans">
      <dgm:prSet/>
      <dgm:spPr/>
      <dgm:t>
        <a:bodyPr/>
        <a:lstStyle/>
        <a:p>
          <a:endParaRPr lang="zh-CN" altLang="en-US"/>
        </a:p>
      </dgm:t>
    </dgm:pt>
    <dgm:pt modelId="{4D20639F-AD20-4503-B32E-CFD9CB4925A1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性质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gm:t>
    </dgm:pt>
    <dgm:pt modelId="{F83309E9-76BF-4570-B1D8-E790D59DAE64}" cxnId="{756E1858-595F-424D-82B0-FBF04F2DF5D7}" type="parTrans">
      <dgm:prSet custT="1"/>
      <dgm:spPr/>
      <dgm:t>
        <a:bodyPr/>
        <a:lstStyle/>
        <a:p>
          <a:endParaRPr lang="zh-CN" altLang="en-US" sz="200"/>
        </a:p>
      </dgm:t>
    </dgm:pt>
    <dgm:pt modelId="{7F9CA0E6-5007-441C-8A9D-C26E73CD3F1B}" cxnId="{756E1858-595F-424D-82B0-FBF04F2DF5D7}" type="sibTrans">
      <dgm:prSet/>
      <dgm:spPr/>
      <dgm:t>
        <a:bodyPr/>
        <a:lstStyle/>
        <a:p>
          <a:endParaRPr lang="zh-CN" altLang="en-US"/>
        </a:p>
      </dgm:t>
    </dgm:pt>
    <dgm:pt modelId="{6C714099-FCBA-4E85-BE6D-2F6D76262772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指动作的本质，与呼吸关系密切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D8F21E60-FEC2-4D55-A339-19F449B3E75E}" cxnId="{7A8B4457-A4AC-4AF4-9A82-7CDFA04BB4CE}" type="parTrans">
      <dgm:prSet custT="1"/>
      <dgm:spPr/>
      <dgm:t>
        <a:bodyPr/>
        <a:lstStyle/>
        <a:p>
          <a:endParaRPr lang="zh-CN" altLang="en-US" sz="100"/>
        </a:p>
      </dgm:t>
    </dgm:pt>
    <dgm:pt modelId="{578D4C11-A587-4FFB-AB5D-A5B3F1CCBAA6}" cxnId="{7A8B4457-A4AC-4AF4-9A82-7CDFA04BB4CE}" type="sibTrans">
      <dgm:prSet/>
      <dgm:spPr/>
      <dgm:t>
        <a:bodyPr/>
        <a:lstStyle/>
        <a:p>
          <a:endParaRPr lang="zh-CN" altLang="en-US"/>
        </a:p>
      </dgm:t>
    </dgm:pt>
    <dgm:pt modelId="{398E6C93-B103-4AAE-8F0D-7B31BDB6AC9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连贯的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8B8C46E7-A7C2-49CE-98DD-39323D79B14B}" cxnId="{0D2A9F1C-0586-4805-AE88-12B4291743D7}" type="parTrans">
      <dgm:prSet custT="1"/>
      <dgm:spPr/>
      <dgm:t>
        <a:bodyPr/>
        <a:lstStyle/>
        <a:p>
          <a:endParaRPr lang="zh-CN" altLang="en-US" sz="100"/>
        </a:p>
      </dgm:t>
    </dgm:pt>
    <dgm:pt modelId="{13A59F22-6125-4E8C-B29E-688F6EBDA66D}" cxnId="{0D2A9F1C-0586-4805-AE88-12B4291743D7}" type="sibTrans">
      <dgm:prSet/>
      <dgm:spPr/>
      <dgm:t>
        <a:bodyPr/>
        <a:lstStyle/>
        <a:p>
          <a:endParaRPr lang="zh-CN" altLang="en-US"/>
        </a:p>
      </dgm:t>
    </dgm:pt>
    <dgm:pt modelId="{05C61B03-C8E8-4297-B847-E082B3AA6C34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断断续续的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ABF986D0-06E4-469B-9836-D513E0430E85}" cxnId="{2C6DF8DE-A9B7-428E-9179-049A3DD9DF5E}" type="parTrans">
      <dgm:prSet custT="1"/>
      <dgm:spPr/>
      <dgm:t>
        <a:bodyPr/>
        <a:lstStyle/>
        <a:p>
          <a:endParaRPr lang="zh-CN" altLang="en-US" sz="100"/>
        </a:p>
      </dgm:t>
    </dgm:pt>
    <dgm:pt modelId="{0A260C71-9F5D-4E83-9BF8-FE10DE1122B0}" cxnId="{2C6DF8DE-A9B7-428E-9179-049A3DD9DF5E}" type="sibTrans">
      <dgm:prSet/>
      <dgm:spPr/>
      <dgm:t>
        <a:bodyPr/>
        <a:lstStyle/>
        <a:p>
          <a:endParaRPr lang="zh-CN" altLang="en-US"/>
        </a:p>
      </dgm:t>
    </dgm:pt>
    <dgm:pt modelId="{1D85D7EE-7904-4CF0-9D1B-A3D0E1614CF9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针刺式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C12E237E-1B0F-4226-84C8-43B62C0412D9}" cxnId="{CC61A1E0-9B0F-41B7-9184-87A1BD078B86}" type="parTrans">
      <dgm:prSet custT="1"/>
      <dgm:spPr/>
      <dgm:t>
        <a:bodyPr/>
        <a:lstStyle/>
        <a:p>
          <a:endParaRPr lang="zh-CN" altLang="en-US" sz="100"/>
        </a:p>
      </dgm:t>
    </dgm:pt>
    <dgm:pt modelId="{37D1657B-D9DF-43F9-A198-606F18CF434C}" cxnId="{CC61A1E0-9B0F-41B7-9184-87A1BD078B86}" type="sibTrans">
      <dgm:prSet/>
      <dgm:spPr/>
      <dgm:t>
        <a:bodyPr/>
        <a:lstStyle/>
        <a:p>
          <a:endParaRPr lang="zh-CN" altLang="en-US"/>
        </a:p>
      </dgm:t>
    </dgm:pt>
    <dgm:pt modelId="{AB0BB8D2-7D97-4799-AB78-549C5F94B67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窒息式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75E4C6FF-6FAC-4971-91C4-1D6FEA730455}" cxnId="{42271853-C431-4646-BD60-E26D9E878FF3}" type="parTrans">
      <dgm:prSet custT="1"/>
      <dgm:spPr/>
      <dgm:t>
        <a:bodyPr/>
        <a:lstStyle/>
        <a:p>
          <a:endParaRPr lang="zh-CN" altLang="en-US" sz="100"/>
        </a:p>
      </dgm:t>
    </dgm:pt>
    <dgm:pt modelId="{B21CB8BC-BC19-408A-BADA-38CF7A021A20}" cxnId="{42271853-C431-4646-BD60-E26D9E878FF3}" type="sibTrans">
      <dgm:prSet/>
      <dgm:spPr/>
      <dgm:t>
        <a:bodyPr/>
        <a:lstStyle/>
        <a:p>
          <a:endParaRPr lang="zh-CN" altLang="en-US"/>
        </a:p>
      </dgm:t>
    </dgm:pt>
    <dgm:pt modelId="{F8E5D4FD-1423-4E24-BB9A-DA3140F8A4E0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气喘吁吁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91C8E119-4EF1-4E0B-A608-5F65E62CF7ED}" cxnId="{C66AE0A3-1729-4386-B431-67FAA47674D6}" type="parTrans">
      <dgm:prSet custT="1"/>
      <dgm:spPr/>
      <dgm:t>
        <a:bodyPr/>
        <a:lstStyle/>
        <a:p>
          <a:endParaRPr lang="zh-CN" altLang="en-US" sz="100"/>
        </a:p>
      </dgm:t>
    </dgm:pt>
    <dgm:pt modelId="{C029FC24-9F7A-42EE-9CCC-4B36E0EBE225}" cxnId="{C66AE0A3-1729-4386-B431-67FAA47674D6}" type="sibTrans">
      <dgm:prSet/>
      <dgm:spPr/>
      <dgm:t>
        <a:bodyPr/>
        <a:lstStyle/>
        <a:p>
          <a:endParaRPr lang="zh-CN" altLang="en-US"/>
        </a:p>
      </dgm:t>
    </dgm:pt>
    <dgm:pt modelId="{9122B087-3339-46CC-A88C-AE172063EACF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悬提式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D7892B6B-9622-4E8B-8DE4-68E01A30374A}" cxnId="{3031DF2D-6E13-44BE-9FF0-C307D9EDC013}" type="parTrans">
      <dgm:prSet custT="1"/>
      <dgm:spPr/>
      <dgm:t>
        <a:bodyPr/>
        <a:lstStyle/>
        <a:p>
          <a:endParaRPr lang="zh-CN" altLang="en-US" sz="100"/>
        </a:p>
      </dgm:t>
    </dgm:pt>
    <dgm:pt modelId="{8D8293BA-DF7C-4176-8FB3-9E2899055400}" cxnId="{3031DF2D-6E13-44BE-9FF0-C307D9EDC013}" type="sibTrans">
      <dgm:prSet/>
      <dgm:spPr/>
      <dgm:t>
        <a:bodyPr/>
        <a:lstStyle/>
        <a:p>
          <a:endParaRPr lang="zh-CN" altLang="en-US"/>
        </a:p>
      </dgm:t>
    </dgm:pt>
    <dgm:pt modelId="{B9239A8E-A3BA-4718-A236-F7A97163A136}" type="pres">
      <dgm:prSet presAssocID="{C491DB28-7490-41E9-BD0E-C69FF39F3E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FBADBF4F-324E-4230-9F56-E30833C80947}" type="pres">
      <dgm:prSet presAssocID="{AA18C5C5-B8BA-4C53-B792-B3CFBDF1D162}" presName="hierRoot1" presStyleCnt="0">
        <dgm:presLayoutVars>
          <dgm:hierBranch val="init"/>
        </dgm:presLayoutVars>
      </dgm:prSet>
      <dgm:spPr/>
    </dgm:pt>
    <dgm:pt modelId="{A6F7AAA3-20A6-4B4F-BB7C-7B71732BF761}" type="pres">
      <dgm:prSet presAssocID="{AA18C5C5-B8BA-4C53-B792-B3CFBDF1D162}" presName="rootComposite1" presStyleCnt="0"/>
      <dgm:spPr/>
    </dgm:pt>
    <dgm:pt modelId="{85F1A449-4A7D-4EA3-AA94-8B13B78C4341}" type="pres">
      <dgm:prSet presAssocID="{AA18C5C5-B8BA-4C53-B792-B3CFBDF1D162}" presName="rootText1" presStyleLbl="node0" presStyleIdx="0" presStyleCnt="1" custScaleX="286726" custScaleY="18299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2411F27-6EE5-4F0E-9AEF-7B0468B58701}" type="pres">
      <dgm:prSet presAssocID="{AA18C5C5-B8BA-4C53-B792-B3CFBDF1D162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AF135CA6-CAC5-41A5-BE2D-2C0E47FDD7B3}" type="pres">
      <dgm:prSet presAssocID="{AA18C5C5-B8BA-4C53-B792-B3CFBDF1D162}" presName="hierChild2" presStyleCnt="0"/>
      <dgm:spPr/>
    </dgm:pt>
    <dgm:pt modelId="{4FA181B6-0BAC-4B85-9A20-6F5583A7EAC9}" type="pres">
      <dgm:prSet presAssocID="{CB562983-148F-44E2-8FFA-490448A7F0BD}" presName="Name37" presStyleLbl="parChTrans1D2" presStyleIdx="0" presStyleCnt="3"/>
      <dgm:spPr/>
      <dgm:t>
        <a:bodyPr/>
        <a:lstStyle/>
        <a:p>
          <a:endParaRPr lang="zh-CN" altLang="en-US"/>
        </a:p>
      </dgm:t>
    </dgm:pt>
    <dgm:pt modelId="{18763550-FDAD-47CE-8BD1-9E04CF464F86}" type="pres">
      <dgm:prSet presAssocID="{BA01367D-1FA9-49A4-B10B-21388E286221}" presName="hierRoot2" presStyleCnt="0">
        <dgm:presLayoutVars>
          <dgm:hierBranch val="init"/>
        </dgm:presLayoutVars>
      </dgm:prSet>
      <dgm:spPr/>
    </dgm:pt>
    <dgm:pt modelId="{5D30AE98-4330-4738-832E-5C606779C4AE}" type="pres">
      <dgm:prSet presAssocID="{BA01367D-1FA9-49A4-B10B-21388E286221}" presName="rootComposite" presStyleCnt="0"/>
      <dgm:spPr/>
    </dgm:pt>
    <dgm:pt modelId="{94D57CDE-E8FD-4371-9FF0-BF8CC70E1648}" type="pres">
      <dgm:prSet presAssocID="{BA01367D-1FA9-49A4-B10B-21388E286221}" presName="rootText" presStyleLbl="node2" presStyleIdx="0" presStyleCnt="3" custScaleX="142553" custScaleY="191064" custLinFactX="-100000" custLinFactNeighborX="-146659" custLinFactNeighborY="302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1078199-D098-45FD-A5D1-C743933B4BA0}" type="pres">
      <dgm:prSet presAssocID="{BA01367D-1FA9-49A4-B10B-21388E286221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6D021426-D17E-4217-A978-98A6B5959388}" type="pres">
      <dgm:prSet presAssocID="{BA01367D-1FA9-49A4-B10B-21388E286221}" presName="hierChild4" presStyleCnt="0"/>
      <dgm:spPr/>
    </dgm:pt>
    <dgm:pt modelId="{E264FC59-BAEC-43CA-B09F-8CC32A3207CC}" type="pres">
      <dgm:prSet presAssocID="{3DE946C1-A6A4-4F88-B0E2-C84A534D289C}" presName="Name37" presStyleLbl="parChTrans1D3" presStyleIdx="0" presStyleCnt="10"/>
      <dgm:spPr/>
      <dgm:t>
        <a:bodyPr/>
        <a:lstStyle/>
        <a:p>
          <a:endParaRPr lang="zh-CN" altLang="en-US"/>
        </a:p>
      </dgm:t>
    </dgm:pt>
    <dgm:pt modelId="{3E0A3379-739C-4955-AF02-C8D2F4AEBC7A}" type="pres">
      <dgm:prSet presAssocID="{F330CDB5-3485-4BD9-8294-44E38F28ABD3}" presName="hierRoot2" presStyleCnt="0">
        <dgm:presLayoutVars>
          <dgm:hierBranch val="init"/>
        </dgm:presLayoutVars>
      </dgm:prSet>
      <dgm:spPr/>
    </dgm:pt>
    <dgm:pt modelId="{4E5E5837-3B8A-4CAA-8E5F-5A0F5A6CD741}" type="pres">
      <dgm:prSet presAssocID="{F330CDB5-3485-4BD9-8294-44E38F28ABD3}" presName="rootComposite" presStyleCnt="0"/>
      <dgm:spPr/>
    </dgm:pt>
    <dgm:pt modelId="{010B64BE-5A7C-46EF-9494-5819F7825856}" type="pres">
      <dgm:prSet presAssocID="{F330CDB5-3485-4BD9-8294-44E38F28ABD3}" presName="rootText" presStyleLbl="node3" presStyleIdx="0" presStyleCnt="10" custScaleX="131983" custScaleY="99723" custLinFactX="-13139" custLinFactNeighborX="-100000" custLinFactNeighborY="34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CF8A3B7-2A2B-462F-958E-071B5C14EA14}" type="pres">
      <dgm:prSet presAssocID="{F330CDB5-3485-4BD9-8294-44E38F28ABD3}" presName="rootConnector" presStyleLbl="node3" presStyleIdx="0" presStyleCnt="10"/>
      <dgm:spPr/>
      <dgm:t>
        <a:bodyPr/>
        <a:lstStyle/>
        <a:p>
          <a:endParaRPr lang="zh-CN" altLang="en-US"/>
        </a:p>
      </dgm:t>
    </dgm:pt>
    <dgm:pt modelId="{4E7DAA53-B476-437A-BB1D-29BDF53B3626}" type="pres">
      <dgm:prSet presAssocID="{F330CDB5-3485-4BD9-8294-44E38F28ABD3}" presName="hierChild4" presStyleCnt="0"/>
      <dgm:spPr/>
    </dgm:pt>
    <dgm:pt modelId="{97E82744-8ED5-4942-AF25-4FE6A8E2DF18}" type="pres">
      <dgm:prSet presAssocID="{F330CDB5-3485-4BD9-8294-44E38F28ABD3}" presName="hierChild5" presStyleCnt="0"/>
      <dgm:spPr/>
    </dgm:pt>
    <dgm:pt modelId="{5AC5C720-F8A6-4484-A6E3-378838B38980}" type="pres">
      <dgm:prSet presAssocID="{55E318F1-AEC8-4CB3-870E-87EBA9A88799}" presName="Name37" presStyleLbl="parChTrans1D3" presStyleIdx="1" presStyleCnt="10"/>
      <dgm:spPr/>
      <dgm:t>
        <a:bodyPr/>
        <a:lstStyle/>
        <a:p>
          <a:endParaRPr lang="zh-CN" altLang="en-US"/>
        </a:p>
      </dgm:t>
    </dgm:pt>
    <dgm:pt modelId="{3323AAA0-8316-4B84-8DCD-4150E963BC9F}" type="pres">
      <dgm:prSet presAssocID="{ADEAC8F2-7761-40F0-BE08-B1F2628493E9}" presName="hierRoot2" presStyleCnt="0">
        <dgm:presLayoutVars>
          <dgm:hierBranch val="init"/>
        </dgm:presLayoutVars>
      </dgm:prSet>
      <dgm:spPr/>
    </dgm:pt>
    <dgm:pt modelId="{33EC62A2-C2A5-41DF-89A7-BE96DFA6FBE9}" type="pres">
      <dgm:prSet presAssocID="{ADEAC8F2-7761-40F0-BE08-B1F2628493E9}" presName="rootComposite" presStyleCnt="0"/>
      <dgm:spPr/>
    </dgm:pt>
    <dgm:pt modelId="{BEB2AC62-90CE-4C44-A8DD-FD3F71679785}" type="pres">
      <dgm:prSet presAssocID="{ADEAC8F2-7761-40F0-BE08-B1F2628493E9}" presName="rootText" presStyleLbl="node3" presStyleIdx="1" presStyleCnt="10" custLinFactNeighborX="-97783" custLinFactNeighborY="35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46D3418-147B-469D-AD6A-8F5CF611EAE2}" type="pres">
      <dgm:prSet presAssocID="{ADEAC8F2-7761-40F0-BE08-B1F2628493E9}" presName="rootConnector" presStyleLbl="node3" presStyleIdx="1" presStyleCnt="10"/>
      <dgm:spPr/>
      <dgm:t>
        <a:bodyPr/>
        <a:lstStyle/>
        <a:p>
          <a:endParaRPr lang="zh-CN" altLang="en-US"/>
        </a:p>
      </dgm:t>
    </dgm:pt>
    <dgm:pt modelId="{2DA8BEC7-FC7B-4415-88B7-53AEF1E07A1B}" type="pres">
      <dgm:prSet presAssocID="{ADEAC8F2-7761-40F0-BE08-B1F2628493E9}" presName="hierChild4" presStyleCnt="0"/>
      <dgm:spPr/>
    </dgm:pt>
    <dgm:pt modelId="{C5A183BB-67C0-40E6-8DCC-0CCC4AE553C6}" type="pres">
      <dgm:prSet presAssocID="{ADEAC8F2-7761-40F0-BE08-B1F2628493E9}" presName="hierChild5" presStyleCnt="0"/>
      <dgm:spPr/>
    </dgm:pt>
    <dgm:pt modelId="{5F2418CB-7FF0-49C6-A2BD-840F89FFDA01}" type="pres">
      <dgm:prSet presAssocID="{B3CA2966-87DA-470B-BA53-A953BADCB9B1}" presName="Name37" presStyleLbl="parChTrans1D3" presStyleIdx="2" presStyleCnt="10"/>
      <dgm:spPr/>
      <dgm:t>
        <a:bodyPr/>
        <a:lstStyle/>
        <a:p>
          <a:endParaRPr lang="zh-CN" altLang="en-US"/>
        </a:p>
      </dgm:t>
    </dgm:pt>
    <dgm:pt modelId="{3EC549F9-9FDA-4870-8901-3BA8DE832BF7}" type="pres">
      <dgm:prSet presAssocID="{11CDC04D-EE30-48B2-BB4B-C6167169FBDE}" presName="hierRoot2" presStyleCnt="0">
        <dgm:presLayoutVars>
          <dgm:hierBranch val="init"/>
        </dgm:presLayoutVars>
      </dgm:prSet>
      <dgm:spPr/>
    </dgm:pt>
    <dgm:pt modelId="{EE34F6D4-25B8-4A32-B1FA-26C521C7B04B}" type="pres">
      <dgm:prSet presAssocID="{11CDC04D-EE30-48B2-BB4B-C6167169FBDE}" presName="rootComposite" presStyleCnt="0"/>
      <dgm:spPr/>
    </dgm:pt>
    <dgm:pt modelId="{C348131C-9A52-4CB9-B9CC-4232B96374D1}" type="pres">
      <dgm:prSet presAssocID="{11CDC04D-EE30-48B2-BB4B-C6167169FBDE}" presName="rootText" presStyleLbl="node3" presStyleIdx="2" presStyleCnt="10" custScaleX="120300" custLinFactNeighborX="-97783" custLinFactNeighborY="54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66DDA4A-00EB-4115-BA09-C614ECDACDA7}" type="pres">
      <dgm:prSet presAssocID="{11CDC04D-EE30-48B2-BB4B-C6167169FBDE}" presName="rootConnector" presStyleLbl="node3" presStyleIdx="2" presStyleCnt="10"/>
      <dgm:spPr/>
      <dgm:t>
        <a:bodyPr/>
        <a:lstStyle/>
        <a:p>
          <a:endParaRPr lang="zh-CN" altLang="en-US"/>
        </a:p>
      </dgm:t>
    </dgm:pt>
    <dgm:pt modelId="{8C26E652-0742-47E5-938C-F43A57A4C976}" type="pres">
      <dgm:prSet presAssocID="{11CDC04D-EE30-48B2-BB4B-C6167169FBDE}" presName="hierChild4" presStyleCnt="0"/>
      <dgm:spPr/>
    </dgm:pt>
    <dgm:pt modelId="{C11926C1-3663-46B1-8C14-6C15BA313841}" type="pres">
      <dgm:prSet presAssocID="{11CDC04D-EE30-48B2-BB4B-C6167169FBDE}" presName="hierChild5" presStyleCnt="0"/>
      <dgm:spPr/>
    </dgm:pt>
    <dgm:pt modelId="{3657AFC2-11AF-4CB3-BCA2-A5054B17B6F4}" type="pres">
      <dgm:prSet presAssocID="{89EAE406-7730-4B4F-8FFE-678BB44C3E2E}" presName="Name37" presStyleLbl="parChTrans1D3" presStyleIdx="3" presStyleCnt="10"/>
      <dgm:spPr/>
      <dgm:t>
        <a:bodyPr/>
        <a:lstStyle/>
        <a:p>
          <a:endParaRPr lang="zh-CN" altLang="en-US"/>
        </a:p>
      </dgm:t>
    </dgm:pt>
    <dgm:pt modelId="{0F9A1701-2B7D-4089-8D4A-798B712CC851}" type="pres">
      <dgm:prSet presAssocID="{7CD9AF66-91EC-4544-A851-49F6CBB606FD}" presName="hierRoot2" presStyleCnt="0">
        <dgm:presLayoutVars>
          <dgm:hierBranch val="init"/>
        </dgm:presLayoutVars>
      </dgm:prSet>
      <dgm:spPr/>
    </dgm:pt>
    <dgm:pt modelId="{AAD4FEA4-B3A8-4DE1-9473-5E485839347F}" type="pres">
      <dgm:prSet presAssocID="{7CD9AF66-91EC-4544-A851-49F6CBB606FD}" presName="rootComposite" presStyleCnt="0"/>
      <dgm:spPr/>
    </dgm:pt>
    <dgm:pt modelId="{CD891E44-6BD9-4876-B4DE-79962D6C5B62}" type="pres">
      <dgm:prSet presAssocID="{7CD9AF66-91EC-4544-A851-49F6CBB606FD}" presName="rootText" presStyleLbl="node3" presStyleIdx="3" presStyleCnt="10" custScaleX="228641" custScaleY="100000" custLinFactX="-57029" custLinFactNeighborX="-100000" custLinFactNeighborY="73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8011E40-DF5E-486C-8D76-B41EFCA9DC6A}" type="pres">
      <dgm:prSet presAssocID="{7CD9AF66-91EC-4544-A851-49F6CBB606FD}" presName="rootConnector" presStyleLbl="node3" presStyleIdx="3" presStyleCnt="10"/>
      <dgm:spPr/>
      <dgm:t>
        <a:bodyPr/>
        <a:lstStyle/>
        <a:p>
          <a:endParaRPr lang="zh-CN" altLang="en-US"/>
        </a:p>
      </dgm:t>
    </dgm:pt>
    <dgm:pt modelId="{27F2C0A6-0B7B-4B25-9DAD-1B07D96D6A42}" type="pres">
      <dgm:prSet presAssocID="{7CD9AF66-91EC-4544-A851-49F6CBB606FD}" presName="hierChild4" presStyleCnt="0"/>
      <dgm:spPr/>
    </dgm:pt>
    <dgm:pt modelId="{1B066234-EE63-464E-8CCE-960E8AC0E6A2}" type="pres">
      <dgm:prSet presAssocID="{7CD9AF66-91EC-4544-A851-49F6CBB606FD}" presName="hierChild5" presStyleCnt="0"/>
      <dgm:spPr/>
    </dgm:pt>
    <dgm:pt modelId="{A93A2125-791A-4DE7-9750-8EAC917D4423}" type="pres">
      <dgm:prSet presAssocID="{58516970-4F06-473E-B136-94C3573C106F}" presName="Name37" presStyleLbl="parChTrans1D3" presStyleIdx="4" presStyleCnt="10"/>
      <dgm:spPr/>
      <dgm:t>
        <a:bodyPr/>
        <a:lstStyle/>
        <a:p>
          <a:endParaRPr lang="zh-CN" altLang="en-US"/>
        </a:p>
      </dgm:t>
    </dgm:pt>
    <dgm:pt modelId="{1218D376-4F4E-4EE7-BA77-817BE82EAD52}" type="pres">
      <dgm:prSet presAssocID="{2D47BB5B-9ECF-49EF-9053-F4CDC75959B3}" presName="hierRoot2" presStyleCnt="0">
        <dgm:presLayoutVars>
          <dgm:hierBranch val="init"/>
        </dgm:presLayoutVars>
      </dgm:prSet>
      <dgm:spPr/>
    </dgm:pt>
    <dgm:pt modelId="{D551F174-1DFD-40D1-9C4E-6BD32FC1A98F}" type="pres">
      <dgm:prSet presAssocID="{2D47BB5B-9ECF-49EF-9053-F4CDC75959B3}" presName="rootComposite" presStyleCnt="0"/>
      <dgm:spPr/>
    </dgm:pt>
    <dgm:pt modelId="{2EC4835B-7222-41F2-84B8-837BB31F5E52}" type="pres">
      <dgm:prSet presAssocID="{2D47BB5B-9ECF-49EF-9053-F4CDC75959B3}" presName="rootText" presStyleLbl="node3" presStyleIdx="4" presStyleCnt="10" custScaleX="231775" custScaleY="89587" custLinFactX="-55461" custLinFactNeighborX="-100000" custLinFactNeighborY="1133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CFDB462-8C2D-4548-9CD6-E3E1DD0DB39D}" type="pres">
      <dgm:prSet presAssocID="{2D47BB5B-9ECF-49EF-9053-F4CDC75959B3}" presName="rootConnector" presStyleLbl="node3" presStyleIdx="4" presStyleCnt="10"/>
      <dgm:spPr/>
      <dgm:t>
        <a:bodyPr/>
        <a:lstStyle/>
        <a:p>
          <a:endParaRPr lang="zh-CN" altLang="en-US"/>
        </a:p>
      </dgm:t>
    </dgm:pt>
    <dgm:pt modelId="{FD4D53CC-1514-47EB-9DC9-2DE3DDC4D526}" type="pres">
      <dgm:prSet presAssocID="{2D47BB5B-9ECF-49EF-9053-F4CDC75959B3}" presName="hierChild4" presStyleCnt="0"/>
      <dgm:spPr/>
    </dgm:pt>
    <dgm:pt modelId="{66244072-F425-41D2-9FD8-1D9B650FDAEC}" type="pres">
      <dgm:prSet presAssocID="{2D47BB5B-9ECF-49EF-9053-F4CDC75959B3}" presName="hierChild5" presStyleCnt="0"/>
      <dgm:spPr/>
    </dgm:pt>
    <dgm:pt modelId="{59A586CF-4D58-4574-8E6B-CDBC1FA7CC91}" type="pres">
      <dgm:prSet presAssocID="{6D2D1961-3FFF-474D-BDD0-1F9894ED22BC}" presName="Name37" presStyleLbl="parChTrans1D3" presStyleIdx="5" presStyleCnt="10"/>
      <dgm:spPr/>
      <dgm:t>
        <a:bodyPr/>
        <a:lstStyle/>
        <a:p>
          <a:endParaRPr lang="zh-CN" altLang="en-US"/>
        </a:p>
      </dgm:t>
    </dgm:pt>
    <dgm:pt modelId="{FB823BCF-32B3-468B-8C22-E08E9E7BF628}" type="pres">
      <dgm:prSet presAssocID="{BCE806E1-19D4-49E3-A421-6529D3986A51}" presName="hierRoot2" presStyleCnt="0">
        <dgm:presLayoutVars>
          <dgm:hierBranch val="init"/>
        </dgm:presLayoutVars>
      </dgm:prSet>
      <dgm:spPr/>
    </dgm:pt>
    <dgm:pt modelId="{F445FC2D-828F-45A0-B09C-8C579C3C4DCD}" type="pres">
      <dgm:prSet presAssocID="{BCE806E1-19D4-49E3-A421-6529D3986A51}" presName="rootComposite" presStyleCnt="0"/>
      <dgm:spPr/>
    </dgm:pt>
    <dgm:pt modelId="{2910FAAD-D9D4-4D86-B326-C1FCE7300A8E}" type="pres">
      <dgm:prSet presAssocID="{BCE806E1-19D4-49E3-A421-6529D3986A51}" presName="rootText" presStyleLbl="node3" presStyleIdx="5" presStyleCnt="10" custScaleX="252631" custScaleY="86061" custLinFactX="-67311" custLinFactNeighborX="-100000" custLinFactNeighborY="2193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2C9F247-9193-42F8-94FA-670698060219}" type="pres">
      <dgm:prSet presAssocID="{BCE806E1-19D4-49E3-A421-6529D3986A51}" presName="rootConnector" presStyleLbl="node3" presStyleIdx="5" presStyleCnt="10"/>
      <dgm:spPr/>
      <dgm:t>
        <a:bodyPr/>
        <a:lstStyle/>
        <a:p>
          <a:endParaRPr lang="zh-CN" altLang="en-US"/>
        </a:p>
      </dgm:t>
    </dgm:pt>
    <dgm:pt modelId="{8884DC17-B222-4C5B-B110-9C457126228F}" type="pres">
      <dgm:prSet presAssocID="{BCE806E1-19D4-49E3-A421-6529D3986A51}" presName="hierChild4" presStyleCnt="0"/>
      <dgm:spPr/>
    </dgm:pt>
    <dgm:pt modelId="{7132A362-F24F-456A-A442-A05F1C6B767F}" type="pres">
      <dgm:prSet presAssocID="{BCE806E1-19D4-49E3-A421-6529D3986A51}" presName="hierChild5" presStyleCnt="0"/>
      <dgm:spPr/>
    </dgm:pt>
    <dgm:pt modelId="{014F754A-89A8-44D5-9621-FC303C70F040}" type="pres">
      <dgm:prSet presAssocID="{BA01367D-1FA9-49A4-B10B-21388E286221}" presName="hierChild5" presStyleCnt="0"/>
      <dgm:spPr/>
    </dgm:pt>
    <dgm:pt modelId="{97ADD007-9AE0-40F9-989F-A31BEF9BDE3A}" type="pres">
      <dgm:prSet presAssocID="{DADD3938-BD12-4729-AB5B-5CFB12DD4B91}" presName="Name37" presStyleLbl="parChTrans1D2" presStyleIdx="1" presStyleCnt="3"/>
      <dgm:spPr/>
      <dgm:t>
        <a:bodyPr/>
        <a:lstStyle/>
        <a:p>
          <a:endParaRPr lang="zh-CN" altLang="en-US"/>
        </a:p>
      </dgm:t>
    </dgm:pt>
    <dgm:pt modelId="{5967D1A8-6BB3-4AC6-B8EB-C3DF57A3825D}" type="pres">
      <dgm:prSet presAssocID="{4871D79E-648A-4553-8794-A3F10E5ED0E8}" presName="hierRoot2" presStyleCnt="0">
        <dgm:presLayoutVars>
          <dgm:hierBranch val="init"/>
        </dgm:presLayoutVars>
      </dgm:prSet>
      <dgm:spPr/>
    </dgm:pt>
    <dgm:pt modelId="{80D3B1DB-AD0E-4079-824C-5B2C41925530}" type="pres">
      <dgm:prSet presAssocID="{4871D79E-648A-4553-8794-A3F10E5ED0E8}" presName="rootComposite" presStyleCnt="0"/>
      <dgm:spPr/>
    </dgm:pt>
    <dgm:pt modelId="{FA025E3B-9E14-4A1D-8494-D711D83CC9B3}" type="pres">
      <dgm:prSet presAssocID="{4871D79E-648A-4553-8794-A3F10E5ED0E8}" presName="rootText" presStyleLbl="node2" presStyleIdx="1" presStyleCnt="3" custScaleX="174468" custScaleY="19710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99A8076-4A96-4C8B-9EA6-799C2A5424AC}" type="pres">
      <dgm:prSet presAssocID="{4871D79E-648A-4553-8794-A3F10E5ED0E8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CC5E82F7-E361-4717-AA85-EE1BE98C13FB}" type="pres">
      <dgm:prSet presAssocID="{4871D79E-648A-4553-8794-A3F10E5ED0E8}" presName="hierChild4" presStyleCnt="0"/>
      <dgm:spPr/>
    </dgm:pt>
    <dgm:pt modelId="{A6640064-E0FC-4BA1-89F3-5D74F3272821}" type="pres">
      <dgm:prSet presAssocID="{178A1219-3EA9-4102-AF96-08C95E0D6430}" presName="Name37" presStyleLbl="parChTrans1D3" presStyleIdx="6" presStyleCnt="10"/>
      <dgm:spPr/>
      <dgm:t>
        <a:bodyPr/>
        <a:lstStyle/>
        <a:p>
          <a:endParaRPr lang="zh-CN" altLang="en-US"/>
        </a:p>
      </dgm:t>
    </dgm:pt>
    <dgm:pt modelId="{91E4FA4C-292B-49A1-BB54-228A9E3F9A00}" type="pres">
      <dgm:prSet presAssocID="{F71D03D1-CC00-45BB-B042-5D4C8178B91E}" presName="hierRoot2" presStyleCnt="0">
        <dgm:presLayoutVars>
          <dgm:hierBranch val="init"/>
        </dgm:presLayoutVars>
      </dgm:prSet>
      <dgm:spPr/>
    </dgm:pt>
    <dgm:pt modelId="{8FF7330C-8D14-4CB3-89E7-6EFE034E1558}" type="pres">
      <dgm:prSet presAssocID="{F71D03D1-CC00-45BB-B042-5D4C8178B91E}" presName="rootComposite" presStyleCnt="0"/>
      <dgm:spPr/>
    </dgm:pt>
    <dgm:pt modelId="{32FBB398-C18A-41BC-A0BD-56F000B31BD8}" type="pres">
      <dgm:prSet presAssocID="{F71D03D1-CC00-45BB-B042-5D4C8178B91E}" presName="rootText" presStyleLbl="node3" presStyleIdx="6" presStyleCnt="10" custScaleX="169174" custScaleY="13173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6107F9B-2FA8-4E34-A345-52788CB76C41}" type="pres">
      <dgm:prSet presAssocID="{F71D03D1-CC00-45BB-B042-5D4C8178B91E}" presName="rootConnector" presStyleLbl="node3" presStyleIdx="6" presStyleCnt="10"/>
      <dgm:spPr/>
      <dgm:t>
        <a:bodyPr/>
        <a:lstStyle/>
        <a:p>
          <a:endParaRPr lang="zh-CN" altLang="en-US"/>
        </a:p>
      </dgm:t>
    </dgm:pt>
    <dgm:pt modelId="{7A338BD4-3A96-473A-9BEA-E1D7C4EAF55F}" type="pres">
      <dgm:prSet presAssocID="{F71D03D1-CC00-45BB-B042-5D4C8178B91E}" presName="hierChild4" presStyleCnt="0"/>
      <dgm:spPr/>
    </dgm:pt>
    <dgm:pt modelId="{1B4626DF-15F8-46F7-AD50-882B22339C26}" type="pres">
      <dgm:prSet presAssocID="{F71D03D1-CC00-45BB-B042-5D4C8178B91E}" presName="hierChild5" presStyleCnt="0"/>
      <dgm:spPr/>
    </dgm:pt>
    <dgm:pt modelId="{A78C23E1-56D4-48B9-A8C8-B96EE3C5313E}" type="pres">
      <dgm:prSet presAssocID="{1F66CACA-3B76-4840-9963-A8B21CD56CB6}" presName="Name37" presStyleLbl="parChTrans1D3" presStyleIdx="7" presStyleCnt="10"/>
      <dgm:spPr/>
      <dgm:t>
        <a:bodyPr/>
        <a:lstStyle/>
        <a:p>
          <a:endParaRPr lang="zh-CN" altLang="en-US"/>
        </a:p>
      </dgm:t>
    </dgm:pt>
    <dgm:pt modelId="{4FE909E0-9A52-45BB-975A-1798376607A2}" type="pres">
      <dgm:prSet presAssocID="{8F6320F7-1403-4356-B628-AA9D61BD6317}" presName="hierRoot2" presStyleCnt="0">
        <dgm:presLayoutVars>
          <dgm:hierBranch val="init"/>
        </dgm:presLayoutVars>
      </dgm:prSet>
      <dgm:spPr/>
    </dgm:pt>
    <dgm:pt modelId="{6312FF55-95BB-4DEC-886D-E94B26DB553B}" type="pres">
      <dgm:prSet presAssocID="{8F6320F7-1403-4356-B628-AA9D61BD6317}" presName="rootComposite" presStyleCnt="0"/>
      <dgm:spPr/>
    </dgm:pt>
    <dgm:pt modelId="{5BCD744A-4A75-4BE8-8064-6FFEDAEFBE3A}" type="pres">
      <dgm:prSet presAssocID="{8F6320F7-1403-4356-B628-AA9D61BD6317}" presName="rootText" presStyleLbl="node3" presStyleIdx="7" presStyleCnt="10" custScaleX="183799" custScaleY="11604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C40E8DB-AD38-41D1-B4EB-DDF7B66ABA65}" type="pres">
      <dgm:prSet presAssocID="{8F6320F7-1403-4356-B628-AA9D61BD6317}" presName="rootConnector" presStyleLbl="node3" presStyleIdx="7" presStyleCnt="10"/>
      <dgm:spPr/>
      <dgm:t>
        <a:bodyPr/>
        <a:lstStyle/>
        <a:p>
          <a:endParaRPr lang="zh-CN" altLang="en-US"/>
        </a:p>
      </dgm:t>
    </dgm:pt>
    <dgm:pt modelId="{B1414074-9FE1-42BF-A236-6F0DAFEF9272}" type="pres">
      <dgm:prSet presAssocID="{8F6320F7-1403-4356-B628-AA9D61BD6317}" presName="hierChild4" presStyleCnt="0"/>
      <dgm:spPr/>
    </dgm:pt>
    <dgm:pt modelId="{59CA626D-26FA-45D7-A86F-8EA4150C3A5D}" type="pres">
      <dgm:prSet presAssocID="{8F6320F7-1403-4356-B628-AA9D61BD6317}" presName="hierChild5" presStyleCnt="0"/>
      <dgm:spPr/>
    </dgm:pt>
    <dgm:pt modelId="{ED88476A-F869-479D-B6BC-DB557D3225D6}" type="pres">
      <dgm:prSet presAssocID="{17EB7823-A218-433C-BEF4-14344FF1E0A9}" presName="Name37" presStyleLbl="parChTrans1D3" presStyleIdx="8" presStyleCnt="10"/>
      <dgm:spPr/>
      <dgm:t>
        <a:bodyPr/>
        <a:lstStyle/>
        <a:p>
          <a:endParaRPr lang="zh-CN" altLang="en-US"/>
        </a:p>
      </dgm:t>
    </dgm:pt>
    <dgm:pt modelId="{79E05E49-E453-41EB-ACDE-F2CC07B2D69B}" type="pres">
      <dgm:prSet presAssocID="{374868C1-E026-409A-B7E3-FA7C47EAE6A6}" presName="hierRoot2" presStyleCnt="0">
        <dgm:presLayoutVars>
          <dgm:hierBranch val="init"/>
        </dgm:presLayoutVars>
      </dgm:prSet>
      <dgm:spPr/>
    </dgm:pt>
    <dgm:pt modelId="{6609084A-0337-40AC-8E6B-1D2DA9EF2783}" type="pres">
      <dgm:prSet presAssocID="{374868C1-E026-409A-B7E3-FA7C47EAE6A6}" presName="rootComposite" presStyleCnt="0"/>
      <dgm:spPr/>
    </dgm:pt>
    <dgm:pt modelId="{958C12A2-C592-49E5-B0CF-E3EFC79FA526}" type="pres">
      <dgm:prSet presAssocID="{374868C1-E026-409A-B7E3-FA7C47EAE6A6}" presName="rootText" presStyleLbl="node3" presStyleIdx="8" presStyleCnt="10" custScaleX="207497" custScaleY="13173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9318109-B482-45B5-AF8B-66FB7FC38FCE}" type="pres">
      <dgm:prSet presAssocID="{374868C1-E026-409A-B7E3-FA7C47EAE6A6}" presName="rootConnector" presStyleLbl="node3" presStyleIdx="8" presStyleCnt="10"/>
      <dgm:spPr/>
      <dgm:t>
        <a:bodyPr/>
        <a:lstStyle/>
        <a:p>
          <a:endParaRPr lang="zh-CN" altLang="en-US"/>
        </a:p>
      </dgm:t>
    </dgm:pt>
    <dgm:pt modelId="{C12165CF-C43E-4C50-9F98-3D45612658B4}" type="pres">
      <dgm:prSet presAssocID="{374868C1-E026-409A-B7E3-FA7C47EAE6A6}" presName="hierChild4" presStyleCnt="0"/>
      <dgm:spPr/>
    </dgm:pt>
    <dgm:pt modelId="{1E8A5A23-F15E-4680-9BEF-D3C2697AAD1E}" type="pres">
      <dgm:prSet presAssocID="{374868C1-E026-409A-B7E3-FA7C47EAE6A6}" presName="hierChild5" presStyleCnt="0"/>
      <dgm:spPr/>
    </dgm:pt>
    <dgm:pt modelId="{C57B8F51-C0E0-4FB9-A7B2-3EF4A0BD6A29}" type="pres">
      <dgm:prSet presAssocID="{4871D79E-648A-4553-8794-A3F10E5ED0E8}" presName="hierChild5" presStyleCnt="0"/>
      <dgm:spPr/>
    </dgm:pt>
    <dgm:pt modelId="{14142AC6-1A68-479A-8741-42A130327AF7}" type="pres">
      <dgm:prSet presAssocID="{F83309E9-76BF-4570-B1D8-E790D59DAE64}" presName="Name37" presStyleLbl="parChTrans1D2" presStyleIdx="2" presStyleCnt="3"/>
      <dgm:spPr/>
      <dgm:t>
        <a:bodyPr/>
        <a:lstStyle/>
        <a:p>
          <a:endParaRPr lang="zh-CN" altLang="en-US"/>
        </a:p>
      </dgm:t>
    </dgm:pt>
    <dgm:pt modelId="{FC96559D-ED2E-4161-BCC1-87495FB1CE18}" type="pres">
      <dgm:prSet presAssocID="{4D20639F-AD20-4503-B32E-CFD9CB4925A1}" presName="hierRoot2" presStyleCnt="0">
        <dgm:presLayoutVars>
          <dgm:hierBranch val="init"/>
        </dgm:presLayoutVars>
      </dgm:prSet>
      <dgm:spPr/>
    </dgm:pt>
    <dgm:pt modelId="{4E7A77C6-F2F9-40CA-8632-900B75BE1EC2}" type="pres">
      <dgm:prSet presAssocID="{4D20639F-AD20-4503-B32E-CFD9CB4925A1}" presName="rootComposite" presStyleCnt="0"/>
      <dgm:spPr/>
    </dgm:pt>
    <dgm:pt modelId="{0CD882A5-E7A3-410D-8792-75EFF05D3A3E}" type="pres">
      <dgm:prSet presAssocID="{4D20639F-AD20-4503-B32E-CFD9CB4925A1}" presName="rootText" presStyleLbl="node2" presStyleIdx="2" presStyleCnt="3" custScaleX="165551" custScaleY="92397" custLinFactNeighborX="16862" custLinFactNeighborY="-50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34109E5-A13C-4553-AD13-0C6060147B41}" type="pres">
      <dgm:prSet presAssocID="{4D20639F-AD20-4503-B32E-CFD9CB4925A1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C3C26E2C-B79A-4429-B1F2-2E7DB21BB6BB}" type="pres">
      <dgm:prSet presAssocID="{4D20639F-AD20-4503-B32E-CFD9CB4925A1}" presName="hierChild4" presStyleCnt="0"/>
      <dgm:spPr/>
    </dgm:pt>
    <dgm:pt modelId="{A3D26CE1-3A4C-4B53-A086-F1D31864F567}" type="pres">
      <dgm:prSet presAssocID="{D8F21E60-FEC2-4D55-A339-19F449B3E75E}" presName="Name37" presStyleLbl="parChTrans1D3" presStyleIdx="9" presStyleCnt="10"/>
      <dgm:spPr/>
      <dgm:t>
        <a:bodyPr/>
        <a:lstStyle/>
        <a:p>
          <a:endParaRPr lang="zh-CN" altLang="en-US"/>
        </a:p>
      </dgm:t>
    </dgm:pt>
    <dgm:pt modelId="{B669D4B8-1A27-402F-BAE5-294E9F1F43D6}" type="pres">
      <dgm:prSet presAssocID="{6C714099-FCBA-4E85-BE6D-2F6D76262772}" presName="hierRoot2" presStyleCnt="0">
        <dgm:presLayoutVars>
          <dgm:hierBranch val="init"/>
        </dgm:presLayoutVars>
      </dgm:prSet>
      <dgm:spPr/>
    </dgm:pt>
    <dgm:pt modelId="{45D1D335-14D7-4BBE-8484-6975591D7B52}" type="pres">
      <dgm:prSet presAssocID="{6C714099-FCBA-4E85-BE6D-2F6D76262772}" presName="rootComposite" presStyleCnt="0"/>
      <dgm:spPr/>
    </dgm:pt>
    <dgm:pt modelId="{477A44AF-0F5E-4F48-9C23-4D7903D18DC8}" type="pres">
      <dgm:prSet presAssocID="{6C714099-FCBA-4E85-BE6D-2F6D76262772}" presName="rootText" presStyleLbl="node3" presStyleIdx="9" presStyleCnt="10" custScaleX="478531" custScaleY="10714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37B9735-2DFC-478B-BD6C-24CBA756863A}" type="pres">
      <dgm:prSet presAssocID="{6C714099-FCBA-4E85-BE6D-2F6D76262772}" presName="rootConnector" presStyleLbl="node3" presStyleIdx="9" presStyleCnt="10"/>
      <dgm:spPr/>
      <dgm:t>
        <a:bodyPr/>
        <a:lstStyle/>
        <a:p>
          <a:endParaRPr lang="zh-CN" altLang="en-US"/>
        </a:p>
      </dgm:t>
    </dgm:pt>
    <dgm:pt modelId="{C65225DB-220B-4E05-A467-4D04BA706632}" type="pres">
      <dgm:prSet presAssocID="{6C714099-FCBA-4E85-BE6D-2F6D76262772}" presName="hierChild4" presStyleCnt="0"/>
      <dgm:spPr/>
    </dgm:pt>
    <dgm:pt modelId="{A7A213B6-D705-4988-AFCF-197F3C94773E}" type="pres">
      <dgm:prSet presAssocID="{8B8C46E7-A7C2-49CE-98DD-39323D79B14B}" presName="Name37" presStyleLbl="parChTrans1D4" presStyleIdx="0" presStyleCnt="6"/>
      <dgm:spPr/>
      <dgm:t>
        <a:bodyPr/>
        <a:lstStyle/>
        <a:p>
          <a:endParaRPr lang="zh-CN" altLang="en-US"/>
        </a:p>
      </dgm:t>
    </dgm:pt>
    <dgm:pt modelId="{D2941794-903B-4118-86BD-2A4F8C78F9B6}" type="pres">
      <dgm:prSet presAssocID="{398E6C93-B103-4AAE-8F0D-7B31BDB6AC95}" presName="hierRoot2" presStyleCnt="0">
        <dgm:presLayoutVars>
          <dgm:hierBranch val="init"/>
        </dgm:presLayoutVars>
      </dgm:prSet>
      <dgm:spPr/>
    </dgm:pt>
    <dgm:pt modelId="{60DFE0BD-34EB-4AEE-BD13-4F0BADD4B14C}" type="pres">
      <dgm:prSet presAssocID="{398E6C93-B103-4AAE-8F0D-7B31BDB6AC95}" presName="rootComposite" presStyleCnt="0"/>
      <dgm:spPr/>
    </dgm:pt>
    <dgm:pt modelId="{D4CC14F8-1C56-4BEE-A38E-DCAA175FF06E}" type="pres">
      <dgm:prSet presAssocID="{398E6C93-B103-4AAE-8F0D-7B31BDB6AC95}" presName="rootText" presStyleLbl="node4" presStyleIdx="0" presStyleCnt="6" custScaleX="179988" custScaleY="6641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D699B40-A438-454E-8E24-E45488A61786}" type="pres">
      <dgm:prSet presAssocID="{398E6C93-B103-4AAE-8F0D-7B31BDB6AC95}" presName="rootConnector" presStyleLbl="node4" presStyleIdx="0" presStyleCnt="6"/>
      <dgm:spPr/>
      <dgm:t>
        <a:bodyPr/>
        <a:lstStyle/>
        <a:p>
          <a:endParaRPr lang="zh-CN" altLang="en-US"/>
        </a:p>
      </dgm:t>
    </dgm:pt>
    <dgm:pt modelId="{AEAC3D3B-8728-4DAA-8546-B23DBE38D2F1}" type="pres">
      <dgm:prSet presAssocID="{398E6C93-B103-4AAE-8F0D-7B31BDB6AC95}" presName="hierChild4" presStyleCnt="0"/>
      <dgm:spPr/>
    </dgm:pt>
    <dgm:pt modelId="{88018878-1D7D-4CB4-8773-FFA3CD42C124}" type="pres">
      <dgm:prSet presAssocID="{398E6C93-B103-4AAE-8F0D-7B31BDB6AC95}" presName="hierChild5" presStyleCnt="0"/>
      <dgm:spPr/>
    </dgm:pt>
    <dgm:pt modelId="{26E47D1F-11A1-4E31-A7EA-AD81B6542EAB}" type="pres">
      <dgm:prSet presAssocID="{ABF986D0-06E4-469B-9836-D513E0430E85}" presName="Name37" presStyleLbl="parChTrans1D4" presStyleIdx="1" presStyleCnt="6"/>
      <dgm:spPr/>
      <dgm:t>
        <a:bodyPr/>
        <a:lstStyle/>
        <a:p>
          <a:endParaRPr lang="zh-CN" altLang="en-US"/>
        </a:p>
      </dgm:t>
    </dgm:pt>
    <dgm:pt modelId="{13AABC8E-38C2-4485-91B2-6DA728719220}" type="pres">
      <dgm:prSet presAssocID="{05C61B03-C8E8-4297-B847-E082B3AA6C34}" presName="hierRoot2" presStyleCnt="0">
        <dgm:presLayoutVars>
          <dgm:hierBranch val="init"/>
        </dgm:presLayoutVars>
      </dgm:prSet>
      <dgm:spPr/>
    </dgm:pt>
    <dgm:pt modelId="{9B0919C8-3DD7-4661-B4F8-A62454243E01}" type="pres">
      <dgm:prSet presAssocID="{05C61B03-C8E8-4297-B847-E082B3AA6C34}" presName="rootComposite" presStyleCnt="0"/>
      <dgm:spPr/>
    </dgm:pt>
    <dgm:pt modelId="{1BB56426-2027-4870-BFAE-B0D4657C8871}" type="pres">
      <dgm:prSet presAssocID="{05C61B03-C8E8-4297-B847-E082B3AA6C34}" presName="rootText" presStyleLbl="node4" presStyleIdx="1" presStyleCnt="6" custScaleX="216661" custScaleY="10481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EF1D12A-69EB-41CA-A374-0A3B5EA67FA8}" type="pres">
      <dgm:prSet presAssocID="{05C61B03-C8E8-4297-B847-E082B3AA6C34}" presName="rootConnector" presStyleLbl="node4" presStyleIdx="1" presStyleCnt="6"/>
      <dgm:spPr/>
      <dgm:t>
        <a:bodyPr/>
        <a:lstStyle/>
        <a:p>
          <a:endParaRPr lang="zh-CN" altLang="en-US"/>
        </a:p>
      </dgm:t>
    </dgm:pt>
    <dgm:pt modelId="{1AEB3ADF-FEB8-4173-A9D6-B783F2CDBED2}" type="pres">
      <dgm:prSet presAssocID="{05C61B03-C8E8-4297-B847-E082B3AA6C34}" presName="hierChild4" presStyleCnt="0"/>
      <dgm:spPr/>
    </dgm:pt>
    <dgm:pt modelId="{68DEDD5B-F212-4745-9C43-1F853FE0D976}" type="pres">
      <dgm:prSet presAssocID="{05C61B03-C8E8-4297-B847-E082B3AA6C34}" presName="hierChild5" presStyleCnt="0"/>
      <dgm:spPr/>
    </dgm:pt>
    <dgm:pt modelId="{161866AA-DDD5-4F88-85CF-0E87AD2D8D1E}" type="pres">
      <dgm:prSet presAssocID="{C12E237E-1B0F-4226-84C8-43B62C0412D9}" presName="Name37" presStyleLbl="parChTrans1D4" presStyleIdx="2" presStyleCnt="6"/>
      <dgm:spPr/>
      <dgm:t>
        <a:bodyPr/>
        <a:lstStyle/>
        <a:p>
          <a:endParaRPr lang="zh-CN" altLang="en-US"/>
        </a:p>
      </dgm:t>
    </dgm:pt>
    <dgm:pt modelId="{02CB270D-EB07-48FA-8F37-E6678D7E058A}" type="pres">
      <dgm:prSet presAssocID="{1D85D7EE-7904-4CF0-9D1B-A3D0E1614CF9}" presName="hierRoot2" presStyleCnt="0">
        <dgm:presLayoutVars>
          <dgm:hierBranch val="init"/>
        </dgm:presLayoutVars>
      </dgm:prSet>
      <dgm:spPr/>
    </dgm:pt>
    <dgm:pt modelId="{55AAA27E-C487-41FC-8406-3F72050BC511}" type="pres">
      <dgm:prSet presAssocID="{1D85D7EE-7904-4CF0-9D1B-A3D0E1614CF9}" presName="rootComposite" presStyleCnt="0"/>
      <dgm:spPr/>
    </dgm:pt>
    <dgm:pt modelId="{F9F1378F-CE26-477B-920F-D8B5682EC251}" type="pres">
      <dgm:prSet presAssocID="{1D85D7EE-7904-4CF0-9D1B-A3D0E1614CF9}" presName="rootText" presStyleLbl="node4" presStyleIdx="2" presStyleCnt="6" custScaleX="194491" custScaleY="10029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3F522DC-E001-481C-85F3-146C8114CF0D}" type="pres">
      <dgm:prSet presAssocID="{1D85D7EE-7904-4CF0-9D1B-A3D0E1614CF9}" presName="rootConnector" presStyleLbl="node4" presStyleIdx="2" presStyleCnt="6"/>
      <dgm:spPr/>
      <dgm:t>
        <a:bodyPr/>
        <a:lstStyle/>
        <a:p>
          <a:endParaRPr lang="zh-CN" altLang="en-US"/>
        </a:p>
      </dgm:t>
    </dgm:pt>
    <dgm:pt modelId="{3F524C63-2D6C-4676-8545-54FA625A6E24}" type="pres">
      <dgm:prSet presAssocID="{1D85D7EE-7904-4CF0-9D1B-A3D0E1614CF9}" presName="hierChild4" presStyleCnt="0"/>
      <dgm:spPr/>
    </dgm:pt>
    <dgm:pt modelId="{F80376B9-69B2-477B-9666-5E64E2BFF80F}" type="pres">
      <dgm:prSet presAssocID="{1D85D7EE-7904-4CF0-9D1B-A3D0E1614CF9}" presName="hierChild5" presStyleCnt="0"/>
      <dgm:spPr/>
    </dgm:pt>
    <dgm:pt modelId="{8BE3228E-BD22-42BF-871B-7E438B00D876}" type="pres">
      <dgm:prSet presAssocID="{75E4C6FF-6FAC-4971-91C4-1D6FEA730455}" presName="Name37" presStyleLbl="parChTrans1D4" presStyleIdx="3" presStyleCnt="6"/>
      <dgm:spPr/>
      <dgm:t>
        <a:bodyPr/>
        <a:lstStyle/>
        <a:p>
          <a:endParaRPr lang="zh-CN" altLang="en-US"/>
        </a:p>
      </dgm:t>
    </dgm:pt>
    <dgm:pt modelId="{716E0011-5229-4C2E-83BE-101D0EC744CC}" type="pres">
      <dgm:prSet presAssocID="{AB0BB8D2-7D97-4799-AB78-549C5F94B673}" presName="hierRoot2" presStyleCnt="0">
        <dgm:presLayoutVars>
          <dgm:hierBranch val="init"/>
        </dgm:presLayoutVars>
      </dgm:prSet>
      <dgm:spPr/>
    </dgm:pt>
    <dgm:pt modelId="{7251D967-9DA7-43CD-9DE8-33E6ADA0AAD2}" type="pres">
      <dgm:prSet presAssocID="{AB0BB8D2-7D97-4799-AB78-549C5F94B673}" presName="rootComposite" presStyleCnt="0"/>
      <dgm:spPr/>
    </dgm:pt>
    <dgm:pt modelId="{ACD7C0E8-E81B-4EBE-A164-F28F35F3E06D}" type="pres">
      <dgm:prSet presAssocID="{AB0BB8D2-7D97-4799-AB78-549C5F94B673}" presName="rootText" presStyleLbl="node4" presStyleIdx="3" presStyleCnt="6" custScaleX="194491" custScaleY="10005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3AA29ED-C79C-4633-8C2B-5D07F30C8991}" type="pres">
      <dgm:prSet presAssocID="{AB0BB8D2-7D97-4799-AB78-549C5F94B673}" presName="rootConnector" presStyleLbl="node4" presStyleIdx="3" presStyleCnt="6"/>
      <dgm:spPr/>
      <dgm:t>
        <a:bodyPr/>
        <a:lstStyle/>
        <a:p>
          <a:endParaRPr lang="zh-CN" altLang="en-US"/>
        </a:p>
      </dgm:t>
    </dgm:pt>
    <dgm:pt modelId="{60872047-6116-4F07-96A6-3F8CFE3BC62B}" type="pres">
      <dgm:prSet presAssocID="{AB0BB8D2-7D97-4799-AB78-549C5F94B673}" presName="hierChild4" presStyleCnt="0"/>
      <dgm:spPr/>
    </dgm:pt>
    <dgm:pt modelId="{FE24749F-B60E-4DC7-93EC-DCE6F63A4AA3}" type="pres">
      <dgm:prSet presAssocID="{AB0BB8D2-7D97-4799-AB78-549C5F94B673}" presName="hierChild5" presStyleCnt="0"/>
      <dgm:spPr/>
    </dgm:pt>
    <dgm:pt modelId="{2FF34C65-41AC-427A-A9F4-3B9E0C245C95}" type="pres">
      <dgm:prSet presAssocID="{91C8E119-4EF1-4E0B-A608-5F65E62CF7ED}" presName="Name37" presStyleLbl="parChTrans1D4" presStyleIdx="4" presStyleCnt="6"/>
      <dgm:spPr/>
      <dgm:t>
        <a:bodyPr/>
        <a:lstStyle/>
        <a:p>
          <a:endParaRPr lang="zh-CN" altLang="en-US"/>
        </a:p>
      </dgm:t>
    </dgm:pt>
    <dgm:pt modelId="{E57A9AAE-A9A3-4320-89BB-64B2D8AA03DE}" type="pres">
      <dgm:prSet presAssocID="{F8E5D4FD-1423-4E24-BB9A-DA3140F8A4E0}" presName="hierRoot2" presStyleCnt="0">
        <dgm:presLayoutVars>
          <dgm:hierBranch val="init"/>
        </dgm:presLayoutVars>
      </dgm:prSet>
      <dgm:spPr/>
    </dgm:pt>
    <dgm:pt modelId="{C4EDAACB-F53B-425E-BCB1-3739BBB93C15}" type="pres">
      <dgm:prSet presAssocID="{F8E5D4FD-1423-4E24-BB9A-DA3140F8A4E0}" presName="rootComposite" presStyleCnt="0"/>
      <dgm:spPr/>
    </dgm:pt>
    <dgm:pt modelId="{FC785BCD-E626-41B0-B7BD-E903E1C9E62A}" type="pres">
      <dgm:prSet presAssocID="{F8E5D4FD-1423-4E24-BB9A-DA3140F8A4E0}" presName="rootText" presStyleLbl="node4" presStyleIdx="4" presStyleCnt="6" custScaleX="241833" custScaleY="10005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F277AE1-AA66-42D0-823C-063870463AB5}" type="pres">
      <dgm:prSet presAssocID="{F8E5D4FD-1423-4E24-BB9A-DA3140F8A4E0}" presName="rootConnector" presStyleLbl="node4" presStyleIdx="4" presStyleCnt="6"/>
      <dgm:spPr/>
      <dgm:t>
        <a:bodyPr/>
        <a:lstStyle/>
        <a:p>
          <a:endParaRPr lang="zh-CN" altLang="en-US"/>
        </a:p>
      </dgm:t>
    </dgm:pt>
    <dgm:pt modelId="{FD7DFB42-2401-49BE-970C-11B50B6C996F}" type="pres">
      <dgm:prSet presAssocID="{F8E5D4FD-1423-4E24-BB9A-DA3140F8A4E0}" presName="hierChild4" presStyleCnt="0"/>
      <dgm:spPr/>
    </dgm:pt>
    <dgm:pt modelId="{EB099CFE-BE75-4663-BE16-C2A769AD1726}" type="pres">
      <dgm:prSet presAssocID="{F8E5D4FD-1423-4E24-BB9A-DA3140F8A4E0}" presName="hierChild5" presStyleCnt="0"/>
      <dgm:spPr/>
    </dgm:pt>
    <dgm:pt modelId="{3BA9A8F1-CDA5-4D58-8547-3C3218AEF354}" type="pres">
      <dgm:prSet presAssocID="{D7892B6B-9622-4E8B-8DE4-68E01A30374A}" presName="Name37" presStyleLbl="parChTrans1D4" presStyleIdx="5" presStyleCnt="6"/>
      <dgm:spPr/>
      <dgm:t>
        <a:bodyPr/>
        <a:lstStyle/>
        <a:p>
          <a:endParaRPr lang="zh-CN" altLang="en-US"/>
        </a:p>
      </dgm:t>
    </dgm:pt>
    <dgm:pt modelId="{3B1A921A-7D17-4DDF-9F4B-22983604C07C}" type="pres">
      <dgm:prSet presAssocID="{9122B087-3339-46CC-A88C-AE172063EACF}" presName="hierRoot2" presStyleCnt="0">
        <dgm:presLayoutVars>
          <dgm:hierBranch val="init"/>
        </dgm:presLayoutVars>
      </dgm:prSet>
      <dgm:spPr/>
    </dgm:pt>
    <dgm:pt modelId="{0A7A29B7-651A-4F92-AA10-341218B68698}" type="pres">
      <dgm:prSet presAssocID="{9122B087-3339-46CC-A88C-AE172063EACF}" presName="rootComposite" presStyleCnt="0"/>
      <dgm:spPr/>
    </dgm:pt>
    <dgm:pt modelId="{D9780DB3-02C9-4AD6-9430-B4C3802ECACA}" type="pres">
      <dgm:prSet presAssocID="{9122B087-3339-46CC-A88C-AE172063EACF}" presName="rootText" presStyleLbl="node4" presStyleIdx="5" presStyleCnt="6" custScaleX="241833" custScaleY="10005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9E77440-4D88-4A59-86A0-A450AA48C7CC}" type="pres">
      <dgm:prSet presAssocID="{9122B087-3339-46CC-A88C-AE172063EACF}" presName="rootConnector" presStyleLbl="node4" presStyleIdx="5" presStyleCnt="6"/>
      <dgm:spPr/>
      <dgm:t>
        <a:bodyPr/>
        <a:lstStyle/>
        <a:p>
          <a:endParaRPr lang="zh-CN" altLang="en-US"/>
        </a:p>
      </dgm:t>
    </dgm:pt>
    <dgm:pt modelId="{944E462D-AB17-4D64-B88C-389EF28E5F8A}" type="pres">
      <dgm:prSet presAssocID="{9122B087-3339-46CC-A88C-AE172063EACF}" presName="hierChild4" presStyleCnt="0"/>
      <dgm:spPr/>
    </dgm:pt>
    <dgm:pt modelId="{6EE80823-5B1A-4367-B8EF-A673CEAB193A}" type="pres">
      <dgm:prSet presAssocID="{9122B087-3339-46CC-A88C-AE172063EACF}" presName="hierChild5" presStyleCnt="0"/>
      <dgm:spPr/>
    </dgm:pt>
    <dgm:pt modelId="{92640092-755B-41A3-995D-DEDF73D222CC}" type="pres">
      <dgm:prSet presAssocID="{6C714099-FCBA-4E85-BE6D-2F6D76262772}" presName="hierChild5" presStyleCnt="0"/>
      <dgm:spPr/>
    </dgm:pt>
    <dgm:pt modelId="{514895D6-2C62-4EAA-A9C1-DDE8387EA6AC}" type="pres">
      <dgm:prSet presAssocID="{4D20639F-AD20-4503-B32E-CFD9CB4925A1}" presName="hierChild5" presStyleCnt="0"/>
      <dgm:spPr/>
    </dgm:pt>
    <dgm:pt modelId="{0AAD6719-8469-42B4-825A-F1E9E90624E4}" type="pres">
      <dgm:prSet presAssocID="{AA18C5C5-B8BA-4C53-B792-B3CFBDF1D162}" presName="hierChild3" presStyleCnt="0"/>
      <dgm:spPr/>
    </dgm:pt>
  </dgm:ptLst>
  <dgm:cxnLst>
    <dgm:cxn modelId="{DC25D4B2-0342-4817-87EB-B79843B2E4A4}" type="presOf" srcId="{BA01367D-1FA9-49A4-B10B-21388E286221}" destId="{94D57CDE-E8FD-4371-9FF0-BF8CC70E1648}" srcOrd="0" destOrd="0" presId="urn:microsoft.com/office/officeart/2005/8/layout/orgChart1"/>
    <dgm:cxn modelId="{3CE0DC03-AEDC-4828-8881-064B44536087}" type="presOf" srcId="{6C714099-FCBA-4E85-BE6D-2F6D76262772}" destId="{937B9735-2DFC-478B-BD6C-24CBA756863A}" srcOrd="1" destOrd="0" presId="urn:microsoft.com/office/officeart/2005/8/layout/orgChart1"/>
    <dgm:cxn modelId="{4004F22F-0414-4A32-9F2B-EDE5B6F052D3}" type="presOf" srcId="{F330CDB5-3485-4BD9-8294-44E38F28ABD3}" destId="{010B64BE-5A7C-46EF-9494-5819F7825856}" srcOrd="0" destOrd="0" presId="urn:microsoft.com/office/officeart/2005/8/layout/orgChart1"/>
    <dgm:cxn modelId="{95F7643C-D49C-4C1E-AED2-BB06431C212A}" type="presOf" srcId="{8F6320F7-1403-4356-B628-AA9D61BD6317}" destId="{5BCD744A-4A75-4BE8-8064-6FFEDAEFBE3A}" srcOrd="0" destOrd="0" presId="urn:microsoft.com/office/officeart/2005/8/layout/orgChart1"/>
    <dgm:cxn modelId="{F0AF1EB7-1481-4FD2-BCA2-3619E8EA995F}" srcId="{BA01367D-1FA9-49A4-B10B-21388E286221}" destId="{BCE806E1-19D4-49E3-A421-6529D3986A51}" srcOrd="5" destOrd="0" parTransId="{6D2D1961-3FFF-474D-BDD0-1F9894ED22BC}" sibTransId="{247C1B77-1C58-4D66-BE6B-08FE12ADAB36}"/>
    <dgm:cxn modelId="{4FE08859-7C21-459C-BF76-BC1432433141}" type="presOf" srcId="{BCE806E1-19D4-49E3-A421-6529D3986A51}" destId="{02C9F247-9193-42F8-94FA-670698060219}" srcOrd="1" destOrd="0" presId="urn:microsoft.com/office/officeart/2005/8/layout/orgChart1"/>
    <dgm:cxn modelId="{C2B04ADA-323E-432F-A632-A401E8B32E74}" type="presOf" srcId="{398E6C93-B103-4AAE-8F0D-7B31BDB6AC95}" destId="{D4CC14F8-1C56-4BEE-A38E-DCAA175FF06E}" srcOrd="0" destOrd="0" presId="urn:microsoft.com/office/officeart/2005/8/layout/orgChart1"/>
    <dgm:cxn modelId="{610BEA08-0650-465C-8050-494259061D9E}" srcId="{4871D79E-648A-4553-8794-A3F10E5ED0E8}" destId="{8F6320F7-1403-4356-B628-AA9D61BD6317}" srcOrd="1" destOrd="0" parTransId="{1F66CACA-3B76-4840-9963-A8B21CD56CB6}" sibTransId="{F336F19C-1075-4A12-BD79-5349C1071EAA}"/>
    <dgm:cxn modelId="{5D331789-5BE7-4695-B3DE-F63E90CC901C}" type="presOf" srcId="{AA18C5C5-B8BA-4C53-B792-B3CFBDF1D162}" destId="{42411F27-6EE5-4F0E-9AEF-7B0468B58701}" srcOrd="1" destOrd="0" presId="urn:microsoft.com/office/officeart/2005/8/layout/orgChart1"/>
    <dgm:cxn modelId="{D8104BFE-8A1A-4F10-8B1F-F7E4918018E2}" type="presOf" srcId="{DADD3938-BD12-4729-AB5B-5CFB12DD4B91}" destId="{97ADD007-9AE0-40F9-989F-A31BEF9BDE3A}" srcOrd="0" destOrd="0" presId="urn:microsoft.com/office/officeart/2005/8/layout/orgChart1"/>
    <dgm:cxn modelId="{6EAA79C0-953B-4755-927F-0A54C78C695C}" type="presOf" srcId="{374868C1-E026-409A-B7E3-FA7C47EAE6A6}" destId="{B9318109-B482-45B5-AF8B-66FB7FC38FCE}" srcOrd="1" destOrd="0" presId="urn:microsoft.com/office/officeart/2005/8/layout/orgChart1"/>
    <dgm:cxn modelId="{09390C96-9A3D-4D78-B364-4CA0776E6B30}" type="presOf" srcId="{11CDC04D-EE30-48B2-BB4B-C6167169FBDE}" destId="{C348131C-9A52-4CB9-B9CC-4232B96374D1}" srcOrd="0" destOrd="0" presId="urn:microsoft.com/office/officeart/2005/8/layout/orgChart1"/>
    <dgm:cxn modelId="{DFB0CC13-3587-4ADC-997A-1F56AFC04C2D}" type="presOf" srcId="{9122B087-3339-46CC-A88C-AE172063EACF}" destId="{D9780DB3-02C9-4AD6-9430-B4C3802ECACA}" srcOrd="0" destOrd="0" presId="urn:microsoft.com/office/officeart/2005/8/layout/orgChart1"/>
    <dgm:cxn modelId="{046E1F51-2AF4-43C6-AF56-B1A1A85FB2C2}" type="presOf" srcId="{D8F21E60-FEC2-4D55-A339-19F449B3E75E}" destId="{A3D26CE1-3A4C-4B53-A086-F1D31864F567}" srcOrd="0" destOrd="0" presId="urn:microsoft.com/office/officeart/2005/8/layout/orgChart1"/>
    <dgm:cxn modelId="{7A252DE7-ADA9-40FB-902A-223A4667D9A5}" type="presOf" srcId="{1F66CACA-3B76-4840-9963-A8B21CD56CB6}" destId="{A78C23E1-56D4-48B9-A8C8-B96EE3C5313E}" srcOrd="0" destOrd="0" presId="urn:microsoft.com/office/officeart/2005/8/layout/orgChart1"/>
    <dgm:cxn modelId="{363B8A5B-4511-46C8-AAE0-6E2D60CCFF98}" type="presOf" srcId="{8F6320F7-1403-4356-B628-AA9D61BD6317}" destId="{3C40E8DB-AD38-41D1-B4EB-DDF7B66ABA65}" srcOrd="1" destOrd="0" presId="urn:microsoft.com/office/officeart/2005/8/layout/orgChart1"/>
    <dgm:cxn modelId="{D21808D9-3B47-48AB-B0A4-D58D8CCBFE0B}" type="presOf" srcId="{F71D03D1-CC00-45BB-B042-5D4C8178B91E}" destId="{56107F9B-2FA8-4E34-A345-52788CB76C41}" srcOrd="1" destOrd="0" presId="urn:microsoft.com/office/officeart/2005/8/layout/orgChart1"/>
    <dgm:cxn modelId="{9D88CD4D-6357-48D2-B3EB-A284875488B7}" type="presOf" srcId="{BCE806E1-19D4-49E3-A421-6529D3986A51}" destId="{2910FAAD-D9D4-4D86-B326-C1FCE7300A8E}" srcOrd="0" destOrd="0" presId="urn:microsoft.com/office/officeart/2005/8/layout/orgChart1"/>
    <dgm:cxn modelId="{FF1C56A4-3672-413A-84F6-0D4C62D43495}" type="presOf" srcId="{D7892B6B-9622-4E8B-8DE4-68E01A30374A}" destId="{3BA9A8F1-CDA5-4D58-8547-3C3218AEF354}" srcOrd="0" destOrd="0" presId="urn:microsoft.com/office/officeart/2005/8/layout/orgChart1"/>
    <dgm:cxn modelId="{CC61A1E0-9B0F-41B7-9184-87A1BD078B86}" srcId="{6C714099-FCBA-4E85-BE6D-2F6D76262772}" destId="{1D85D7EE-7904-4CF0-9D1B-A3D0E1614CF9}" srcOrd="2" destOrd="0" parTransId="{C12E237E-1B0F-4226-84C8-43B62C0412D9}" sibTransId="{37D1657B-D9DF-43F9-A198-606F18CF434C}"/>
    <dgm:cxn modelId="{C06F9B61-FEFD-4E71-8FA8-C282686F5481}" srcId="{C491DB28-7490-41E9-BD0E-C69FF39F3EB3}" destId="{AA18C5C5-B8BA-4C53-B792-B3CFBDF1D162}" srcOrd="0" destOrd="0" parTransId="{0AC2A31D-A852-4D3E-A1D7-DB31EA6C0B20}" sibTransId="{FAE0E6A8-CCA0-4A20-BBF4-31611937A867}"/>
    <dgm:cxn modelId="{756E1858-595F-424D-82B0-FBF04F2DF5D7}" srcId="{AA18C5C5-B8BA-4C53-B792-B3CFBDF1D162}" destId="{4D20639F-AD20-4503-B32E-CFD9CB4925A1}" srcOrd="2" destOrd="0" parTransId="{F83309E9-76BF-4570-B1D8-E790D59DAE64}" sibTransId="{7F9CA0E6-5007-441C-8A9D-C26E73CD3F1B}"/>
    <dgm:cxn modelId="{DC6373A0-F554-4C37-833A-6199DC7BABF1}" srcId="{AA18C5C5-B8BA-4C53-B792-B3CFBDF1D162}" destId="{4871D79E-648A-4553-8794-A3F10E5ED0E8}" srcOrd="1" destOrd="0" parTransId="{DADD3938-BD12-4729-AB5B-5CFB12DD4B91}" sibTransId="{F443A39A-9513-4742-9A41-78B1F3A74B50}"/>
    <dgm:cxn modelId="{DAF61260-C49C-4F57-BFC7-0C29C00271A5}" type="presOf" srcId="{91C8E119-4EF1-4E0B-A608-5F65E62CF7ED}" destId="{2FF34C65-41AC-427A-A9F4-3B9E0C245C95}" srcOrd="0" destOrd="0" presId="urn:microsoft.com/office/officeart/2005/8/layout/orgChart1"/>
    <dgm:cxn modelId="{7A8B4457-A4AC-4AF4-9A82-7CDFA04BB4CE}" srcId="{4D20639F-AD20-4503-B32E-CFD9CB4925A1}" destId="{6C714099-FCBA-4E85-BE6D-2F6D76262772}" srcOrd="0" destOrd="0" parTransId="{D8F21E60-FEC2-4D55-A339-19F449B3E75E}" sibTransId="{578D4C11-A587-4FFB-AB5D-A5B3F1CCBAA6}"/>
    <dgm:cxn modelId="{47EE23AE-172C-4422-8D0C-944AD2A7E316}" type="presOf" srcId="{1D85D7EE-7904-4CF0-9D1B-A3D0E1614CF9}" destId="{93F522DC-E001-481C-85F3-146C8114CF0D}" srcOrd="1" destOrd="0" presId="urn:microsoft.com/office/officeart/2005/8/layout/orgChart1"/>
    <dgm:cxn modelId="{4A3D72E1-FA21-44CB-A44A-E7B4A7B6819C}" type="presOf" srcId="{05C61B03-C8E8-4297-B847-E082B3AA6C34}" destId="{1BB56426-2027-4870-BFAE-B0D4657C8871}" srcOrd="0" destOrd="0" presId="urn:microsoft.com/office/officeart/2005/8/layout/orgChart1"/>
    <dgm:cxn modelId="{2AFC7396-0CE0-45D5-88C3-B1EE6E292934}" type="presOf" srcId="{F8E5D4FD-1423-4E24-BB9A-DA3140F8A4E0}" destId="{3F277AE1-AA66-42D0-823C-063870463AB5}" srcOrd="1" destOrd="0" presId="urn:microsoft.com/office/officeart/2005/8/layout/orgChart1"/>
    <dgm:cxn modelId="{47A460D9-0E99-489A-8332-22BD63ACC658}" srcId="{BA01367D-1FA9-49A4-B10B-21388E286221}" destId="{7CD9AF66-91EC-4544-A851-49F6CBB606FD}" srcOrd="3" destOrd="0" parTransId="{89EAE406-7730-4B4F-8FFE-678BB44C3E2E}" sibTransId="{22F93417-9399-4EE3-B5F9-3B5E0EF09746}"/>
    <dgm:cxn modelId="{529C3060-5CB5-4CC4-AA66-EE80C5FD588E}" type="presOf" srcId="{398E6C93-B103-4AAE-8F0D-7B31BDB6AC95}" destId="{AD699B40-A438-454E-8E24-E45488A61786}" srcOrd="1" destOrd="0" presId="urn:microsoft.com/office/officeart/2005/8/layout/orgChart1"/>
    <dgm:cxn modelId="{42271853-C431-4646-BD60-E26D9E878FF3}" srcId="{6C714099-FCBA-4E85-BE6D-2F6D76262772}" destId="{AB0BB8D2-7D97-4799-AB78-549C5F94B673}" srcOrd="3" destOrd="0" parTransId="{75E4C6FF-6FAC-4971-91C4-1D6FEA730455}" sibTransId="{B21CB8BC-BC19-408A-BADA-38CF7A021A20}"/>
    <dgm:cxn modelId="{E108A384-EC66-4133-9A9D-16B198A9A546}" type="presOf" srcId="{C12E237E-1B0F-4226-84C8-43B62C0412D9}" destId="{161866AA-DDD5-4F88-85CF-0E87AD2D8D1E}" srcOrd="0" destOrd="0" presId="urn:microsoft.com/office/officeart/2005/8/layout/orgChart1"/>
    <dgm:cxn modelId="{2C6DF8DE-A9B7-428E-9179-049A3DD9DF5E}" srcId="{6C714099-FCBA-4E85-BE6D-2F6D76262772}" destId="{05C61B03-C8E8-4297-B847-E082B3AA6C34}" srcOrd="1" destOrd="0" parTransId="{ABF986D0-06E4-469B-9836-D513E0430E85}" sibTransId="{0A260C71-9F5D-4E83-9BF8-FE10DE1122B0}"/>
    <dgm:cxn modelId="{FE66D161-50EF-4FE4-91DC-7EBC20CA14D3}" type="presOf" srcId="{75E4C6FF-6FAC-4971-91C4-1D6FEA730455}" destId="{8BE3228E-BD22-42BF-871B-7E438B00D876}" srcOrd="0" destOrd="0" presId="urn:microsoft.com/office/officeart/2005/8/layout/orgChart1"/>
    <dgm:cxn modelId="{21D79A5E-5844-4814-BFDE-C81632453229}" type="presOf" srcId="{ADEAC8F2-7761-40F0-BE08-B1F2628493E9}" destId="{BEB2AC62-90CE-4C44-A8DD-FD3F71679785}" srcOrd="0" destOrd="0" presId="urn:microsoft.com/office/officeart/2005/8/layout/orgChart1"/>
    <dgm:cxn modelId="{0D2A9F1C-0586-4805-AE88-12B4291743D7}" srcId="{6C714099-FCBA-4E85-BE6D-2F6D76262772}" destId="{398E6C93-B103-4AAE-8F0D-7B31BDB6AC95}" srcOrd="0" destOrd="0" parTransId="{8B8C46E7-A7C2-49CE-98DD-39323D79B14B}" sibTransId="{13A59F22-6125-4E8C-B29E-688F6EBDA66D}"/>
    <dgm:cxn modelId="{1D55249C-1021-4C14-89F5-D94C4E4B16AB}" type="presOf" srcId="{1D85D7EE-7904-4CF0-9D1B-A3D0E1614CF9}" destId="{F9F1378F-CE26-477B-920F-D8B5682EC251}" srcOrd="0" destOrd="0" presId="urn:microsoft.com/office/officeart/2005/8/layout/orgChart1"/>
    <dgm:cxn modelId="{91032BE2-9164-4C1A-ABF4-5FD63B856793}" type="presOf" srcId="{4871D79E-648A-4553-8794-A3F10E5ED0E8}" destId="{E99A8076-4A96-4C8B-9EA6-799C2A5424AC}" srcOrd="1" destOrd="0" presId="urn:microsoft.com/office/officeart/2005/8/layout/orgChart1"/>
    <dgm:cxn modelId="{C4188AAB-7819-4808-B1F0-551C575100F8}" type="presOf" srcId="{7CD9AF66-91EC-4544-A851-49F6CBB606FD}" destId="{CD891E44-6BD9-4876-B4DE-79962D6C5B62}" srcOrd="0" destOrd="0" presId="urn:microsoft.com/office/officeart/2005/8/layout/orgChart1"/>
    <dgm:cxn modelId="{265BE107-7D42-464B-BBBA-476C9A2AEE10}" type="presOf" srcId="{F8E5D4FD-1423-4E24-BB9A-DA3140F8A4E0}" destId="{FC785BCD-E626-41B0-B7BD-E903E1C9E62A}" srcOrd="0" destOrd="0" presId="urn:microsoft.com/office/officeart/2005/8/layout/orgChart1"/>
    <dgm:cxn modelId="{C66AE0A3-1729-4386-B431-67FAA47674D6}" srcId="{6C714099-FCBA-4E85-BE6D-2F6D76262772}" destId="{F8E5D4FD-1423-4E24-BB9A-DA3140F8A4E0}" srcOrd="4" destOrd="0" parTransId="{91C8E119-4EF1-4E0B-A608-5F65E62CF7ED}" sibTransId="{C029FC24-9F7A-42EE-9CCC-4B36E0EBE225}"/>
    <dgm:cxn modelId="{1D6FDF55-031C-4755-A010-0FA2956504C2}" type="presOf" srcId="{11CDC04D-EE30-48B2-BB4B-C6167169FBDE}" destId="{366DDA4A-00EB-4115-BA09-C614ECDACDA7}" srcOrd="1" destOrd="0" presId="urn:microsoft.com/office/officeart/2005/8/layout/orgChart1"/>
    <dgm:cxn modelId="{480E930C-B6F4-4B82-9B27-DD6F5207E884}" type="presOf" srcId="{2D47BB5B-9ECF-49EF-9053-F4CDC75959B3}" destId="{2EC4835B-7222-41F2-84B8-837BB31F5E52}" srcOrd="0" destOrd="0" presId="urn:microsoft.com/office/officeart/2005/8/layout/orgChart1"/>
    <dgm:cxn modelId="{A0EB2AA1-E2B2-4057-9907-6EF9C9850EF3}" type="presOf" srcId="{7CD9AF66-91EC-4544-A851-49F6CBB606FD}" destId="{58011E40-DF5E-486C-8D76-B41EFCA9DC6A}" srcOrd="1" destOrd="0" presId="urn:microsoft.com/office/officeart/2005/8/layout/orgChart1"/>
    <dgm:cxn modelId="{D96D7D7E-59CE-46A2-A06F-2C1F1F0129C1}" type="presOf" srcId="{F71D03D1-CC00-45BB-B042-5D4C8178B91E}" destId="{32FBB398-C18A-41BC-A0BD-56F000B31BD8}" srcOrd="0" destOrd="0" presId="urn:microsoft.com/office/officeart/2005/8/layout/orgChart1"/>
    <dgm:cxn modelId="{DE33ACB3-E224-4307-9CDA-C6A1AA8CC0B1}" type="presOf" srcId="{AB0BB8D2-7D97-4799-AB78-549C5F94B673}" destId="{13AA29ED-C79C-4633-8C2B-5D07F30C8991}" srcOrd="1" destOrd="0" presId="urn:microsoft.com/office/officeart/2005/8/layout/orgChart1"/>
    <dgm:cxn modelId="{96A4E9F3-1599-4594-9276-5786896A9570}" type="presOf" srcId="{AB0BB8D2-7D97-4799-AB78-549C5F94B673}" destId="{ACD7C0E8-E81B-4EBE-A164-F28F35F3E06D}" srcOrd="0" destOrd="0" presId="urn:microsoft.com/office/officeart/2005/8/layout/orgChart1"/>
    <dgm:cxn modelId="{A77254CC-130B-4E44-8982-43B8931C3505}" type="presOf" srcId="{17EB7823-A218-433C-BEF4-14344FF1E0A9}" destId="{ED88476A-F869-479D-B6BC-DB557D3225D6}" srcOrd="0" destOrd="0" presId="urn:microsoft.com/office/officeart/2005/8/layout/orgChart1"/>
    <dgm:cxn modelId="{E1938F19-A070-4C3A-BDE0-90E14D38F979}" type="presOf" srcId="{AA18C5C5-B8BA-4C53-B792-B3CFBDF1D162}" destId="{85F1A449-4A7D-4EA3-AA94-8B13B78C4341}" srcOrd="0" destOrd="0" presId="urn:microsoft.com/office/officeart/2005/8/layout/orgChart1"/>
    <dgm:cxn modelId="{DD51FD7D-2A37-4C85-B2AB-1FC4699AC6A1}" type="presOf" srcId="{05C61B03-C8E8-4297-B847-E082B3AA6C34}" destId="{9EF1D12A-69EB-41CA-A374-0A3B5EA67FA8}" srcOrd="1" destOrd="0" presId="urn:microsoft.com/office/officeart/2005/8/layout/orgChart1"/>
    <dgm:cxn modelId="{D176B6EA-CA13-4B9D-9BAE-45B4A7D8BC67}" type="presOf" srcId="{4D20639F-AD20-4503-B32E-CFD9CB4925A1}" destId="{0CD882A5-E7A3-410D-8792-75EFF05D3A3E}" srcOrd="0" destOrd="0" presId="urn:microsoft.com/office/officeart/2005/8/layout/orgChart1"/>
    <dgm:cxn modelId="{DB0ABAD9-E5B0-4015-A2B8-F39DD43FD1DF}" type="presOf" srcId="{55E318F1-AEC8-4CB3-870E-87EBA9A88799}" destId="{5AC5C720-F8A6-4484-A6E3-378838B38980}" srcOrd="0" destOrd="0" presId="urn:microsoft.com/office/officeart/2005/8/layout/orgChart1"/>
    <dgm:cxn modelId="{A110D393-9558-49F6-BDBE-3F85234F6837}" type="presOf" srcId="{374868C1-E026-409A-B7E3-FA7C47EAE6A6}" destId="{958C12A2-C592-49E5-B0CF-E3EFC79FA526}" srcOrd="0" destOrd="0" presId="urn:microsoft.com/office/officeart/2005/8/layout/orgChart1"/>
    <dgm:cxn modelId="{EFA541B5-41F9-48D8-AE66-B8DD14E930BC}" srcId="{4871D79E-648A-4553-8794-A3F10E5ED0E8}" destId="{374868C1-E026-409A-B7E3-FA7C47EAE6A6}" srcOrd="2" destOrd="0" parTransId="{17EB7823-A218-433C-BEF4-14344FF1E0A9}" sibTransId="{17B87744-3C7D-4A83-A919-513E4CE9D093}"/>
    <dgm:cxn modelId="{7390214B-7C86-44A2-9BA4-96B10D82FB78}" type="presOf" srcId="{6C714099-FCBA-4E85-BE6D-2F6D76262772}" destId="{477A44AF-0F5E-4F48-9C23-4D7903D18DC8}" srcOrd="0" destOrd="0" presId="urn:microsoft.com/office/officeart/2005/8/layout/orgChart1"/>
    <dgm:cxn modelId="{DACCDCAF-2E66-4FD4-BA80-B9A84BBB9B58}" type="presOf" srcId="{9122B087-3339-46CC-A88C-AE172063EACF}" destId="{F9E77440-4D88-4A59-86A0-A450AA48C7CC}" srcOrd="1" destOrd="0" presId="urn:microsoft.com/office/officeart/2005/8/layout/orgChart1"/>
    <dgm:cxn modelId="{FE3E3C4C-5BC3-40A3-A556-CD27EEE28CFE}" type="presOf" srcId="{F330CDB5-3485-4BD9-8294-44E38F28ABD3}" destId="{2CF8A3B7-2A2B-462F-958E-071B5C14EA14}" srcOrd="1" destOrd="0" presId="urn:microsoft.com/office/officeart/2005/8/layout/orgChart1"/>
    <dgm:cxn modelId="{CC54F7CB-8793-4A00-9561-AA9F2B5678B8}" type="presOf" srcId="{4871D79E-648A-4553-8794-A3F10E5ED0E8}" destId="{FA025E3B-9E14-4A1D-8494-D711D83CC9B3}" srcOrd="0" destOrd="0" presId="urn:microsoft.com/office/officeart/2005/8/layout/orgChart1"/>
    <dgm:cxn modelId="{F24137ED-D23A-4849-8E23-133289DF4FD4}" type="presOf" srcId="{4D20639F-AD20-4503-B32E-CFD9CB4925A1}" destId="{B34109E5-A13C-4553-AD13-0C6060147B41}" srcOrd="1" destOrd="0" presId="urn:microsoft.com/office/officeart/2005/8/layout/orgChart1"/>
    <dgm:cxn modelId="{04EE1DBF-1074-4745-BC17-732D0668E8FC}" type="presOf" srcId="{ADEAC8F2-7761-40F0-BE08-B1F2628493E9}" destId="{746D3418-147B-469D-AD6A-8F5CF611EAE2}" srcOrd="1" destOrd="0" presId="urn:microsoft.com/office/officeart/2005/8/layout/orgChart1"/>
    <dgm:cxn modelId="{D6ACAF10-7955-4C03-BB58-19E0A38B901F}" type="presOf" srcId="{2D47BB5B-9ECF-49EF-9053-F4CDC75959B3}" destId="{CCFDB462-8C2D-4548-9CD6-E3E1DD0DB39D}" srcOrd="1" destOrd="0" presId="urn:microsoft.com/office/officeart/2005/8/layout/orgChart1"/>
    <dgm:cxn modelId="{86ECFC2A-3D31-41C8-94FA-9551A61A20FB}" type="presOf" srcId="{58516970-4F06-473E-B136-94C3573C106F}" destId="{A93A2125-791A-4DE7-9750-8EAC917D4423}" srcOrd="0" destOrd="0" presId="urn:microsoft.com/office/officeart/2005/8/layout/orgChart1"/>
    <dgm:cxn modelId="{11D30B76-B6FB-45B4-8497-9FD399B6582E}" type="presOf" srcId="{F83309E9-76BF-4570-B1D8-E790D59DAE64}" destId="{14142AC6-1A68-479A-8741-42A130327AF7}" srcOrd="0" destOrd="0" presId="urn:microsoft.com/office/officeart/2005/8/layout/orgChart1"/>
    <dgm:cxn modelId="{8FC580E6-AFCB-4C1F-B284-7B314C1BB2AD}" srcId="{AA18C5C5-B8BA-4C53-B792-B3CFBDF1D162}" destId="{BA01367D-1FA9-49A4-B10B-21388E286221}" srcOrd="0" destOrd="0" parTransId="{CB562983-148F-44E2-8FFA-490448A7F0BD}" sibTransId="{A64F91A2-525D-45B2-A1D9-45717C2A8424}"/>
    <dgm:cxn modelId="{E8F5CA08-3E9B-49BE-B874-249C731EFA00}" type="presOf" srcId="{CB562983-148F-44E2-8FFA-490448A7F0BD}" destId="{4FA181B6-0BAC-4B85-9A20-6F5583A7EAC9}" srcOrd="0" destOrd="0" presId="urn:microsoft.com/office/officeart/2005/8/layout/orgChart1"/>
    <dgm:cxn modelId="{91E04C46-F666-4568-AECE-ADE437C9174C}" srcId="{BA01367D-1FA9-49A4-B10B-21388E286221}" destId="{11CDC04D-EE30-48B2-BB4B-C6167169FBDE}" srcOrd="2" destOrd="0" parTransId="{B3CA2966-87DA-470B-BA53-A953BADCB9B1}" sibTransId="{2AAD1678-55A7-4078-B227-C492AEE64789}"/>
    <dgm:cxn modelId="{BFDC1967-DC04-49C5-A56A-EB1AA5EA1F4D}" srcId="{4871D79E-648A-4553-8794-A3F10E5ED0E8}" destId="{F71D03D1-CC00-45BB-B042-5D4C8178B91E}" srcOrd="0" destOrd="0" parTransId="{178A1219-3EA9-4102-AF96-08C95E0D6430}" sibTransId="{D742B64C-CE09-4DD9-965D-AF141E16BFF4}"/>
    <dgm:cxn modelId="{925ECFF7-1491-4915-9195-A187B8088DE6}" srcId="{BA01367D-1FA9-49A4-B10B-21388E286221}" destId="{2D47BB5B-9ECF-49EF-9053-F4CDC75959B3}" srcOrd="4" destOrd="0" parTransId="{58516970-4F06-473E-B136-94C3573C106F}" sibTransId="{97888409-2AE0-44DD-A171-6CC80A8429B2}"/>
    <dgm:cxn modelId="{5092F8CA-5EB4-4E75-B2E8-B3D7438CC150}" type="presOf" srcId="{C491DB28-7490-41E9-BD0E-C69FF39F3EB3}" destId="{B9239A8E-A3BA-4718-A236-F7A97163A136}" srcOrd="0" destOrd="0" presId="urn:microsoft.com/office/officeart/2005/8/layout/orgChart1"/>
    <dgm:cxn modelId="{2AB4282D-D36F-4BD2-A432-CDA3769ADDC6}" type="presOf" srcId="{6D2D1961-3FFF-474D-BDD0-1F9894ED22BC}" destId="{59A586CF-4D58-4574-8E6B-CDBC1FA7CC91}" srcOrd="0" destOrd="0" presId="urn:microsoft.com/office/officeart/2005/8/layout/orgChart1"/>
    <dgm:cxn modelId="{5BDA8FB4-633C-48BF-AB75-27D3CBA280A3}" type="presOf" srcId="{8B8C46E7-A7C2-49CE-98DD-39323D79B14B}" destId="{A7A213B6-D705-4988-AFCF-197F3C94773E}" srcOrd="0" destOrd="0" presId="urn:microsoft.com/office/officeart/2005/8/layout/orgChart1"/>
    <dgm:cxn modelId="{3031DF2D-6E13-44BE-9FF0-C307D9EDC013}" srcId="{6C714099-FCBA-4E85-BE6D-2F6D76262772}" destId="{9122B087-3339-46CC-A88C-AE172063EACF}" srcOrd="5" destOrd="0" parTransId="{D7892B6B-9622-4E8B-8DE4-68E01A30374A}" sibTransId="{8D8293BA-DF7C-4176-8FB3-9E2899055400}"/>
    <dgm:cxn modelId="{7FA7FF0A-321D-4052-8FFF-F94831A67204}" type="presOf" srcId="{178A1219-3EA9-4102-AF96-08C95E0D6430}" destId="{A6640064-E0FC-4BA1-89F3-5D74F3272821}" srcOrd="0" destOrd="0" presId="urn:microsoft.com/office/officeart/2005/8/layout/orgChart1"/>
    <dgm:cxn modelId="{21CBB963-BF3B-4DB7-A93E-1C03EC7FE9F7}" srcId="{BA01367D-1FA9-49A4-B10B-21388E286221}" destId="{F330CDB5-3485-4BD9-8294-44E38F28ABD3}" srcOrd="0" destOrd="0" parTransId="{3DE946C1-A6A4-4F88-B0E2-C84A534D289C}" sibTransId="{A84CA011-7C8A-4576-B2D6-F6E20A0681DF}"/>
    <dgm:cxn modelId="{E1036BED-7136-4853-BC1C-67A5BCB56D23}" type="presOf" srcId="{89EAE406-7730-4B4F-8FFE-678BB44C3E2E}" destId="{3657AFC2-11AF-4CB3-BCA2-A5054B17B6F4}" srcOrd="0" destOrd="0" presId="urn:microsoft.com/office/officeart/2005/8/layout/orgChart1"/>
    <dgm:cxn modelId="{8563CD1C-7562-4930-A844-0747FF0FC472}" type="presOf" srcId="{3DE946C1-A6A4-4F88-B0E2-C84A534D289C}" destId="{E264FC59-BAEC-43CA-B09F-8CC32A3207CC}" srcOrd="0" destOrd="0" presId="urn:microsoft.com/office/officeart/2005/8/layout/orgChart1"/>
    <dgm:cxn modelId="{9E66F9F8-1FEB-4A09-8BBB-2F7ACE492020}" type="presOf" srcId="{B3CA2966-87DA-470B-BA53-A953BADCB9B1}" destId="{5F2418CB-7FF0-49C6-A2BD-840F89FFDA01}" srcOrd="0" destOrd="0" presId="urn:microsoft.com/office/officeart/2005/8/layout/orgChart1"/>
    <dgm:cxn modelId="{619EB13F-1A4C-4CD7-A790-6FE8F0FA24AE}" type="presOf" srcId="{ABF986D0-06E4-469B-9836-D513E0430E85}" destId="{26E47D1F-11A1-4E31-A7EA-AD81B6542EAB}" srcOrd="0" destOrd="0" presId="urn:microsoft.com/office/officeart/2005/8/layout/orgChart1"/>
    <dgm:cxn modelId="{CBE8C975-0B8A-4087-9225-D705CAC1FCBF}" srcId="{BA01367D-1FA9-49A4-B10B-21388E286221}" destId="{ADEAC8F2-7761-40F0-BE08-B1F2628493E9}" srcOrd="1" destOrd="0" parTransId="{55E318F1-AEC8-4CB3-870E-87EBA9A88799}" sibTransId="{0880BCD5-A802-42D2-AE06-FA2117C91047}"/>
    <dgm:cxn modelId="{1B969AD9-65E4-4584-A442-5AB80CD4C19C}" type="presOf" srcId="{BA01367D-1FA9-49A4-B10B-21388E286221}" destId="{11078199-D098-45FD-A5D1-C743933B4BA0}" srcOrd="1" destOrd="0" presId="urn:microsoft.com/office/officeart/2005/8/layout/orgChart1"/>
    <dgm:cxn modelId="{799828E5-0E42-4126-8FE4-F95D5444B4AF}" type="presParOf" srcId="{B9239A8E-A3BA-4718-A236-F7A97163A136}" destId="{FBADBF4F-324E-4230-9F56-E30833C80947}" srcOrd="0" destOrd="0" presId="urn:microsoft.com/office/officeart/2005/8/layout/orgChart1"/>
    <dgm:cxn modelId="{BA3EFED6-55B4-4777-A46F-60FD428F54F9}" type="presParOf" srcId="{FBADBF4F-324E-4230-9F56-E30833C80947}" destId="{A6F7AAA3-20A6-4B4F-BB7C-7B71732BF761}" srcOrd="0" destOrd="0" presId="urn:microsoft.com/office/officeart/2005/8/layout/orgChart1"/>
    <dgm:cxn modelId="{37797A9E-FDAA-4300-9F78-945386528D59}" type="presParOf" srcId="{A6F7AAA3-20A6-4B4F-BB7C-7B71732BF761}" destId="{85F1A449-4A7D-4EA3-AA94-8B13B78C4341}" srcOrd="0" destOrd="0" presId="urn:microsoft.com/office/officeart/2005/8/layout/orgChart1"/>
    <dgm:cxn modelId="{E646CA44-724C-413E-A766-13DF50DC1C61}" type="presParOf" srcId="{A6F7AAA3-20A6-4B4F-BB7C-7B71732BF761}" destId="{42411F27-6EE5-4F0E-9AEF-7B0468B58701}" srcOrd="1" destOrd="0" presId="urn:microsoft.com/office/officeart/2005/8/layout/orgChart1"/>
    <dgm:cxn modelId="{E048B8BE-AA7F-4BF5-B250-33AC4127CC9D}" type="presParOf" srcId="{FBADBF4F-324E-4230-9F56-E30833C80947}" destId="{AF135CA6-CAC5-41A5-BE2D-2C0E47FDD7B3}" srcOrd="1" destOrd="0" presId="urn:microsoft.com/office/officeart/2005/8/layout/orgChart1"/>
    <dgm:cxn modelId="{A98B067E-5B79-439D-9548-FF6F04141264}" type="presParOf" srcId="{AF135CA6-CAC5-41A5-BE2D-2C0E47FDD7B3}" destId="{4FA181B6-0BAC-4B85-9A20-6F5583A7EAC9}" srcOrd="0" destOrd="0" presId="urn:microsoft.com/office/officeart/2005/8/layout/orgChart1"/>
    <dgm:cxn modelId="{6C018297-2061-4128-8250-417332E894E2}" type="presParOf" srcId="{AF135CA6-CAC5-41A5-BE2D-2C0E47FDD7B3}" destId="{18763550-FDAD-47CE-8BD1-9E04CF464F86}" srcOrd="1" destOrd="0" presId="urn:microsoft.com/office/officeart/2005/8/layout/orgChart1"/>
    <dgm:cxn modelId="{52228CC4-B16F-4C2C-B985-25D22CE86F45}" type="presParOf" srcId="{18763550-FDAD-47CE-8BD1-9E04CF464F86}" destId="{5D30AE98-4330-4738-832E-5C606779C4AE}" srcOrd="0" destOrd="0" presId="urn:microsoft.com/office/officeart/2005/8/layout/orgChart1"/>
    <dgm:cxn modelId="{40291D3C-0CF8-4883-ADF6-F582A583BB56}" type="presParOf" srcId="{5D30AE98-4330-4738-832E-5C606779C4AE}" destId="{94D57CDE-E8FD-4371-9FF0-BF8CC70E1648}" srcOrd="0" destOrd="0" presId="urn:microsoft.com/office/officeart/2005/8/layout/orgChart1"/>
    <dgm:cxn modelId="{BDE3E863-249E-41E6-8801-987443E5B068}" type="presParOf" srcId="{5D30AE98-4330-4738-832E-5C606779C4AE}" destId="{11078199-D098-45FD-A5D1-C743933B4BA0}" srcOrd="1" destOrd="0" presId="urn:microsoft.com/office/officeart/2005/8/layout/orgChart1"/>
    <dgm:cxn modelId="{22C7716A-A26A-4BDB-B49B-E71BBEF2AF64}" type="presParOf" srcId="{18763550-FDAD-47CE-8BD1-9E04CF464F86}" destId="{6D021426-D17E-4217-A978-98A6B5959388}" srcOrd="1" destOrd="0" presId="urn:microsoft.com/office/officeart/2005/8/layout/orgChart1"/>
    <dgm:cxn modelId="{DBDF83C4-DEBD-4314-8FB3-CB585389B8EE}" type="presParOf" srcId="{6D021426-D17E-4217-A978-98A6B5959388}" destId="{E264FC59-BAEC-43CA-B09F-8CC32A3207CC}" srcOrd="0" destOrd="0" presId="urn:microsoft.com/office/officeart/2005/8/layout/orgChart1"/>
    <dgm:cxn modelId="{73F55DF0-EA09-471F-ACDC-6368C3EAAB1A}" type="presParOf" srcId="{6D021426-D17E-4217-A978-98A6B5959388}" destId="{3E0A3379-739C-4955-AF02-C8D2F4AEBC7A}" srcOrd="1" destOrd="0" presId="urn:microsoft.com/office/officeart/2005/8/layout/orgChart1"/>
    <dgm:cxn modelId="{CB3C6363-959C-488F-A43D-6BE5E7146A1C}" type="presParOf" srcId="{3E0A3379-739C-4955-AF02-C8D2F4AEBC7A}" destId="{4E5E5837-3B8A-4CAA-8E5F-5A0F5A6CD741}" srcOrd="0" destOrd="0" presId="urn:microsoft.com/office/officeart/2005/8/layout/orgChart1"/>
    <dgm:cxn modelId="{A901EBD6-A467-4457-8FAF-DDFD5D657213}" type="presParOf" srcId="{4E5E5837-3B8A-4CAA-8E5F-5A0F5A6CD741}" destId="{010B64BE-5A7C-46EF-9494-5819F7825856}" srcOrd="0" destOrd="0" presId="urn:microsoft.com/office/officeart/2005/8/layout/orgChart1"/>
    <dgm:cxn modelId="{D5A97BAA-0240-45AE-8E5D-53BD7639B03E}" type="presParOf" srcId="{4E5E5837-3B8A-4CAA-8E5F-5A0F5A6CD741}" destId="{2CF8A3B7-2A2B-462F-958E-071B5C14EA14}" srcOrd="1" destOrd="0" presId="urn:microsoft.com/office/officeart/2005/8/layout/orgChart1"/>
    <dgm:cxn modelId="{677F32A4-28D2-45BC-B2BD-EE4AB8D4E04D}" type="presParOf" srcId="{3E0A3379-739C-4955-AF02-C8D2F4AEBC7A}" destId="{4E7DAA53-B476-437A-BB1D-29BDF53B3626}" srcOrd="1" destOrd="0" presId="urn:microsoft.com/office/officeart/2005/8/layout/orgChart1"/>
    <dgm:cxn modelId="{FC9DCAFF-8445-4329-BBDE-875C9E4C566F}" type="presParOf" srcId="{3E0A3379-739C-4955-AF02-C8D2F4AEBC7A}" destId="{97E82744-8ED5-4942-AF25-4FE6A8E2DF18}" srcOrd="2" destOrd="0" presId="urn:microsoft.com/office/officeart/2005/8/layout/orgChart1"/>
    <dgm:cxn modelId="{081A3F52-4437-4D4A-8E4B-D47F84D5C5F7}" type="presParOf" srcId="{6D021426-D17E-4217-A978-98A6B5959388}" destId="{5AC5C720-F8A6-4484-A6E3-378838B38980}" srcOrd="2" destOrd="0" presId="urn:microsoft.com/office/officeart/2005/8/layout/orgChart1"/>
    <dgm:cxn modelId="{8CCC31BE-4077-4D5C-9E8D-BF143F2ED3EA}" type="presParOf" srcId="{6D021426-D17E-4217-A978-98A6B5959388}" destId="{3323AAA0-8316-4B84-8DCD-4150E963BC9F}" srcOrd="3" destOrd="0" presId="urn:microsoft.com/office/officeart/2005/8/layout/orgChart1"/>
    <dgm:cxn modelId="{7B826941-6544-4EEA-A2D5-5EC125ECB93C}" type="presParOf" srcId="{3323AAA0-8316-4B84-8DCD-4150E963BC9F}" destId="{33EC62A2-C2A5-41DF-89A7-BE96DFA6FBE9}" srcOrd="0" destOrd="0" presId="urn:microsoft.com/office/officeart/2005/8/layout/orgChart1"/>
    <dgm:cxn modelId="{D1B4403F-AFE7-4C7E-A32A-39352FA8F2CF}" type="presParOf" srcId="{33EC62A2-C2A5-41DF-89A7-BE96DFA6FBE9}" destId="{BEB2AC62-90CE-4C44-A8DD-FD3F71679785}" srcOrd="0" destOrd="0" presId="urn:microsoft.com/office/officeart/2005/8/layout/orgChart1"/>
    <dgm:cxn modelId="{52A65116-B1B0-42CD-891F-FBCED6B293D8}" type="presParOf" srcId="{33EC62A2-C2A5-41DF-89A7-BE96DFA6FBE9}" destId="{746D3418-147B-469D-AD6A-8F5CF611EAE2}" srcOrd="1" destOrd="0" presId="urn:microsoft.com/office/officeart/2005/8/layout/orgChart1"/>
    <dgm:cxn modelId="{3F4C12DC-71FD-4586-8443-AB05D40A9B3D}" type="presParOf" srcId="{3323AAA0-8316-4B84-8DCD-4150E963BC9F}" destId="{2DA8BEC7-FC7B-4415-88B7-53AEF1E07A1B}" srcOrd="1" destOrd="0" presId="urn:microsoft.com/office/officeart/2005/8/layout/orgChart1"/>
    <dgm:cxn modelId="{1480C395-7AEC-4954-AEDB-33F1B339BF41}" type="presParOf" srcId="{3323AAA0-8316-4B84-8DCD-4150E963BC9F}" destId="{C5A183BB-67C0-40E6-8DCC-0CCC4AE553C6}" srcOrd="2" destOrd="0" presId="urn:microsoft.com/office/officeart/2005/8/layout/orgChart1"/>
    <dgm:cxn modelId="{F4BE39B9-4EC1-4E70-B73E-41D9C4551727}" type="presParOf" srcId="{6D021426-D17E-4217-A978-98A6B5959388}" destId="{5F2418CB-7FF0-49C6-A2BD-840F89FFDA01}" srcOrd="4" destOrd="0" presId="urn:microsoft.com/office/officeart/2005/8/layout/orgChart1"/>
    <dgm:cxn modelId="{771B253F-D7DC-4117-86B9-3F706A797A02}" type="presParOf" srcId="{6D021426-D17E-4217-A978-98A6B5959388}" destId="{3EC549F9-9FDA-4870-8901-3BA8DE832BF7}" srcOrd="5" destOrd="0" presId="urn:microsoft.com/office/officeart/2005/8/layout/orgChart1"/>
    <dgm:cxn modelId="{690AD8F8-9B90-4C06-B4F4-8B19D0A7D195}" type="presParOf" srcId="{3EC549F9-9FDA-4870-8901-3BA8DE832BF7}" destId="{EE34F6D4-25B8-4A32-B1FA-26C521C7B04B}" srcOrd="0" destOrd="0" presId="urn:microsoft.com/office/officeart/2005/8/layout/orgChart1"/>
    <dgm:cxn modelId="{0E2AE709-A600-4697-AB63-B5BA964EE138}" type="presParOf" srcId="{EE34F6D4-25B8-4A32-B1FA-26C521C7B04B}" destId="{C348131C-9A52-4CB9-B9CC-4232B96374D1}" srcOrd="0" destOrd="0" presId="urn:microsoft.com/office/officeart/2005/8/layout/orgChart1"/>
    <dgm:cxn modelId="{CC1E73D5-E2D5-4E4C-A370-65D09DA822E1}" type="presParOf" srcId="{EE34F6D4-25B8-4A32-B1FA-26C521C7B04B}" destId="{366DDA4A-00EB-4115-BA09-C614ECDACDA7}" srcOrd="1" destOrd="0" presId="urn:microsoft.com/office/officeart/2005/8/layout/orgChart1"/>
    <dgm:cxn modelId="{35A229A5-3EEE-4378-9C80-EBB234D4D479}" type="presParOf" srcId="{3EC549F9-9FDA-4870-8901-3BA8DE832BF7}" destId="{8C26E652-0742-47E5-938C-F43A57A4C976}" srcOrd="1" destOrd="0" presId="urn:microsoft.com/office/officeart/2005/8/layout/orgChart1"/>
    <dgm:cxn modelId="{672B7322-1DAC-4458-B2F8-77661AB90479}" type="presParOf" srcId="{3EC549F9-9FDA-4870-8901-3BA8DE832BF7}" destId="{C11926C1-3663-46B1-8C14-6C15BA313841}" srcOrd="2" destOrd="0" presId="urn:microsoft.com/office/officeart/2005/8/layout/orgChart1"/>
    <dgm:cxn modelId="{8AB0C717-666D-4D9F-95E9-B3D0FBECE407}" type="presParOf" srcId="{6D021426-D17E-4217-A978-98A6B5959388}" destId="{3657AFC2-11AF-4CB3-BCA2-A5054B17B6F4}" srcOrd="6" destOrd="0" presId="urn:microsoft.com/office/officeart/2005/8/layout/orgChart1"/>
    <dgm:cxn modelId="{EE232762-69EF-4A29-B940-F3654FFB24C2}" type="presParOf" srcId="{6D021426-D17E-4217-A978-98A6B5959388}" destId="{0F9A1701-2B7D-4089-8D4A-798B712CC851}" srcOrd="7" destOrd="0" presId="urn:microsoft.com/office/officeart/2005/8/layout/orgChart1"/>
    <dgm:cxn modelId="{62C3A079-3F61-4A94-8AAD-9367AFB9EC18}" type="presParOf" srcId="{0F9A1701-2B7D-4089-8D4A-798B712CC851}" destId="{AAD4FEA4-B3A8-4DE1-9473-5E485839347F}" srcOrd="0" destOrd="0" presId="urn:microsoft.com/office/officeart/2005/8/layout/orgChart1"/>
    <dgm:cxn modelId="{6CD3DCFF-BEA3-45F0-A527-FE8FF7D0BD54}" type="presParOf" srcId="{AAD4FEA4-B3A8-4DE1-9473-5E485839347F}" destId="{CD891E44-6BD9-4876-B4DE-79962D6C5B62}" srcOrd="0" destOrd="0" presId="urn:microsoft.com/office/officeart/2005/8/layout/orgChart1"/>
    <dgm:cxn modelId="{0FF22DCC-17C9-47FB-92DB-B4BD53D7D24D}" type="presParOf" srcId="{AAD4FEA4-B3A8-4DE1-9473-5E485839347F}" destId="{58011E40-DF5E-486C-8D76-B41EFCA9DC6A}" srcOrd="1" destOrd="0" presId="urn:microsoft.com/office/officeart/2005/8/layout/orgChart1"/>
    <dgm:cxn modelId="{4FAB6630-4386-430D-9B04-D4B71F473C29}" type="presParOf" srcId="{0F9A1701-2B7D-4089-8D4A-798B712CC851}" destId="{27F2C0A6-0B7B-4B25-9DAD-1B07D96D6A42}" srcOrd="1" destOrd="0" presId="urn:microsoft.com/office/officeart/2005/8/layout/orgChart1"/>
    <dgm:cxn modelId="{6471B044-9957-4196-A338-3C4EA5A96283}" type="presParOf" srcId="{0F9A1701-2B7D-4089-8D4A-798B712CC851}" destId="{1B066234-EE63-464E-8CCE-960E8AC0E6A2}" srcOrd="2" destOrd="0" presId="urn:microsoft.com/office/officeart/2005/8/layout/orgChart1"/>
    <dgm:cxn modelId="{3D2D2E4E-3B5A-4418-A352-447B98808FAF}" type="presParOf" srcId="{6D021426-D17E-4217-A978-98A6B5959388}" destId="{A93A2125-791A-4DE7-9750-8EAC917D4423}" srcOrd="8" destOrd="0" presId="urn:microsoft.com/office/officeart/2005/8/layout/orgChart1"/>
    <dgm:cxn modelId="{47B9BE43-AA67-43DE-A3A6-E4E97A2C4501}" type="presParOf" srcId="{6D021426-D17E-4217-A978-98A6B5959388}" destId="{1218D376-4F4E-4EE7-BA77-817BE82EAD52}" srcOrd="9" destOrd="0" presId="urn:microsoft.com/office/officeart/2005/8/layout/orgChart1"/>
    <dgm:cxn modelId="{D828A752-C65B-45DF-A55B-5E6EA79222A6}" type="presParOf" srcId="{1218D376-4F4E-4EE7-BA77-817BE82EAD52}" destId="{D551F174-1DFD-40D1-9C4E-6BD32FC1A98F}" srcOrd="0" destOrd="0" presId="urn:microsoft.com/office/officeart/2005/8/layout/orgChart1"/>
    <dgm:cxn modelId="{212C36D1-3672-4523-B43E-132448E20126}" type="presParOf" srcId="{D551F174-1DFD-40D1-9C4E-6BD32FC1A98F}" destId="{2EC4835B-7222-41F2-84B8-837BB31F5E52}" srcOrd="0" destOrd="0" presId="urn:microsoft.com/office/officeart/2005/8/layout/orgChart1"/>
    <dgm:cxn modelId="{5EAE70D6-593C-4327-A501-6CC3D855692E}" type="presParOf" srcId="{D551F174-1DFD-40D1-9C4E-6BD32FC1A98F}" destId="{CCFDB462-8C2D-4548-9CD6-E3E1DD0DB39D}" srcOrd="1" destOrd="0" presId="urn:microsoft.com/office/officeart/2005/8/layout/orgChart1"/>
    <dgm:cxn modelId="{55299863-CBCF-472F-A9CA-2007F136E39E}" type="presParOf" srcId="{1218D376-4F4E-4EE7-BA77-817BE82EAD52}" destId="{FD4D53CC-1514-47EB-9DC9-2DE3DDC4D526}" srcOrd="1" destOrd="0" presId="urn:microsoft.com/office/officeart/2005/8/layout/orgChart1"/>
    <dgm:cxn modelId="{FFF93FC0-484F-4EE7-9583-E3DEDEB36971}" type="presParOf" srcId="{1218D376-4F4E-4EE7-BA77-817BE82EAD52}" destId="{66244072-F425-41D2-9FD8-1D9B650FDAEC}" srcOrd="2" destOrd="0" presId="urn:microsoft.com/office/officeart/2005/8/layout/orgChart1"/>
    <dgm:cxn modelId="{A4A2356D-863F-4047-9565-FA793CF076AC}" type="presParOf" srcId="{6D021426-D17E-4217-A978-98A6B5959388}" destId="{59A586CF-4D58-4574-8E6B-CDBC1FA7CC91}" srcOrd="10" destOrd="0" presId="urn:microsoft.com/office/officeart/2005/8/layout/orgChart1"/>
    <dgm:cxn modelId="{6601DA13-D2CD-4BE5-8321-6EEEF771B307}" type="presParOf" srcId="{6D021426-D17E-4217-A978-98A6B5959388}" destId="{FB823BCF-32B3-468B-8C22-E08E9E7BF628}" srcOrd="11" destOrd="0" presId="urn:microsoft.com/office/officeart/2005/8/layout/orgChart1"/>
    <dgm:cxn modelId="{5ACA9AB8-19EB-46B3-9046-AB659EC642D4}" type="presParOf" srcId="{FB823BCF-32B3-468B-8C22-E08E9E7BF628}" destId="{F445FC2D-828F-45A0-B09C-8C579C3C4DCD}" srcOrd="0" destOrd="0" presId="urn:microsoft.com/office/officeart/2005/8/layout/orgChart1"/>
    <dgm:cxn modelId="{C56A8772-970B-4E4C-AC43-49B46E368944}" type="presParOf" srcId="{F445FC2D-828F-45A0-B09C-8C579C3C4DCD}" destId="{2910FAAD-D9D4-4D86-B326-C1FCE7300A8E}" srcOrd="0" destOrd="0" presId="urn:microsoft.com/office/officeart/2005/8/layout/orgChart1"/>
    <dgm:cxn modelId="{DFC1BCFD-155D-41E9-AA6E-4ED186E2E304}" type="presParOf" srcId="{F445FC2D-828F-45A0-B09C-8C579C3C4DCD}" destId="{02C9F247-9193-42F8-94FA-670698060219}" srcOrd="1" destOrd="0" presId="urn:microsoft.com/office/officeart/2005/8/layout/orgChart1"/>
    <dgm:cxn modelId="{9486646C-5C2C-4CB4-AE01-0FF7E89F0ED7}" type="presParOf" srcId="{FB823BCF-32B3-468B-8C22-E08E9E7BF628}" destId="{8884DC17-B222-4C5B-B110-9C457126228F}" srcOrd="1" destOrd="0" presId="urn:microsoft.com/office/officeart/2005/8/layout/orgChart1"/>
    <dgm:cxn modelId="{89111895-8504-44DF-A962-8D49001C496C}" type="presParOf" srcId="{FB823BCF-32B3-468B-8C22-E08E9E7BF628}" destId="{7132A362-F24F-456A-A442-A05F1C6B767F}" srcOrd="2" destOrd="0" presId="urn:microsoft.com/office/officeart/2005/8/layout/orgChart1"/>
    <dgm:cxn modelId="{6B744FD9-5EAE-456D-B768-5C9BBEDEE4B2}" type="presParOf" srcId="{18763550-FDAD-47CE-8BD1-9E04CF464F86}" destId="{014F754A-89A8-44D5-9621-FC303C70F040}" srcOrd="2" destOrd="0" presId="urn:microsoft.com/office/officeart/2005/8/layout/orgChart1"/>
    <dgm:cxn modelId="{F593AD94-C211-47D9-85F7-3689C398502F}" type="presParOf" srcId="{AF135CA6-CAC5-41A5-BE2D-2C0E47FDD7B3}" destId="{97ADD007-9AE0-40F9-989F-A31BEF9BDE3A}" srcOrd="2" destOrd="0" presId="urn:microsoft.com/office/officeart/2005/8/layout/orgChart1"/>
    <dgm:cxn modelId="{8D0D8FDE-CFA6-41BA-BCE8-75CE278321B7}" type="presParOf" srcId="{AF135CA6-CAC5-41A5-BE2D-2C0E47FDD7B3}" destId="{5967D1A8-6BB3-4AC6-B8EB-C3DF57A3825D}" srcOrd="3" destOrd="0" presId="urn:microsoft.com/office/officeart/2005/8/layout/orgChart1"/>
    <dgm:cxn modelId="{4B080C48-06EB-40B1-9EBD-4F85764B2CAB}" type="presParOf" srcId="{5967D1A8-6BB3-4AC6-B8EB-C3DF57A3825D}" destId="{80D3B1DB-AD0E-4079-824C-5B2C41925530}" srcOrd="0" destOrd="0" presId="urn:microsoft.com/office/officeart/2005/8/layout/orgChart1"/>
    <dgm:cxn modelId="{1E87C6E8-7693-40C8-B5F0-42A452E9DCE8}" type="presParOf" srcId="{80D3B1DB-AD0E-4079-824C-5B2C41925530}" destId="{FA025E3B-9E14-4A1D-8494-D711D83CC9B3}" srcOrd="0" destOrd="0" presId="urn:microsoft.com/office/officeart/2005/8/layout/orgChart1"/>
    <dgm:cxn modelId="{02918306-58CE-426E-AB10-852C4A08A983}" type="presParOf" srcId="{80D3B1DB-AD0E-4079-824C-5B2C41925530}" destId="{E99A8076-4A96-4C8B-9EA6-799C2A5424AC}" srcOrd="1" destOrd="0" presId="urn:microsoft.com/office/officeart/2005/8/layout/orgChart1"/>
    <dgm:cxn modelId="{F2C6BEAE-8F4B-43B1-BE8A-AAF9EF7D3400}" type="presParOf" srcId="{5967D1A8-6BB3-4AC6-B8EB-C3DF57A3825D}" destId="{CC5E82F7-E361-4717-AA85-EE1BE98C13FB}" srcOrd="1" destOrd="0" presId="urn:microsoft.com/office/officeart/2005/8/layout/orgChart1"/>
    <dgm:cxn modelId="{E852C933-A33B-4244-AE86-F105B5D16BC3}" type="presParOf" srcId="{CC5E82F7-E361-4717-AA85-EE1BE98C13FB}" destId="{A6640064-E0FC-4BA1-89F3-5D74F3272821}" srcOrd="0" destOrd="0" presId="urn:microsoft.com/office/officeart/2005/8/layout/orgChart1"/>
    <dgm:cxn modelId="{F7784755-A890-4112-8CE3-59573BC225C6}" type="presParOf" srcId="{CC5E82F7-E361-4717-AA85-EE1BE98C13FB}" destId="{91E4FA4C-292B-49A1-BB54-228A9E3F9A00}" srcOrd="1" destOrd="0" presId="urn:microsoft.com/office/officeart/2005/8/layout/orgChart1"/>
    <dgm:cxn modelId="{7E9903B7-355B-4645-87A4-D2A96BB30159}" type="presParOf" srcId="{91E4FA4C-292B-49A1-BB54-228A9E3F9A00}" destId="{8FF7330C-8D14-4CB3-89E7-6EFE034E1558}" srcOrd="0" destOrd="0" presId="urn:microsoft.com/office/officeart/2005/8/layout/orgChart1"/>
    <dgm:cxn modelId="{DA40D641-0DBF-4961-8517-34016C320B2A}" type="presParOf" srcId="{8FF7330C-8D14-4CB3-89E7-6EFE034E1558}" destId="{32FBB398-C18A-41BC-A0BD-56F000B31BD8}" srcOrd="0" destOrd="0" presId="urn:microsoft.com/office/officeart/2005/8/layout/orgChart1"/>
    <dgm:cxn modelId="{DA9DE8B2-BB37-44F6-AD3A-1FB3350A8238}" type="presParOf" srcId="{8FF7330C-8D14-4CB3-89E7-6EFE034E1558}" destId="{56107F9B-2FA8-4E34-A345-52788CB76C41}" srcOrd="1" destOrd="0" presId="urn:microsoft.com/office/officeart/2005/8/layout/orgChart1"/>
    <dgm:cxn modelId="{93BAC6E7-B8CF-4B92-97E4-8BF5669363B4}" type="presParOf" srcId="{91E4FA4C-292B-49A1-BB54-228A9E3F9A00}" destId="{7A338BD4-3A96-473A-9BEA-E1D7C4EAF55F}" srcOrd="1" destOrd="0" presId="urn:microsoft.com/office/officeart/2005/8/layout/orgChart1"/>
    <dgm:cxn modelId="{D193BBC3-4CAE-42FE-9122-A2690950E93C}" type="presParOf" srcId="{91E4FA4C-292B-49A1-BB54-228A9E3F9A00}" destId="{1B4626DF-15F8-46F7-AD50-882B22339C26}" srcOrd="2" destOrd="0" presId="urn:microsoft.com/office/officeart/2005/8/layout/orgChart1"/>
    <dgm:cxn modelId="{1BB5CEAB-95F5-47E6-82BF-EBACCC7FC845}" type="presParOf" srcId="{CC5E82F7-E361-4717-AA85-EE1BE98C13FB}" destId="{A78C23E1-56D4-48B9-A8C8-B96EE3C5313E}" srcOrd="2" destOrd="0" presId="urn:microsoft.com/office/officeart/2005/8/layout/orgChart1"/>
    <dgm:cxn modelId="{EE43CC99-EE52-41F7-AD0C-180AA59FD891}" type="presParOf" srcId="{CC5E82F7-E361-4717-AA85-EE1BE98C13FB}" destId="{4FE909E0-9A52-45BB-975A-1798376607A2}" srcOrd="3" destOrd="0" presId="urn:microsoft.com/office/officeart/2005/8/layout/orgChart1"/>
    <dgm:cxn modelId="{D045A379-EC04-46F9-BD6F-8C7BE6F27902}" type="presParOf" srcId="{4FE909E0-9A52-45BB-975A-1798376607A2}" destId="{6312FF55-95BB-4DEC-886D-E94B26DB553B}" srcOrd="0" destOrd="0" presId="urn:microsoft.com/office/officeart/2005/8/layout/orgChart1"/>
    <dgm:cxn modelId="{205F2E47-52FE-48DB-96B5-4D925FB9A7F7}" type="presParOf" srcId="{6312FF55-95BB-4DEC-886D-E94B26DB553B}" destId="{5BCD744A-4A75-4BE8-8064-6FFEDAEFBE3A}" srcOrd="0" destOrd="0" presId="urn:microsoft.com/office/officeart/2005/8/layout/orgChart1"/>
    <dgm:cxn modelId="{96B1B88A-6B44-4934-BA86-BECA51518EB9}" type="presParOf" srcId="{6312FF55-95BB-4DEC-886D-E94B26DB553B}" destId="{3C40E8DB-AD38-41D1-B4EB-DDF7B66ABA65}" srcOrd="1" destOrd="0" presId="urn:microsoft.com/office/officeart/2005/8/layout/orgChart1"/>
    <dgm:cxn modelId="{B8BF851F-75C4-4300-95A3-3EA8E8EE4FF7}" type="presParOf" srcId="{4FE909E0-9A52-45BB-975A-1798376607A2}" destId="{B1414074-9FE1-42BF-A236-6F0DAFEF9272}" srcOrd="1" destOrd="0" presId="urn:microsoft.com/office/officeart/2005/8/layout/orgChart1"/>
    <dgm:cxn modelId="{EC0F97E5-6204-4253-ABD8-1BEE21F95C9C}" type="presParOf" srcId="{4FE909E0-9A52-45BB-975A-1798376607A2}" destId="{59CA626D-26FA-45D7-A86F-8EA4150C3A5D}" srcOrd="2" destOrd="0" presId="urn:microsoft.com/office/officeart/2005/8/layout/orgChart1"/>
    <dgm:cxn modelId="{6A786A9B-E3EA-49C8-BC3F-6E3327C6D952}" type="presParOf" srcId="{CC5E82F7-E361-4717-AA85-EE1BE98C13FB}" destId="{ED88476A-F869-479D-B6BC-DB557D3225D6}" srcOrd="4" destOrd="0" presId="urn:microsoft.com/office/officeart/2005/8/layout/orgChart1"/>
    <dgm:cxn modelId="{B7E1CCBD-4E6C-40B8-B76E-04721518F370}" type="presParOf" srcId="{CC5E82F7-E361-4717-AA85-EE1BE98C13FB}" destId="{79E05E49-E453-41EB-ACDE-F2CC07B2D69B}" srcOrd="5" destOrd="0" presId="urn:microsoft.com/office/officeart/2005/8/layout/orgChart1"/>
    <dgm:cxn modelId="{018E6DDA-CAF8-4A7A-8E73-63E2100C6E69}" type="presParOf" srcId="{79E05E49-E453-41EB-ACDE-F2CC07B2D69B}" destId="{6609084A-0337-40AC-8E6B-1D2DA9EF2783}" srcOrd="0" destOrd="0" presId="urn:microsoft.com/office/officeart/2005/8/layout/orgChart1"/>
    <dgm:cxn modelId="{45E51579-8A69-4DD4-B2D3-749033237CA3}" type="presParOf" srcId="{6609084A-0337-40AC-8E6B-1D2DA9EF2783}" destId="{958C12A2-C592-49E5-B0CF-E3EFC79FA526}" srcOrd="0" destOrd="0" presId="urn:microsoft.com/office/officeart/2005/8/layout/orgChart1"/>
    <dgm:cxn modelId="{A93BCD19-A59A-4783-8F92-7BE87C9B284D}" type="presParOf" srcId="{6609084A-0337-40AC-8E6B-1D2DA9EF2783}" destId="{B9318109-B482-45B5-AF8B-66FB7FC38FCE}" srcOrd="1" destOrd="0" presId="urn:microsoft.com/office/officeart/2005/8/layout/orgChart1"/>
    <dgm:cxn modelId="{F67E3CBB-2CDD-4EFC-B441-9544C86EBB4B}" type="presParOf" srcId="{79E05E49-E453-41EB-ACDE-F2CC07B2D69B}" destId="{C12165CF-C43E-4C50-9F98-3D45612658B4}" srcOrd="1" destOrd="0" presId="urn:microsoft.com/office/officeart/2005/8/layout/orgChart1"/>
    <dgm:cxn modelId="{6E0DBEEB-4703-49F7-B227-9A67F6787630}" type="presParOf" srcId="{79E05E49-E453-41EB-ACDE-F2CC07B2D69B}" destId="{1E8A5A23-F15E-4680-9BEF-D3C2697AAD1E}" srcOrd="2" destOrd="0" presId="urn:microsoft.com/office/officeart/2005/8/layout/orgChart1"/>
    <dgm:cxn modelId="{678D4F46-288B-456E-AA49-A8F3F3EAB8B8}" type="presParOf" srcId="{5967D1A8-6BB3-4AC6-B8EB-C3DF57A3825D}" destId="{C57B8F51-C0E0-4FB9-A7B2-3EF4A0BD6A29}" srcOrd="2" destOrd="0" presId="urn:microsoft.com/office/officeart/2005/8/layout/orgChart1"/>
    <dgm:cxn modelId="{03FB73B9-E2EB-40B9-A5C2-D6DE2063D71D}" type="presParOf" srcId="{AF135CA6-CAC5-41A5-BE2D-2C0E47FDD7B3}" destId="{14142AC6-1A68-479A-8741-42A130327AF7}" srcOrd="4" destOrd="0" presId="urn:microsoft.com/office/officeart/2005/8/layout/orgChart1"/>
    <dgm:cxn modelId="{37B03D8F-031F-4CEB-BBD5-1B578445BAFC}" type="presParOf" srcId="{AF135CA6-CAC5-41A5-BE2D-2C0E47FDD7B3}" destId="{FC96559D-ED2E-4161-BCC1-87495FB1CE18}" srcOrd="5" destOrd="0" presId="urn:microsoft.com/office/officeart/2005/8/layout/orgChart1"/>
    <dgm:cxn modelId="{AF476121-14EC-44A4-B6D3-A81EFA659FEB}" type="presParOf" srcId="{FC96559D-ED2E-4161-BCC1-87495FB1CE18}" destId="{4E7A77C6-F2F9-40CA-8632-900B75BE1EC2}" srcOrd="0" destOrd="0" presId="urn:microsoft.com/office/officeart/2005/8/layout/orgChart1"/>
    <dgm:cxn modelId="{9C9A4469-7AF4-4A02-9433-A3D56047656F}" type="presParOf" srcId="{4E7A77C6-F2F9-40CA-8632-900B75BE1EC2}" destId="{0CD882A5-E7A3-410D-8792-75EFF05D3A3E}" srcOrd="0" destOrd="0" presId="urn:microsoft.com/office/officeart/2005/8/layout/orgChart1"/>
    <dgm:cxn modelId="{89ACE6FE-E950-4A5E-B4AC-92C0BEBBCF68}" type="presParOf" srcId="{4E7A77C6-F2F9-40CA-8632-900B75BE1EC2}" destId="{B34109E5-A13C-4553-AD13-0C6060147B41}" srcOrd="1" destOrd="0" presId="urn:microsoft.com/office/officeart/2005/8/layout/orgChart1"/>
    <dgm:cxn modelId="{8EBF6576-04DB-4D8E-882F-7B8F54C5909F}" type="presParOf" srcId="{FC96559D-ED2E-4161-BCC1-87495FB1CE18}" destId="{C3C26E2C-B79A-4429-B1F2-2E7DB21BB6BB}" srcOrd="1" destOrd="0" presId="urn:microsoft.com/office/officeart/2005/8/layout/orgChart1"/>
    <dgm:cxn modelId="{17F556F6-6813-43A4-B6D6-8487CBB4C6C9}" type="presParOf" srcId="{C3C26E2C-B79A-4429-B1F2-2E7DB21BB6BB}" destId="{A3D26CE1-3A4C-4B53-A086-F1D31864F567}" srcOrd="0" destOrd="0" presId="urn:microsoft.com/office/officeart/2005/8/layout/orgChart1"/>
    <dgm:cxn modelId="{74802537-E75C-49C2-BBFD-9EABF36D79C8}" type="presParOf" srcId="{C3C26E2C-B79A-4429-B1F2-2E7DB21BB6BB}" destId="{B669D4B8-1A27-402F-BAE5-294E9F1F43D6}" srcOrd="1" destOrd="0" presId="urn:microsoft.com/office/officeart/2005/8/layout/orgChart1"/>
    <dgm:cxn modelId="{FF3B13BD-08EA-4C1B-823F-7251DA398518}" type="presParOf" srcId="{B669D4B8-1A27-402F-BAE5-294E9F1F43D6}" destId="{45D1D335-14D7-4BBE-8484-6975591D7B52}" srcOrd="0" destOrd="0" presId="urn:microsoft.com/office/officeart/2005/8/layout/orgChart1"/>
    <dgm:cxn modelId="{710AB8CA-20FF-4EB4-BF87-CC10C904B540}" type="presParOf" srcId="{45D1D335-14D7-4BBE-8484-6975591D7B52}" destId="{477A44AF-0F5E-4F48-9C23-4D7903D18DC8}" srcOrd="0" destOrd="0" presId="urn:microsoft.com/office/officeart/2005/8/layout/orgChart1"/>
    <dgm:cxn modelId="{987FF464-AE85-4EAF-A126-504FF3868031}" type="presParOf" srcId="{45D1D335-14D7-4BBE-8484-6975591D7B52}" destId="{937B9735-2DFC-478B-BD6C-24CBA756863A}" srcOrd="1" destOrd="0" presId="urn:microsoft.com/office/officeart/2005/8/layout/orgChart1"/>
    <dgm:cxn modelId="{990761B6-3991-4470-98A3-3015DFC6B88E}" type="presParOf" srcId="{B669D4B8-1A27-402F-BAE5-294E9F1F43D6}" destId="{C65225DB-220B-4E05-A467-4D04BA706632}" srcOrd="1" destOrd="0" presId="urn:microsoft.com/office/officeart/2005/8/layout/orgChart1"/>
    <dgm:cxn modelId="{3FE19248-9146-4555-A9EF-DE3CCB65EE6B}" type="presParOf" srcId="{C65225DB-220B-4E05-A467-4D04BA706632}" destId="{A7A213B6-D705-4988-AFCF-197F3C94773E}" srcOrd="0" destOrd="0" presId="urn:microsoft.com/office/officeart/2005/8/layout/orgChart1"/>
    <dgm:cxn modelId="{AE4D3AC1-2D44-4546-A656-77862FFAE10F}" type="presParOf" srcId="{C65225DB-220B-4E05-A467-4D04BA706632}" destId="{D2941794-903B-4118-86BD-2A4F8C78F9B6}" srcOrd="1" destOrd="0" presId="urn:microsoft.com/office/officeart/2005/8/layout/orgChart1"/>
    <dgm:cxn modelId="{D8A9DB39-1955-4F14-A431-EFD7409D3494}" type="presParOf" srcId="{D2941794-903B-4118-86BD-2A4F8C78F9B6}" destId="{60DFE0BD-34EB-4AEE-BD13-4F0BADD4B14C}" srcOrd="0" destOrd="0" presId="urn:microsoft.com/office/officeart/2005/8/layout/orgChart1"/>
    <dgm:cxn modelId="{62D8BE77-3804-41EE-92AC-F5433F8372F9}" type="presParOf" srcId="{60DFE0BD-34EB-4AEE-BD13-4F0BADD4B14C}" destId="{D4CC14F8-1C56-4BEE-A38E-DCAA175FF06E}" srcOrd="0" destOrd="0" presId="urn:microsoft.com/office/officeart/2005/8/layout/orgChart1"/>
    <dgm:cxn modelId="{76852AA0-B3D7-484D-B787-F282E9C3BF11}" type="presParOf" srcId="{60DFE0BD-34EB-4AEE-BD13-4F0BADD4B14C}" destId="{AD699B40-A438-454E-8E24-E45488A61786}" srcOrd="1" destOrd="0" presId="urn:microsoft.com/office/officeart/2005/8/layout/orgChart1"/>
    <dgm:cxn modelId="{0E580684-A1EA-42D2-9ABF-BCA5656D3CC4}" type="presParOf" srcId="{D2941794-903B-4118-86BD-2A4F8C78F9B6}" destId="{AEAC3D3B-8728-4DAA-8546-B23DBE38D2F1}" srcOrd="1" destOrd="0" presId="urn:microsoft.com/office/officeart/2005/8/layout/orgChart1"/>
    <dgm:cxn modelId="{9B634A4B-16D5-4FC2-ACDA-78974B48ADE6}" type="presParOf" srcId="{D2941794-903B-4118-86BD-2A4F8C78F9B6}" destId="{88018878-1D7D-4CB4-8773-FFA3CD42C124}" srcOrd="2" destOrd="0" presId="urn:microsoft.com/office/officeart/2005/8/layout/orgChart1"/>
    <dgm:cxn modelId="{70546349-7A92-4C6E-BA86-82D06818970B}" type="presParOf" srcId="{C65225DB-220B-4E05-A467-4D04BA706632}" destId="{26E47D1F-11A1-4E31-A7EA-AD81B6542EAB}" srcOrd="2" destOrd="0" presId="urn:microsoft.com/office/officeart/2005/8/layout/orgChart1"/>
    <dgm:cxn modelId="{729BA2FA-D46D-4AA2-9BA9-FC1646D1832B}" type="presParOf" srcId="{C65225DB-220B-4E05-A467-4D04BA706632}" destId="{13AABC8E-38C2-4485-91B2-6DA728719220}" srcOrd="3" destOrd="0" presId="urn:microsoft.com/office/officeart/2005/8/layout/orgChart1"/>
    <dgm:cxn modelId="{422ACE6B-48AC-4C6F-AD08-501F66740760}" type="presParOf" srcId="{13AABC8E-38C2-4485-91B2-6DA728719220}" destId="{9B0919C8-3DD7-4661-B4F8-A62454243E01}" srcOrd="0" destOrd="0" presId="urn:microsoft.com/office/officeart/2005/8/layout/orgChart1"/>
    <dgm:cxn modelId="{DC4B5D66-7A60-469D-9612-8D7427B233DB}" type="presParOf" srcId="{9B0919C8-3DD7-4661-B4F8-A62454243E01}" destId="{1BB56426-2027-4870-BFAE-B0D4657C8871}" srcOrd="0" destOrd="0" presId="urn:microsoft.com/office/officeart/2005/8/layout/orgChart1"/>
    <dgm:cxn modelId="{AB4D084D-780B-4201-9D3D-ABD0DEB7B977}" type="presParOf" srcId="{9B0919C8-3DD7-4661-B4F8-A62454243E01}" destId="{9EF1D12A-69EB-41CA-A374-0A3B5EA67FA8}" srcOrd="1" destOrd="0" presId="urn:microsoft.com/office/officeart/2005/8/layout/orgChart1"/>
    <dgm:cxn modelId="{5FC4D6FD-AE35-42F6-A6AB-5DA5A78DC063}" type="presParOf" srcId="{13AABC8E-38C2-4485-91B2-6DA728719220}" destId="{1AEB3ADF-FEB8-4173-A9D6-B783F2CDBED2}" srcOrd="1" destOrd="0" presId="urn:microsoft.com/office/officeart/2005/8/layout/orgChart1"/>
    <dgm:cxn modelId="{F58D3F38-AA04-4C0E-B8EA-11A4D838C22F}" type="presParOf" srcId="{13AABC8E-38C2-4485-91B2-6DA728719220}" destId="{68DEDD5B-F212-4745-9C43-1F853FE0D976}" srcOrd="2" destOrd="0" presId="urn:microsoft.com/office/officeart/2005/8/layout/orgChart1"/>
    <dgm:cxn modelId="{EA92F265-59F6-4E85-97EF-16C2CECB5CBB}" type="presParOf" srcId="{C65225DB-220B-4E05-A467-4D04BA706632}" destId="{161866AA-DDD5-4F88-85CF-0E87AD2D8D1E}" srcOrd="4" destOrd="0" presId="urn:microsoft.com/office/officeart/2005/8/layout/orgChart1"/>
    <dgm:cxn modelId="{EBF3CEC0-A893-4BA2-BB8B-78798B1AEF6E}" type="presParOf" srcId="{C65225DB-220B-4E05-A467-4D04BA706632}" destId="{02CB270D-EB07-48FA-8F37-E6678D7E058A}" srcOrd="5" destOrd="0" presId="urn:microsoft.com/office/officeart/2005/8/layout/orgChart1"/>
    <dgm:cxn modelId="{88D7B9DB-31D9-4A86-B83C-FE4D47EA6F74}" type="presParOf" srcId="{02CB270D-EB07-48FA-8F37-E6678D7E058A}" destId="{55AAA27E-C487-41FC-8406-3F72050BC511}" srcOrd="0" destOrd="0" presId="urn:microsoft.com/office/officeart/2005/8/layout/orgChart1"/>
    <dgm:cxn modelId="{F7D5E1FC-A3BD-4B5A-8E4E-6B3F66AA8502}" type="presParOf" srcId="{55AAA27E-C487-41FC-8406-3F72050BC511}" destId="{F9F1378F-CE26-477B-920F-D8B5682EC251}" srcOrd="0" destOrd="0" presId="urn:microsoft.com/office/officeart/2005/8/layout/orgChart1"/>
    <dgm:cxn modelId="{138EAB7B-0A80-467D-95EF-E1BC98492562}" type="presParOf" srcId="{55AAA27E-C487-41FC-8406-3F72050BC511}" destId="{93F522DC-E001-481C-85F3-146C8114CF0D}" srcOrd="1" destOrd="0" presId="urn:microsoft.com/office/officeart/2005/8/layout/orgChart1"/>
    <dgm:cxn modelId="{C09F849B-1861-4388-A698-DB70581C2482}" type="presParOf" srcId="{02CB270D-EB07-48FA-8F37-E6678D7E058A}" destId="{3F524C63-2D6C-4676-8545-54FA625A6E24}" srcOrd="1" destOrd="0" presId="urn:microsoft.com/office/officeart/2005/8/layout/orgChart1"/>
    <dgm:cxn modelId="{0BCBED83-EA73-4CAF-B252-4838114959D1}" type="presParOf" srcId="{02CB270D-EB07-48FA-8F37-E6678D7E058A}" destId="{F80376B9-69B2-477B-9666-5E64E2BFF80F}" srcOrd="2" destOrd="0" presId="urn:microsoft.com/office/officeart/2005/8/layout/orgChart1"/>
    <dgm:cxn modelId="{700FC0C2-4388-4FA5-95F7-2A1B2A588003}" type="presParOf" srcId="{C65225DB-220B-4E05-A467-4D04BA706632}" destId="{8BE3228E-BD22-42BF-871B-7E438B00D876}" srcOrd="6" destOrd="0" presId="urn:microsoft.com/office/officeart/2005/8/layout/orgChart1"/>
    <dgm:cxn modelId="{09AE42A2-F91E-46B0-B268-872CFFFD1FD3}" type="presParOf" srcId="{C65225DB-220B-4E05-A467-4D04BA706632}" destId="{716E0011-5229-4C2E-83BE-101D0EC744CC}" srcOrd="7" destOrd="0" presId="urn:microsoft.com/office/officeart/2005/8/layout/orgChart1"/>
    <dgm:cxn modelId="{26815657-D95B-4D42-819D-EF73F49E0013}" type="presParOf" srcId="{716E0011-5229-4C2E-83BE-101D0EC744CC}" destId="{7251D967-9DA7-43CD-9DE8-33E6ADA0AAD2}" srcOrd="0" destOrd="0" presId="urn:microsoft.com/office/officeart/2005/8/layout/orgChart1"/>
    <dgm:cxn modelId="{AAC5A4BC-168F-4AEA-986C-524C0D9C7639}" type="presParOf" srcId="{7251D967-9DA7-43CD-9DE8-33E6ADA0AAD2}" destId="{ACD7C0E8-E81B-4EBE-A164-F28F35F3E06D}" srcOrd="0" destOrd="0" presId="urn:microsoft.com/office/officeart/2005/8/layout/orgChart1"/>
    <dgm:cxn modelId="{D1C66404-47D0-4076-8F07-E1D55D6CD3E4}" type="presParOf" srcId="{7251D967-9DA7-43CD-9DE8-33E6ADA0AAD2}" destId="{13AA29ED-C79C-4633-8C2B-5D07F30C8991}" srcOrd="1" destOrd="0" presId="urn:microsoft.com/office/officeart/2005/8/layout/orgChart1"/>
    <dgm:cxn modelId="{DC059901-6FB8-4570-9864-995E8B28E47A}" type="presParOf" srcId="{716E0011-5229-4C2E-83BE-101D0EC744CC}" destId="{60872047-6116-4F07-96A6-3F8CFE3BC62B}" srcOrd="1" destOrd="0" presId="urn:microsoft.com/office/officeart/2005/8/layout/orgChart1"/>
    <dgm:cxn modelId="{4CCE13EE-988A-4E2F-B9D1-73B409B63AFB}" type="presParOf" srcId="{716E0011-5229-4C2E-83BE-101D0EC744CC}" destId="{FE24749F-B60E-4DC7-93EC-DCE6F63A4AA3}" srcOrd="2" destOrd="0" presId="urn:microsoft.com/office/officeart/2005/8/layout/orgChart1"/>
    <dgm:cxn modelId="{4342350B-27D9-491B-95F2-DF437071842B}" type="presParOf" srcId="{C65225DB-220B-4E05-A467-4D04BA706632}" destId="{2FF34C65-41AC-427A-A9F4-3B9E0C245C95}" srcOrd="8" destOrd="0" presId="urn:microsoft.com/office/officeart/2005/8/layout/orgChart1"/>
    <dgm:cxn modelId="{A5308AC1-F256-45C6-B16A-9B6DEEE41EB2}" type="presParOf" srcId="{C65225DB-220B-4E05-A467-4D04BA706632}" destId="{E57A9AAE-A9A3-4320-89BB-64B2D8AA03DE}" srcOrd="9" destOrd="0" presId="urn:microsoft.com/office/officeart/2005/8/layout/orgChart1"/>
    <dgm:cxn modelId="{FFAEF662-8794-40E5-A06E-EA888609924F}" type="presParOf" srcId="{E57A9AAE-A9A3-4320-89BB-64B2D8AA03DE}" destId="{C4EDAACB-F53B-425E-BCB1-3739BBB93C15}" srcOrd="0" destOrd="0" presId="urn:microsoft.com/office/officeart/2005/8/layout/orgChart1"/>
    <dgm:cxn modelId="{F1F0E0F1-F62C-4235-B3CF-F1047D3B54B9}" type="presParOf" srcId="{C4EDAACB-F53B-425E-BCB1-3739BBB93C15}" destId="{FC785BCD-E626-41B0-B7BD-E903E1C9E62A}" srcOrd="0" destOrd="0" presId="urn:microsoft.com/office/officeart/2005/8/layout/orgChart1"/>
    <dgm:cxn modelId="{08EB5F40-E172-4833-89FD-AAA4E26BC1A1}" type="presParOf" srcId="{C4EDAACB-F53B-425E-BCB1-3739BBB93C15}" destId="{3F277AE1-AA66-42D0-823C-063870463AB5}" srcOrd="1" destOrd="0" presId="urn:microsoft.com/office/officeart/2005/8/layout/orgChart1"/>
    <dgm:cxn modelId="{AD6F2D4A-81EC-4A6C-BDE8-6F5DC35F5D3B}" type="presParOf" srcId="{E57A9AAE-A9A3-4320-89BB-64B2D8AA03DE}" destId="{FD7DFB42-2401-49BE-970C-11B50B6C996F}" srcOrd="1" destOrd="0" presId="urn:microsoft.com/office/officeart/2005/8/layout/orgChart1"/>
    <dgm:cxn modelId="{EFA11AA7-2C02-4CB2-9931-7139E89C521A}" type="presParOf" srcId="{E57A9AAE-A9A3-4320-89BB-64B2D8AA03DE}" destId="{EB099CFE-BE75-4663-BE16-C2A769AD1726}" srcOrd="2" destOrd="0" presId="urn:microsoft.com/office/officeart/2005/8/layout/orgChart1"/>
    <dgm:cxn modelId="{5A8CA428-E86C-4709-8602-CDFFDF6D0F93}" type="presParOf" srcId="{C65225DB-220B-4E05-A467-4D04BA706632}" destId="{3BA9A8F1-CDA5-4D58-8547-3C3218AEF354}" srcOrd="10" destOrd="0" presId="urn:microsoft.com/office/officeart/2005/8/layout/orgChart1"/>
    <dgm:cxn modelId="{7717FA10-A72E-4BFC-B506-61BCF6C5C19B}" type="presParOf" srcId="{C65225DB-220B-4E05-A467-4D04BA706632}" destId="{3B1A921A-7D17-4DDF-9F4B-22983604C07C}" srcOrd="11" destOrd="0" presId="urn:microsoft.com/office/officeart/2005/8/layout/orgChart1"/>
    <dgm:cxn modelId="{AA22973B-562D-4F3A-ABBA-0112D5705763}" type="presParOf" srcId="{3B1A921A-7D17-4DDF-9F4B-22983604C07C}" destId="{0A7A29B7-651A-4F92-AA10-341218B68698}" srcOrd="0" destOrd="0" presId="urn:microsoft.com/office/officeart/2005/8/layout/orgChart1"/>
    <dgm:cxn modelId="{36F14EDF-1A63-456D-B1EC-7DB2394869D7}" type="presParOf" srcId="{0A7A29B7-651A-4F92-AA10-341218B68698}" destId="{D9780DB3-02C9-4AD6-9430-B4C3802ECACA}" srcOrd="0" destOrd="0" presId="urn:microsoft.com/office/officeart/2005/8/layout/orgChart1"/>
    <dgm:cxn modelId="{8CE9AFCE-C41E-4BCD-8309-391F1D86485B}" type="presParOf" srcId="{0A7A29B7-651A-4F92-AA10-341218B68698}" destId="{F9E77440-4D88-4A59-86A0-A450AA48C7CC}" srcOrd="1" destOrd="0" presId="urn:microsoft.com/office/officeart/2005/8/layout/orgChart1"/>
    <dgm:cxn modelId="{7C3C313A-A055-4633-AE03-E8E814405AFE}" type="presParOf" srcId="{3B1A921A-7D17-4DDF-9F4B-22983604C07C}" destId="{944E462D-AB17-4D64-B88C-389EF28E5F8A}" srcOrd="1" destOrd="0" presId="urn:microsoft.com/office/officeart/2005/8/layout/orgChart1"/>
    <dgm:cxn modelId="{FEE0508B-BF59-4B10-B8D6-A0602D919B0F}" type="presParOf" srcId="{3B1A921A-7D17-4DDF-9F4B-22983604C07C}" destId="{6EE80823-5B1A-4367-B8EF-A673CEAB193A}" srcOrd="2" destOrd="0" presId="urn:microsoft.com/office/officeart/2005/8/layout/orgChart1"/>
    <dgm:cxn modelId="{FB44B5B9-A572-4EBF-B8A4-31D229E94B23}" type="presParOf" srcId="{B669D4B8-1A27-402F-BAE5-294E9F1F43D6}" destId="{92640092-755B-41A3-995D-DEDF73D222CC}" srcOrd="2" destOrd="0" presId="urn:microsoft.com/office/officeart/2005/8/layout/orgChart1"/>
    <dgm:cxn modelId="{9AFE0CB9-8091-4F28-BE64-E611963236CE}" type="presParOf" srcId="{FC96559D-ED2E-4161-BCC1-87495FB1CE18}" destId="{514895D6-2C62-4EAA-A9C1-DDE8387EA6AC}" srcOrd="2" destOrd="0" presId="urn:microsoft.com/office/officeart/2005/8/layout/orgChart1"/>
    <dgm:cxn modelId="{F42620FB-9C44-46DF-A658-4D9A2CE0CC18}" type="presParOf" srcId="{FBADBF4F-324E-4230-9F56-E30833C80947}" destId="{0AAD6719-8469-42B4-825A-F1E9E90624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91DB28-7490-41E9-BD0E-C69FF39F3EB3}" type="doc">
      <dgm:prSet loTypeId="urn:microsoft.com/office/officeart/2005/8/layout/hierarchy2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18C5C5-B8BA-4C53-B792-B3CFBDF1D162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2400" b="1" dirty="0" smtClean="0">
              <a:solidFill>
                <a:schemeClr val="bg1">
                  <a:lumMod val="95000"/>
                </a:schemeClr>
              </a:solidFill>
            </a:rPr>
            <a:t>时间</a:t>
          </a:r>
          <a:endParaRPr lang="zh-CN" altLang="en-US" sz="2400" b="1" dirty="0">
            <a:solidFill>
              <a:schemeClr val="bg1">
                <a:lumMod val="95000"/>
              </a:schemeClr>
            </a:solidFill>
          </a:endParaRPr>
        </a:p>
      </dgm:t>
    </dgm:pt>
    <dgm:pt modelId="{0AC2A31D-A852-4D3E-A1D7-DB31EA6C0B20}" cxnId="{C06F9B61-FEFD-4E71-8FA8-C282686F5481}" type="parTrans">
      <dgm:prSet/>
      <dgm:spPr/>
      <dgm:t>
        <a:bodyPr/>
        <a:lstStyle/>
        <a:p>
          <a:endParaRPr lang="zh-CN" altLang="en-US"/>
        </a:p>
      </dgm:t>
    </dgm:pt>
    <dgm:pt modelId="{FAE0E6A8-CCA0-4A20-BBF4-31611937A867}" cxnId="{C06F9B61-FEFD-4E71-8FA8-C282686F5481}" type="sibTrans">
      <dgm:prSet/>
      <dgm:spPr/>
      <dgm:t>
        <a:bodyPr/>
        <a:lstStyle/>
        <a:p>
          <a:endParaRPr lang="zh-CN" altLang="en-US"/>
        </a:p>
      </dgm:t>
    </dgm:pt>
    <dgm:pt modelId="{14603BF9-DDF5-4F17-AA16-0307B2C87038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200" b="1" dirty="0" smtClean="0">
              <a:solidFill>
                <a:schemeClr val="bg1">
                  <a:lumMod val="95000"/>
                </a:schemeClr>
              </a:solidFill>
            </a:rPr>
            <a:t>速度</a:t>
          </a:r>
          <a:endParaRPr lang="zh-CN" altLang="en-US" sz="1200" b="1" dirty="0">
            <a:solidFill>
              <a:schemeClr val="bg1">
                <a:lumMod val="95000"/>
              </a:schemeClr>
            </a:solidFill>
          </a:endParaRPr>
        </a:p>
      </dgm:t>
    </dgm:pt>
    <dgm:pt modelId="{B77723E3-01EE-4FF7-9101-123E0511B2CB}" cxnId="{3B680A39-88E6-4CAC-B7CD-E7618471EDE1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18CD9103-E917-4C62-B5F0-97BE7C16C1E9}" cxnId="{3B680A39-88E6-4CAC-B7CD-E7618471EDE1}" type="sibTrans">
      <dgm:prSet/>
      <dgm:spPr/>
      <dgm:t>
        <a:bodyPr/>
        <a:lstStyle/>
        <a:p>
          <a:endParaRPr lang="zh-CN" altLang="en-US"/>
        </a:p>
      </dgm:t>
    </dgm:pt>
    <dgm:pt modelId="{7F7A2A29-93C4-4F18-AC4B-285AA4365AD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很慢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421A8F24-8496-476E-88B6-D6FFF20B0DCD}" cxnId="{39EA2A74-F80A-48E0-84E0-5D52DD5FF982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DBA48BCE-D6D5-40BC-BAF3-4F68DAEBB2B6}" cxnId="{39EA2A74-F80A-48E0-84E0-5D52DD5FF982}" type="sibTrans">
      <dgm:prSet/>
      <dgm:spPr/>
      <dgm:t>
        <a:bodyPr/>
        <a:lstStyle/>
        <a:p>
          <a:endParaRPr lang="zh-CN" altLang="en-US"/>
        </a:p>
      </dgm:t>
    </dgm:pt>
    <dgm:pt modelId="{8C3A57D3-99C0-4297-BF48-5EB10B92FB79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慢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00BA5185-241A-4EED-9541-6B28D6DC3A8D}" cxnId="{DC5337BA-7559-4FCB-B84F-9AD0400D1FD3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3220F4D5-41A2-4ACD-B2B5-B67ECB566439}" cxnId="{DC5337BA-7559-4FCB-B84F-9AD0400D1FD3}" type="sibTrans">
      <dgm:prSet/>
      <dgm:spPr/>
      <dgm:t>
        <a:bodyPr/>
        <a:lstStyle/>
        <a:p>
          <a:endParaRPr lang="zh-CN" altLang="en-US"/>
        </a:p>
      </dgm:t>
    </dgm:pt>
    <dgm:pt modelId="{84EFCE8C-5954-4F16-B0DC-DCDEEE836EFC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小节</a:t>
          </a:r>
          <a:r>
            <a:rPr lang="en-US" altLang="zh-CN" sz="1050" b="1" dirty="0" smtClean="0">
              <a:solidFill>
                <a:schemeClr val="bg1">
                  <a:lumMod val="95000"/>
                </a:schemeClr>
              </a:solidFill>
            </a:rPr>
            <a:t>-</a:t>
          </a: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节奏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2879A878-E1D2-4531-8895-80C2F205C100}" cxnId="{90777033-C45D-499E-979E-E4546CD4691E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79A8236F-1F79-4088-BBC6-43BC19001497}" cxnId="{90777033-C45D-499E-979E-E4546CD4691E}" type="sibTrans">
      <dgm:prSet/>
      <dgm:spPr/>
      <dgm:t>
        <a:bodyPr/>
        <a:lstStyle/>
        <a:p>
          <a:endParaRPr lang="zh-CN" altLang="en-US"/>
        </a:p>
      </dgm:t>
    </dgm:pt>
    <dgm:pt modelId="{85008960-D738-455A-92FA-3E012EC9CCCF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小节   </a:t>
          </a:r>
          <a:r>
            <a:rPr lang="en-US" altLang="zh-CN" sz="1050" b="1" dirty="0" smtClean="0">
              <a:solidFill>
                <a:schemeClr val="bg1">
                  <a:lumMod val="95000"/>
                </a:schemeClr>
              </a:solidFill>
            </a:rPr>
            <a:t>1X/ 2X / 3X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0D735FFF-BCD8-47BE-B346-7819478E365F}" cxnId="{C3A7D9D2-3923-47E6-9C88-C76AE717E183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AD10508B-D35F-4A2D-B545-7DBB1820824D}" cxnId="{C3A7D9D2-3923-47E6-9C88-C76AE717E183}" type="sibTrans">
      <dgm:prSet/>
      <dgm:spPr/>
      <dgm:t>
        <a:bodyPr/>
        <a:lstStyle/>
        <a:p>
          <a:endParaRPr lang="zh-CN" altLang="en-US"/>
        </a:p>
      </dgm:t>
    </dgm:pt>
    <dgm:pt modelId="{783A32AD-FE7B-476F-A831-F5722FEF3EF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中等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D85E95A0-0702-4518-AA3C-31A5EA4E9C7F}" cxnId="{AAABC26C-796A-45DA-B9EC-81AAB69C0F9C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43F7AF60-66C2-4C8B-9000-CAFB4DE9BEED}" cxnId="{AAABC26C-796A-45DA-B9EC-81AAB69C0F9C}" type="sibTrans">
      <dgm:prSet/>
      <dgm:spPr/>
      <dgm:t>
        <a:bodyPr/>
        <a:lstStyle/>
        <a:p>
          <a:endParaRPr lang="zh-CN" altLang="en-US"/>
        </a:p>
      </dgm:t>
    </dgm:pt>
    <dgm:pt modelId="{9A483852-20C8-4A95-9233-974455ED9B40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快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D50CE14A-AEE7-4727-B3EF-31B2378E735F}" cxnId="{66093670-3A6C-424B-9E41-2C2301E6E55C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8590B596-F402-49B0-B83B-A065F5518F21}" cxnId="{66093670-3A6C-424B-9E41-2C2301E6E55C}" type="sibTrans">
      <dgm:prSet/>
      <dgm:spPr/>
      <dgm:t>
        <a:bodyPr/>
        <a:lstStyle/>
        <a:p>
          <a:endParaRPr lang="zh-CN" altLang="en-US"/>
        </a:p>
      </dgm:t>
    </dgm:pt>
    <dgm:pt modelId="{4DE2EFE8-8856-4243-9477-8E80BFE90616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很快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78A3BD66-F074-419B-85D1-3E342E49EE7F}" cxnId="{0100FAC9-119C-49BD-81E8-A94ADE506407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6AFEE310-8C12-45C3-A9ED-810573B86BAB}" cxnId="{0100FAC9-119C-49BD-81E8-A94ADE506407}" type="sibTrans">
      <dgm:prSet/>
      <dgm:spPr/>
      <dgm:t>
        <a:bodyPr/>
        <a:lstStyle/>
        <a:p>
          <a:endParaRPr lang="zh-CN" altLang="en-US"/>
        </a:p>
      </dgm:t>
    </dgm:pt>
    <dgm:pt modelId="{79B5CF09-CA74-483E-8554-149EAAB92A6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节奏   给动作以活力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2DFFFCC2-FD2F-457D-A016-7EC5A1AEB480}" cxnId="{C8C9A02E-6E2E-4EA9-8D16-94C8A7C53CD7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B53B9D59-A56E-4E49-92F5-4DFF8D1A009B}" cxnId="{C8C9A02E-6E2E-4EA9-8D16-94C8A7C53CD7}" type="sibTrans">
      <dgm:prSet/>
      <dgm:spPr/>
      <dgm:t>
        <a:bodyPr/>
        <a:lstStyle/>
        <a:p>
          <a:endParaRPr lang="zh-CN" altLang="en-US"/>
        </a:p>
      </dgm:t>
    </dgm:pt>
    <dgm:pt modelId="{8E2EA626-32BE-423F-A8AF-9B2779DCE41D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第一小节重拍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9B1A63B3-93AB-4B7D-BE70-8052A929EFBE}" cxnId="{37D6FBD6-BFC7-4DB1-A757-475B6E5DD9A9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F83B4DBC-AA73-4572-B252-ED4E928347D3}" cxnId="{37D6FBD6-BFC7-4DB1-A757-475B6E5DD9A9}" type="sibTrans">
      <dgm:prSet/>
      <dgm:spPr/>
      <dgm:t>
        <a:bodyPr/>
        <a:lstStyle/>
        <a:p>
          <a:endParaRPr lang="zh-CN" altLang="en-US"/>
        </a:p>
      </dgm:t>
    </dgm:pt>
    <dgm:pt modelId="{06DAB658-F02A-4AB2-95EA-E794E97A23A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第二小节重拍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54FE8511-5EA6-441D-8AF7-0AE6F55A56DB}" cxnId="{CD79E0BE-BB28-4B47-B2D9-4AA0E56B6373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7D98D079-A7BE-4C1D-889F-24EA6285BE3F}" cxnId="{CD79E0BE-BB28-4B47-B2D9-4AA0E56B6373}" type="sibTrans">
      <dgm:prSet/>
      <dgm:spPr/>
      <dgm:t>
        <a:bodyPr/>
        <a:lstStyle/>
        <a:p>
          <a:endParaRPr lang="zh-CN" altLang="en-US"/>
        </a:p>
      </dgm:t>
    </dgm:pt>
    <dgm:pt modelId="{CB3BFC9D-6F95-4099-A2A2-AAC3FECF52EB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变动重拍的位置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5A77D909-138E-41EA-9DAF-3E6B49991FB3}" cxnId="{24327ADB-B6E3-482A-9908-A99B8B15BD11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487D5BD7-0ADB-457D-843D-2C7D37D854AB}" cxnId="{24327ADB-B6E3-482A-9908-A99B8B15BD11}" type="sibTrans">
      <dgm:prSet/>
      <dgm:spPr/>
      <dgm:t>
        <a:bodyPr/>
        <a:lstStyle/>
        <a:p>
          <a:endParaRPr lang="zh-CN" altLang="en-US"/>
        </a:p>
      </dgm:t>
    </dgm:pt>
    <dgm:pt modelId="{3749DC4B-8A94-4021-BE68-C906AE650F3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07817EF7-445E-4353-9E34-054506EADA3E}" cxnId="{4329E4C3-56D9-4432-9DC4-9D0037D8B73B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233BA7E8-1192-40BF-80CB-8B415A2CB041}" cxnId="{4329E4C3-56D9-4432-9DC4-9D0037D8B73B}" type="sibTrans">
      <dgm:prSet/>
      <dgm:spPr/>
      <dgm:t>
        <a:bodyPr/>
        <a:lstStyle/>
        <a:p>
          <a:endParaRPr lang="zh-CN" altLang="en-US"/>
        </a:p>
      </dgm:t>
    </dgm:pt>
    <dgm:pt modelId="{613E285B-5AAF-4A05-9E6E-52D0930E0A47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保持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4E385C5F-DF5B-48A8-9E07-3CA8F8641E3A}" cxnId="{703580A8-4201-48A6-A83E-827601F31DD5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FD7DA9BD-0910-4F9D-BFAF-4E160C5B8550}" cxnId="{703580A8-4201-48A6-A83E-827601F31DD5}" type="sibTrans">
      <dgm:prSet/>
      <dgm:spPr/>
      <dgm:t>
        <a:bodyPr/>
        <a:lstStyle/>
        <a:p>
          <a:endParaRPr lang="zh-CN" altLang="en-US"/>
        </a:p>
      </dgm:t>
    </dgm:pt>
    <dgm:pt modelId="{D71746C5-F737-4CA8-B2B6-D53AC5DF949F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56AE3BBD-F9BE-458B-8421-0815DCFFC4F8}" cxnId="{3FA46E73-5E93-4135-83F6-F58A1A956FD7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5C332167-2C74-45F3-913C-8098D8B9D514}" cxnId="{3FA46E73-5E93-4135-83F6-F58A1A956FD7}" type="sibTrans">
      <dgm:prSet/>
      <dgm:spPr/>
      <dgm:t>
        <a:bodyPr/>
        <a:lstStyle/>
        <a:p>
          <a:endParaRPr lang="zh-CN" altLang="en-US"/>
        </a:p>
      </dgm:t>
    </dgm:pt>
    <dgm:pt modelId="{8D7B6B13-8B69-49B5-A2CF-B8FF56F347A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ACCEA1FD-B6DC-4551-A1D7-DCC83D76B433}" cxnId="{C6628876-60EE-45AD-A1FC-973CB86A9AA2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364B074A-3C09-41C8-9AD2-21218B03AD48}" cxnId="{C6628876-60EE-45AD-A1FC-973CB86A9AA2}" type="sibTrans">
      <dgm:prSet/>
      <dgm:spPr/>
      <dgm:t>
        <a:bodyPr/>
        <a:lstStyle/>
        <a:p>
          <a:endParaRPr lang="zh-CN" altLang="en-US"/>
        </a:p>
      </dgm:t>
    </dgm:pt>
    <dgm:pt modelId="{2AC0B880-6E6D-47DB-9D9B-C786C2932EBB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保持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gm:t>
    </dgm:pt>
    <dgm:pt modelId="{CE60E2FE-6070-467C-A578-EF056BAA6E68}" cxnId="{28D266A5-B551-449D-9BA4-240B2EAE3A05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gm:t>
    </dgm:pt>
    <dgm:pt modelId="{A1143D6D-0EE9-4A56-A171-1BCEECFBB7F4}" cxnId="{28D266A5-B551-449D-9BA4-240B2EAE3A05}" type="sibTrans">
      <dgm:prSet/>
      <dgm:spPr/>
      <dgm:t>
        <a:bodyPr/>
        <a:lstStyle/>
        <a:p>
          <a:endParaRPr lang="zh-CN" altLang="en-US"/>
        </a:p>
      </dgm:t>
    </dgm:pt>
    <dgm:pt modelId="{E4399B60-245F-42F5-A621-415741772398}" type="pres">
      <dgm:prSet presAssocID="{C491DB28-7490-41E9-BD0E-C69FF39F3E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27102BF-8F01-4EA5-BB24-A31D49E03F83}" type="pres">
      <dgm:prSet presAssocID="{AA18C5C5-B8BA-4C53-B792-B3CFBDF1D162}" presName="root1" presStyleCnt="0"/>
      <dgm:spPr/>
    </dgm:pt>
    <dgm:pt modelId="{04C9A1F1-9E4B-4791-B027-9C04C0C6F532}" type="pres">
      <dgm:prSet presAssocID="{AA18C5C5-B8BA-4C53-B792-B3CFBDF1D162}" presName="LevelOneTextNode" presStyleLbl="node0" presStyleIdx="0" presStyleCnt="1" custScaleX="236526" custScaleY="18088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822A15C-2CCE-4AE7-8961-729056F6B525}" type="pres">
      <dgm:prSet presAssocID="{AA18C5C5-B8BA-4C53-B792-B3CFBDF1D162}" presName="level2hierChild" presStyleCnt="0"/>
      <dgm:spPr/>
    </dgm:pt>
    <dgm:pt modelId="{CFB6152B-F401-4172-98D7-499161B97AE7}" type="pres">
      <dgm:prSet presAssocID="{B77723E3-01EE-4FF7-9101-123E0511B2CB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E19C216F-ACB8-477E-9E52-6DC198EF0034}" type="pres">
      <dgm:prSet presAssocID="{B77723E3-01EE-4FF7-9101-123E0511B2CB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6EC3BDB8-BA53-4E98-A95F-2753ED90E0B1}" type="pres">
      <dgm:prSet presAssocID="{14603BF9-DDF5-4F17-AA16-0307B2C87038}" presName="root2" presStyleCnt="0"/>
      <dgm:spPr/>
    </dgm:pt>
    <dgm:pt modelId="{F5D0BC1A-53F1-44EF-BCD1-34037A2BAD9E}" type="pres">
      <dgm:prSet presAssocID="{14603BF9-DDF5-4F17-AA16-0307B2C87038}" presName="LevelTwoTextNode" presStyleLbl="node2" presStyleIdx="0" presStyleCnt="2" custScaleX="138814" custScaleY="189314" custLinFactNeighborX="2956" custLinFactNeighborY="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6C04921-89AA-458D-9D7B-3A4FFCAD5B36}" type="pres">
      <dgm:prSet presAssocID="{14603BF9-DDF5-4F17-AA16-0307B2C87038}" presName="level3hierChild" presStyleCnt="0"/>
      <dgm:spPr/>
    </dgm:pt>
    <dgm:pt modelId="{971008E1-D9B1-4831-B484-C2CF4F394C4F}" type="pres">
      <dgm:prSet presAssocID="{421A8F24-8496-476E-88B6-D6FFF20B0DCD}" presName="conn2-1" presStyleLbl="parChTrans1D3" presStyleIdx="0" presStyleCnt="7"/>
      <dgm:spPr/>
      <dgm:t>
        <a:bodyPr/>
        <a:lstStyle/>
        <a:p>
          <a:endParaRPr lang="zh-CN" altLang="en-US"/>
        </a:p>
      </dgm:t>
    </dgm:pt>
    <dgm:pt modelId="{C10AF09B-38A0-4238-9624-83792C9B108B}" type="pres">
      <dgm:prSet presAssocID="{421A8F24-8496-476E-88B6-D6FFF20B0DCD}" presName="connTx" presStyleLbl="parChTrans1D3" presStyleIdx="0" presStyleCnt="7"/>
      <dgm:spPr/>
      <dgm:t>
        <a:bodyPr/>
        <a:lstStyle/>
        <a:p>
          <a:endParaRPr lang="zh-CN" altLang="en-US"/>
        </a:p>
      </dgm:t>
    </dgm:pt>
    <dgm:pt modelId="{983D5ABD-1EA2-4909-A251-784694B388C1}" type="pres">
      <dgm:prSet presAssocID="{7F7A2A29-93C4-4F18-AC4B-285AA4365AD5}" presName="root2" presStyleCnt="0"/>
      <dgm:spPr/>
    </dgm:pt>
    <dgm:pt modelId="{5AA39238-AF26-4B67-93D2-D92FBB809C85}" type="pres">
      <dgm:prSet presAssocID="{7F7A2A29-93C4-4F18-AC4B-285AA4365AD5}" presName="LevelTwoTextNode" presStyleLbl="node3" presStyleIdx="0" presStyleCnt="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5E55B2C-78A4-4B62-924A-174EE03004B2}" type="pres">
      <dgm:prSet presAssocID="{7F7A2A29-93C4-4F18-AC4B-285AA4365AD5}" presName="level3hierChild" presStyleCnt="0"/>
      <dgm:spPr/>
    </dgm:pt>
    <dgm:pt modelId="{02FD9603-47CC-4BC3-ABDD-E1B811758DFE}" type="pres">
      <dgm:prSet presAssocID="{00BA5185-241A-4EED-9541-6B28D6DC3A8D}" presName="conn2-1" presStyleLbl="parChTrans1D3" presStyleIdx="1" presStyleCnt="7"/>
      <dgm:spPr/>
      <dgm:t>
        <a:bodyPr/>
        <a:lstStyle/>
        <a:p>
          <a:endParaRPr lang="zh-CN" altLang="en-US"/>
        </a:p>
      </dgm:t>
    </dgm:pt>
    <dgm:pt modelId="{815C2CCC-33E7-4277-A7B2-A2AE3419FB87}" type="pres">
      <dgm:prSet presAssocID="{00BA5185-241A-4EED-9541-6B28D6DC3A8D}" presName="connTx" presStyleLbl="parChTrans1D3" presStyleIdx="1" presStyleCnt="7"/>
      <dgm:spPr/>
      <dgm:t>
        <a:bodyPr/>
        <a:lstStyle/>
        <a:p>
          <a:endParaRPr lang="zh-CN" altLang="en-US"/>
        </a:p>
      </dgm:t>
    </dgm:pt>
    <dgm:pt modelId="{3EBB3183-9547-40C5-B79C-362EE2831EEF}" type="pres">
      <dgm:prSet presAssocID="{8C3A57D3-99C0-4297-BF48-5EB10B92FB79}" presName="root2" presStyleCnt="0"/>
      <dgm:spPr/>
    </dgm:pt>
    <dgm:pt modelId="{B01FA05B-60F7-4EA7-8536-7E5DD3A5612C}" type="pres">
      <dgm:prSet presAssocID="{8C3A57D3-99C0-4297-BF48-5EB10B92FB79}" presName="LevelTwoTextNode" presStyleLbl="node3" presStyleIdx="1" presStyleCnt="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0D9728D-DD9D-414B-9084-B7FED7284CD3}" type="pres">
      <dgm:prSet presAssocID="{8C3A57D3-99C0-4297-BF48-5EB10B92FB79}" presName="level3hierChild" presStyleCnt="0"/>
      <dgm:spPr/>
    </dgm:pt>
    <dgm:pt modelId="{DD779CD1-BFD5-4897-927E-0985AB530386}" type="pres">
      <dgm:prSet presAssocID="{D85E95A0-0702-4518-AA3C-31A5EA4E9C7F}" presName="conn2-1" presStyleLbl="parChTrans1D3" presStyleIdx="2" presStyleCnt="7"/>
      <dgm:spPr/>
      <dgm:t>
        <a:bodyPr/>
        <a:lstStyle/>
        <a:p>
          <a:endParaRPr lang="zh-CN" altLang="en-US"/>
        </a:p>
      </dgm:t>
    </dgm:pt>
    <dgm:pt modelId="{3010BE91-AF2F-4FE1-BFF6-2C447113F7D0}" type="pres">
      <dgm:prSet presAssocID="{D85E95A0-0702-4518-AA3C-31A5EA4E9C7F}" presName="connTx" presStyleLbl="parChTrans1D3" presStyleIdx="2" presStyleCnt="7"/>
      <dgm:spPr/>
      <dgm:t>
        <a:bodyPr/>
        <a:lstStyle/>
        <a:p>
          <a:endParaRPr lang="zh-CN" altLang="en-US"/>
        </a:p>
      </dgm:t>
    </dgm:pt>
    <dgm:pt modelId="{21A80267-5018-465A-B137-35CD73E5CABF}" type="pres">
      <dgm:prSet presAssocID="{783A32AD-FE7B-476F-A831-F5722FEF3EF3}" presName="root2" presStyleCnt="0"/>
      <dgm:spPr/>
    </dgm:pt>
    <dgm:pt modelId="{665DAEF4-4619-4C49-8121-D2A716D63559}" type="pres">
      <dgm:prSet presAssocID="{783A32AD-FE7B-476F-A831-F5722FEF3EF3}" presName="LevelTwoTextNode" presStyleLbl="node3" presStyleIdx="2" presStyleCnt="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6272136-EA07-4584-81E0-3AF5451E502B}" type="pres">
      <dgm:prSet presAssocID="{783A32AD-FE7B-476F-A831-F5722FEF3EF3}" presName="level3hierChild" presStyleCnt="0"/>
      <dgm:spPr/>
    </dgm:pt>
    <dgm:pt modelId="{525F5912-EB32-4FCB-A491-7FEFA871BFEC}" type="pres">
      <dgm:prSet presAssocID="{D50CE14A-AEE7-4727-B3EF-31B2378E735F}" presName="conn2-1" presStyleLbl="parChTrans1D3" presStyleIdx="3" presStyleCnt="7"/>
      <dgm:spPr/>
      <dgm:t>
        <a:bodyPr/>
        <a:lstStyle/>
        <a:p>
          <a:endParaRPr lang="zh-CN" altLang="en-US"/>
        </a:p>
      </dgm:t>
    </dgm:pt>
    <dgm:pt modelId="{04144C6C-5874-45F6-94BC-5B65F019C2F3}" type="pres">
      <dgm:prSet presAssocID="{D50CE14A-AEE7-4727-B3EF-31B2378E735F}" presName="connTx" presStyleLbl="parChTrans1D3" presStyleIdx="3" presStyleCnt="7"/>
      <dgm:spPr/>
      <dgm:t>
        <a:bodyPr/>
        <a:lstStyle/>
        <a:p>
          <a:endParaRPr lang="zh-CN" altLang="en-US"/>
        </a:p>
      </dgm:t>
    </dgm:pt>
    <dgm:pt modelId="{117A4DDA-9F5A-42A9-AE39-63AA1D169648}" type="pres">
      <dgm:prSet presAssocID="{9A483852-20C8-4A95-9233-974455ED9B40}" presName="root2" presStyleCnt="0"/>
      <dgm:spPr/>
    </dgm:pt>
    <dgm:pt modelId="{97E1DF2D-F2B2-4CEF-8DF0-17C0BF6C5FA2}" type="pres">
      <dgm:prSet presAssocID="{9A483852-20C8-4A95-9233-974455ED9B40}" presName="LevelTwoTextNode" presStyleLbl="node3" presStyleIdx="3" presStyleCnt="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4C869DF-6C44-4573-B858-61C73ACF35A7}" type="pres">
      <dgm:prSet presAssocID="{9A483852-20C8-4A95-9233-974455ED9B40}" presName="level3hierChild" presStyleCnt="0"/>
      <dgm:spPr/>
    </dgm:pt>
    <dgm:pt modelId="{59D65A73-8100-4461-B849-A0B0DCDCA71C}" type="pres">
      <dgm:prSet presAssocID="{78A3BD66-F074-419B-85D1-3E342E49EE7F}" presName="conn2-1" presStyleLbl="parChTrans1D3" presStyleIdx="4" presStyleCnt="7"/>
      <dgm:spPr/>
      <dgm:t>
        <a:bodyPr/>
        <a:lstStyle/>
        <a:p>
          <a:endParaRPr lang="zh-CN" altLang="en-US"/>
        </a:p>
      </dgm:t>
    </dgm:pt>
    <dgm:pt modelId="{D5AA9BC5-930C-476C-A25A-52AB3DA70452}" type="pres">
      <dgm:prSet presAssocID="{78A3BD66-F074-419B-85D1-3E342E49EE7F}" presName="connTx" presStyleLbl="parChTrans1D3" presStyleIdx="4" presStyleCnt="7"/>
      <dgm:spPr/>
      <dgm:t>
        <a:bodyPr/>
        <a:lstStyle/>
        <a:p>
          <a:endParaRPr lang="zh-CN" altLang="en-US"/>
        </a:p>
      </dgm:t>
    </dgm:pt>
    <dgm:pt modelId="{06DE93A8-D912-4D52-B7A3-F569BCF4DB38}" type="pres">
      <dgm:prSet presAssocID="{4DE2EFE8-8856-4243-9477-8E80BFE90616}" presName="root2" presStyleCnt="0"/>
      <dgm:spPr/>
    </dgm:pt>
    <dgm:pt modelId="{45AE799C-E28A-4DCB-8CC6-8D233576A3CB}" type="pres">
      <dgm:prSet presAssocID="{4DE2EFE8-8856-4243-9477-8E80BFE90616}" presName="LevelTwoTextNode" presStyleLbl="node3" presStyleIdx="4" presStyleCnt="7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A015F782-F61C-4035-9F77-D1146858B866}" type="pres">
      <dgm:prSet presAssocID="{4DE2EFE8-8856-4243-9477-8E80BFE90616}" presName="level3hierChild" presStyleCnt="0"/>
      <dgm:spPr/>
    </dgm:pt>
    <dgm:pt modelId="{D6AB4820-BAB7-4375-9E2A-711A8C543D6B}" type="pres">
      <dgm:prSet presAssocID="{2879A878-E1D2-4531-8895-80C2F205C100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A39CB4BD-5F8C-4016-B568-CEFC3D37AE2E}" type="pres">
      <dgm:prSet presAssocID="{2879A878-E1D2-4531-8895-80C2F205C100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3E74DD2A-5493-4A3D-BBB3-57F881E7B539}" type="pres">
      <dgm:prSet presAssocID="{84EFCE8C-5954-4F16-B0DC-DCDEEE836EFC}" presName="root2" presStyleCnt="0"/>
      <dgm:spPr/>
    </dgm:pt>
    <dgm:pt modelId="{EEBB9F15-BAF6-45CC-B153-35C208D3306D}" type="pres">
      <dgm:prSet presAssocID="{84EFCE8C-5954-4F16-B0DC-DCDEEE836EFC}" presName="LevelTwoTextNode" presStyleLbl="node2" presStyleIdx="1" presStyleCnt="2" custScaleX="176710" custScaleY="12670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D682D4E-B8ED-4F15-B14E-3AFD92F13105}" type="pres">
      <dgm:prSet presAssocID="{84EFCE8C-5954-4F16-B0DC-DCDEEE836EFC}" presName="level3hierChild" presStyleCnt="0"/>
      <dgm:spPr/>
    </dgm:pt>
    <dgm:pt modelId="{9C4A6143-EED5-40C5-B863-597B8E9A4507}" type="pres">
      <dgm:prSet presAssocID="{0D735FFF-BCD8-47BE-B346-7819478E365F}" presName="conn2-1" presStyleLbl="parChTrans1D3" presStyleIdx="5" presStyleCnt="7"/>
      <dgm:spPr/>
      <dgm:t>
        <a:bodyPr/>
        <a:lstStyle/>
        <a:p>
          <a:endParaRPr lang="zh-CN" altLang="en-US"/>
        </a:p>
      </dgm:t>
    </dgm:pt>
    <dgm:pt modelId="{55F323AD-3197-47B6-9681-36F4A1676E4A}" type="pres">
      <dgm:prSet presAssocID="{0D735FFF-BCD8-47BE-B346-7819478E365F}" presName="connTx" presStyleLbl="parChTrans1D3" presStyleIdx="5" presStyleCnt="7"/>
      <dgm:spPr/>
      <dgm:t>
        <a:bodyPr/>
        <a:lstStyle/>
        <a:p>
          <a:endParaRPr lang="zh-CN" altLang="en-US"/>
        </a:p>
      </dgm:t>
    </dgm:pt>
    <dgm:pt modelId="{DC79D15D-17FF-40B8-818A-9004B2B1EFCE}" type="pres">
      <dgm:prSet presAssocID="{85008960-D738-455A-92FA-3E012EC9CCCF}" presName="root2" presStyleCnt="0"/>
      <dgm:spPr/>
    </dgm:pt>
    <dgm:pt modelId="{F5362146-6BD5-4668-9FDE-EAB04D37348A}" type="pres">
      <dgm:prSet presAssocID="{85008960-D738-455A-92FA-3E012EC9CCCF}" presName="LevelTwoTextNode" presStyleLbl="node3" presStyleIdx="5" presStyleCnt="7" custScaleX="257444" custScaleY="10416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4DCA4EC-F5A1-4151-B150-27335F10182D}" type="pres">
      <dgm:prSet presAssocID="{85008960-D738-455A-92FA-3E012EC9CCCF}" presName="level3hierChild" presStyleCnt="0"/>
      <dgm:spPr/>
    </dgm:pt>
    <dgm:pt modelId="{E1924C79-6841-49CE-B500-9DDF982348AF}" type="pres">
      <dgm:prSet presAssocID="{2DFFFCC2-FD2F-457D-A016-7EC5A1AEB480}" presName="conn2-1" presStyleLbl="parChTrans1D3" presStyleIdx="6" presStyleCnt="7"/>
      <dgm:spPr/>
      <dgm:t>
        <a:bodyPr/>
        <a:lstStyle/>
        <a:p>
          <a:endParaRPr lang="zh-CN" altLang="en-US"/>
        </a:p>
      </dgm:t>
    </dgm:pt>
    <dgm:pt modelId="{5AD55444-ACD5-42E3-B05E-11BC64AB4929}" type="pres">
      <dgm:prSet presAssocID="{2DFFFCC2-FD2F-457D-A016-7EC5A1AEB480}" presName="connTx" presStyleLbl="parChTrans1D3" presStyleIdx="6" presStyleCnt="7"/>
      <dgm:spPr/>
      <dgm:t>
        <a:bodyPr/>
        <a:lstStyle/>
        <a:p>
          <a:endParaRPr lang="zh-CN" altLang="en-US"/>
        </a:p>
      </dgm:t>
    </dgm:pt>
    <dgm:pt modelId="{D0028B58-2BB3-4B61-BD4C-5E73C394E318}" type="pres">
      <dgm:prSet presAssocID="{79B5CF09-CA74-483E-8554-149EAAB92A65}" presName="root2" presStyleCnt="0"/>
      <dgm:spPr/>
    </dgm:pt>
    <dgm:pt modelId="{53BD7E22-6BEE-4225-ADA1-E8D03E6C370A}" type="pres">
      <dgm:prSet presAssocID="{79B5CF09-CA74-483E-8554-149EAAB92A65}" presName="LevelTwoTextNode" presStyleLbl="node3" presStyleIdx="6" presStyleCnt="7" custScaleX="197003" custScaleY="6045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56116F8-1472-4BB8-AC89-549E0B48B677}" type="pres">
      <dgm:prSet presAssocID="{79B5CF09-CA74-483E-8554-149EAAB92A65}" presName="level3hierChild" presStyleCnt="0"/>
      <dgm:spPr/>
    </dgm:pt>
    <dgm:pt modelId="{3E4399AE-3E98-4D41-8AAB-D0AC0F49A692}" type="pres">
      <dgm:prSet presAssocID="{9B1A63B3-93AB-4B7D-BE70-8052A929EFBE}" presName="conn2-1" presStyleLbl="parChTrans1D4" presStyleIdx="0" presStyleCnt="8"/>
      <dgm:spPr/>
      <dgm:t>
        <a:bodyPr/>
        <a:lstStyle/>
        <a:p>
          <a:endParaRPr lang="zh-CN" altLang="en-US"/>
        </a:p>
      </dgm:t>
    </dgm:pt>
    <dgm:pt modelId="{44C0140F-2A1B-4EBA-B839-B1BD8D325CFF}" type="pres">
      <dgm:prSet presAssocID="{9B1A63B3-93AB-4B7D-BE70-8052A929EFBE}" presName="connTx" presStyleLbl="parChTrans1D4" presStyleIdx="0" presStyleCnt="8"/>
      <dgm:spPr/>
      <dgm:t>
        <a:bodyPr/>
        <a:lstStyle/>
        <a:p>
          <a:endParaRPr lang="zh-CN" altLang="en-US"/>
        </a:p>
      </dgm:t>
    </dgm:pt>
    <dgm:pt modelId="{047F86AE-5D2B-43E5-8945-56EAD430F834}" type="pres">
      <dgm:prSet presAssocID="{8E2EA626-32BE-423F-A8AF-9B2779DCE41D}" presName="root2" presStyleCnt="0"/>
      <dgm:spPr/>
    </dgm:pt>
    <dgm:pt modelId="{E9E80788-4795-4FC4-94D1-C7D7239FF90F}" type="pres">
      <dgm:prSet presAssocID="{8E2EA626-32BE-423F-A8AF-9B2779DCE41D}" presName="LevelTwoTextNode" presStyleLbl="node4" presStyleIdx="0" presStyleCnt="8" custScaleX="17705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4027356-6DC0-496F-B2E6-B8658EEC57DA}" type="pres">
      <dgm:prSet presAssocID="{8E2EA626-32BE-423F-A8AF-9B2779DCE41D}" presName="level3hierChild" presStyleCnt="0"/>
      <dgm:spPr/>
    </dgm:pt>
    <dgm:pt modelId="{3F782904-0D90-45BE-8811-7E7A49CBD1EE}" type="pres">
      <dgm:prSet presAssocID="{54FE8511-5EA6-441D-8AF7-0AE6F55A56DB}" presName="conn2-1" presStyleLbl="parChTrans1D4" presStyleIdx="1" presStyleCnt="8"/>
      <dgm:spPr/>
      <dgm:t>
        <a:bodyPr/>
        <a:lstStyle/>
        <a:p>
          <a:endParaRPr lang="zh-CN" altLang="en-US"/>
        </a:p>
      </dgm:t>
    </dgm:pt>
    <dgm:pt modelId="{678C1682-0064-47B0-B95F-E30B2945E102}" type="pres">
      <dgm:prSet presAssocID="{54FE8511-5EA6-441D-8AF7-0AE6F55A56DB}" presName="connTx" presStyleLbl="parChTrans1D4" presStyleIdx="1" presStyleCnt="8"/>
      <dgm:spPr/>
      <dgm:t>
        <a:bodyPr/>
        <a:lstStyle/>
        <a:p>
          <a:endParaRPr lang="zh-CN" altLang="en-US"/>
        </a:p>
      </dgm:t>
    </dgm:pt>
    <dgm:pt modelId="{5FFC6E61-8CDD-41CF-BFAC-A623CCF75D84}" type="pres">
      <dgm:prSet presAssocID="{06DAB658-F02A-4AB2-95EA-E794E97A23A3}" presName="root2" presStyleCnt="0"/>
      <dgm:spPr/>
    </dgm:pt>
    <dgm:pt modelId="{FA244EB4-9D29-44E5-9373-1E216367F82E}" type="pres">
      <dgm:prSet presAssocID="{06DAB658-F02A-4AB2-95EA-E794E97A23A3}" presName="LevelTwoTextNode" presStyleLbl="node4" presStyleIdx="1" presStyleCnt="8" custScaleX="17237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39CF288-2D59-4621-856D-92119158AD27}" type="pres">
      <dgm:prSet presAssocID="{06DAB658-F02A-4AB2-95EA-E794E97A23A3}" presName="level3hierChild" presStyleCnt="0"/>
      <dgm:spPr/>
    </dgm:pt>
    <dgm:pt modelId="{09139F6E-16CE-4F40-9A38-935F52B8B774}" type="pres">
      <dgm:prSet presAssocID="{5A77D909-138E-41EA-9DAF-3E6B49991FB3}" presName="conn2-1" presStyleLbl="parChTrans1D4" presStyleIdx="2" presStyleCnt="8"/>
      <dgm:spPr/>
      <dgm:t>
        <a:bodyPr/>
        <a:lstStyle/>
        <a:p>
          <a:endParaRPr lang="zh-CN" altLang="en-US"/>
        </a:p>
      </dgm:t>
    </dgm:pt>
    <dgm:pt modelId="{3057B415-7225-4AEC-B964-0CA75DA6EB7D}" type="pres">
      <dgm:prSet presAssocID="{5A77D909-138E-41EA-9DAF-3E6B49991FB3}" presName="connTx" presStyleLbl="parChTrans1D4" presStyleIdx="2" presStyleCnt="8"/>
      <dgm:spPr/>
      <dgm:t>
        <a:bodyPr/>
        <a:lstStyle/>
        <a:p>
          <a:endParaRPr lang="zh-CN" altLang="en-US"/>
        </a:p>
      </dgm:t>
    </dgm:pt>
    <dgm:pt modelId="{CD82B70D-765F-45B3-8EB6-99260F366C22}" type="pres">
      <dgm:prSet presAssocID="{CB3BFC9D-6F95-4099-A2A2-AAC3FECF52EB}" presName="root2" presStyleCnt="0"/>
      <dgm:spPr/>
    </dgm:pt>
    <dgm:pt modelId="{AD9787A7-4339-4558-8577-0279C9DC1078}" type="pres">
      <dgm:prSet presAssocID="{CB3BFC9D-6F95-4099-A2A2-AAC3FECF52EB}" presName="LevelTwoTextNode" presStyleLbl="node4" presStyleIdx="2" presStyleCnt="8" custScaleX="177819" custScaleY="10309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5689F83-8F3B-41DE-947E-614944F81788}" type="pres">
      <dgm:prSet presAssocID="{CB3BFC9D-6F95-4099-A2A2-AAC3FECF52EB}" presName="level3hierChild" presStyleCnt="0"/>
      <dgm:spPr/>
    </dgm:pt>
    <dgm:pt modelId="{375BDE59-1A6F-47B2-A1F7-3FC641D52D2C}" type="pres">
      <dgm:prSet presAssocID="{07817EF7-445E-4353-9E34-054506EADA3E}" presName="conn2-1" presStyleLbl="parChTrans1D4" presStyleIdx="3" presStyleCnt="8"/>
      <dgm:spPr/>
      <dgm:t>
        <a:bodyPr/>
        <a:lstStyle/>
        <a:p>
          <a:endParaRPr lang="zh-CN" altLang="en-US"/>
        </a:p>
      </dgm:t>
    </dgm:pt>
    <dgm:pt modelId="{C16AAB6F-0CA4-4136-A482-E1B597172716}" type="pres">
      <dgm:prSet presAssocID="{07817EF7-445E-4353-9E34-054506EADA3E}" presName="connTx" presStyleLbl="parChTrans1D4" presStyleIdx="3" presStyleCnt="8"/>
      <dgm:spPr/>
      <dgm:t>
        <a:bodyPr/>
        <a:lstStyle/>
        <a:p>
          <a:endParaRPr lang="zh-CN" altLang="en-US"/>
        </a:p>
      </dgm:t>
    </dgm:pt>
    <dgm:pt modelId="{73DC4EA8-1EF8-4EB6-8C94-33948E661975}" type="pres">
      <dgm:prSet presAssocID="{3749DC4B-8A94-4021-BE68-C906AE650F35}" presName="root2" presStyleCnt="0"/>
      <dgm:spPr/>
    </dgm:pt>
    <dgm:pt modelId="{19A69656-254D-489B-8F1C-19324D0AE2A4}" type="pres">
      <dgm:prSet presAssocID="{3749DC4B-8A94-4021-BE68-C906AE650F35}" presName="LevelTwoTextNode" presStyleLbl="node4" presStyleIdx="3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8BD1323-D5B2-47A3-AF93-0A6A04393186}" type="pres">
      <dgm:prSet presAssocID="{3749DC4B-8A94-4021-BE68-C906AE650F35}" presName="level3hierChild" presStyleCnt="0"/>
      <dgm:spPr/>
    </dgm:pt>
    <dgm:pt modelId="{FBA77183-FB51-422B-AEEF-1033C1CE594F}" type="pres">
      <dgm:prSet presAssocID="{4E385C5F-DF5B-48A8-9E07-3CA8F8641E3A}" presName="conn2-1" presStyleLbl="parChTrans1D4" presStyleIdx="4" presStyleCnt="8"/>
      <dgm:spPr/>
      <dgm:t>
        <a:bodyPr/>
        <a:lstStyle/>
        <a:p>
          <a:endParaRPr lang="zh-CN" altLang="en-US"/>
        </a:p>
      </dgm:t>
    </dgm:pt>
    <dgm:pt modelId="{045BA7FE-5271-48CD-8F92-58B0F111C283}" type="pres">
      <dgm:prSet presAssocID="{4E385C5F-DF5B-48A8-9E07-3CA8F8641E3A}" presName="connTx" presStyleLbl="parChTrans1D4" presStyleIdx="4" presStyleCnt="8"/>
      <dgm:spPr/>
      <dgm:t>
        <a:bodyPr/>
        <a:lstStyle/>
        <a:p>
          <a:endParaRPr lang="zh-CN" altLang="en-US"/>
        </a:p>
      </dgm:t>
    </dgm:pt>
    <dgm:pt modelId="{B1B443DA-3EFD-4F96-ADAA-9D248CE20141}" type="pres">
      <dgm:prSet presAssocID="{613E285B-5AAF-4A05-9E6E-52D0930E0A47}" presName="root2" presStyleCnt="0"/>
      <dgm:spPr/>
    </dgm:pt>
    <dgm:pt modelId="{D8ACA712-2D47-4401-BF03-E835141DCF46}" type="pres">
      <dgm:prSet presAssocID="{613E285B-5AAF-4A05-9E6E-52D0930E0A47}" presName="LevelTwoTextNode" presStyleLbl="node4" presStyleIdx="4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6231BFD-0037-4013-86CB-5AEAC5AF06AA}" type="pres">
      <dgm:prSet presAssocID="{613E285B-5AAF-4A05-9E6E-52D0930E0A47}" presName="level3hierChild" presStyleCnt="0"/>
      <dgm:spPr/>
    </dgm:pt>
    <dgm:pt modelId="{E9E3C5E9-FF5A-4669-ACB8-864C8BED2719}" type="pres">
      <dgm:prSet presAssocID="{56AE3BBD-F9BE-458B-8421-0815DCFFC4F8}" presName="conn2-1" presStyleLbl="parChTrans1D4" presStyleIdx="5" presStyleCnt="8"/>
      <dgm:spPr/>
      <dgm:t>
        <a:bodyPr/>
        <a:lstStyle/>
        <a:p>
          <a:endParaRPr lang="zh-CN" altLang="en-US"/>
        </a:p>
      </dgm:t>
    </dgm:pt>
    <dgm:pt modelId="{CE72321A-B2AB-4394-854A-B6BDCC23BEC8}" type="pres">
      <dgm:prSet presAssocID="{56AE3BBD-F9BE-458B-8421-0815DCFFC4F8}" presName="connTx" presStyleLbl="parChTrans1D4" presStyleIdx="5" presStyleCnt="8"/>
      <dgm:spPr/>
      <dgm:t>
        <a:bodyPr/>
        <a:lstStyle/>
        <a:p>
          <a:endParaRPr lang="zh-CN" altLang="en-US"/>
        </a:p>
      </dgm:t>
    </dgm:pt>
    <dgm:pt modelId="{391EFFCB-CACE-4E80-9C82-34978FA98C98}" type="pres">
      <dgm:prSet presAssocID="{D71746C5-F737-4CA8-B2B6-D53AC5DF949F}" presName="root2" presStyleCnt="0"/>
      <dgm:spPr/>
    </dgm:pt>
    <dgm:pt modelId="{2DFE57E9-9CB0-49E8-A206-4E7ED47AD63C}" type="pres">
      <dgm:prSet presAssocID="{D71746C5-F737-4CA8-B2B6-D53AC5DF949F}" presName="LevelTwoTextNode" presStyleLbl="node4" presStyleIdx="5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E240A5B-1767-4FFD-AF0C-D7533F81ECC2}" type="pres">
      <dgm:prSet presAssocID="{D71746C5-F737-4CA8-B2B6-D53AC5DF949F}" presName="level3hierChild" presStyleCnt="0"/>
      <dgm:spPr/>
    </dgm:pt>
    <dgm:pt modelId="{B51241F1-5D2D-4374-834F-F40654083760}" type="pres">
      <dgm:prSet presAssocID="{ACCEA1FD-B6DC-4551-A1D7-DCC83D76B433}" presName="conn2-1" presStyleLbl="parChTrans1D4" presStyleIdx="6" presStyleCnt="8"/>
      <dgm:spPr/>
      <dgm:t>
        <a:bodyPr/>
        <a:lstStyle/>
        <a:p>
          <a:endParaRPr lang="zh-CN" altLang="en-US"/>
        </a:p>
      </dgm:t>
    </dgm:pt>
    <dgm:pt modelId="{E583B471-366C-4313-91A9-C1572B687088}" type="pres">
      <dgm:prSet presAssocID="{ACCEA1FD-B6DC-4551-A1D7-DCC83D76B433}" presName="connTx" presStyleLbl="parChTrans1D4" presStyleIdx="6" presStyleCnt="8"/>
      <dgm:spPr/>
      <dgm:t>
        <a:bodyPr/>
        <a:lstStyle/>
        <a:p>
          <a:endParaRPr lang="zh-CN" altLang="en-US"/>
        </a:p>
      </dgm:t>
    </dgm:pt>
    <dgm:pt modelId="{D26A4363-DE89-485B-AD69-90E0277606DC}" type="pres">
      <dgm:prSet presAssocID="{8D7B6B13-8B69-49B5-A2CF-B8FF56F347A5}" presName="root2" presStyleCnt="0"/>
      <dgm:spPr/>
    </dgm:pt>
    <dgm:pt modelId="{8258C7D9-722A-495A-8F32-9D69F0457E20}" type="pres">
      <dgm:prSet presAssocID="{8D7B6B13-8B69-49B5-A2CF-B8FF56F347A5}" presName="LevelTwoTextNode" presStyleLbl="node4" presStyleIdx="6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0319794-BA03-47E4-886E-BDD67996E897}" type="pres">
      <dgm:prSet presAssocID="{8D7B6B13-8B69-49B5-A2CF-B8FF56F347A5}" presName="level3hierChild" presStyleCnt="0"/>
      <dgm:spPr/>
    </dgm:pt>
    <dgm:pt modelId="{EF748CB9-3E9F-41DE-948A-81E1145775DD}" type="pres">
      <dgm:prSet presAssocID="{CE60E2FE-6070-467C-A578-EF056BAA6E68}" presName="conn2-1" presStyleLbl="parChTrans1D4" presStyleIdx="7" presStyleCnt="8"/>
      <dgm:spPr/>
      <dgm:t>
        <a:bodyPr/>
        <a:lstStyle/>
        <a:p>
          <a:endParaRPr lang="zh-CN" altLang="en-US"/>
        </a:p>
      </dgm:t>
    </dgm:pt>
    <dgm:pt modelId="{4D94A79D-9307-45AB-A89F-187B6F7A44D7}" type="pres">
      <dgm:prSet presAssocID="{CE60E2FE-6070-467C-A578-EF056BAA6E68}" presName="connTx" presStyleLbl="parChTrans1D4" presStyleIdx="7" presStyleCnt="8"/>
      <dgm:spPr/>
      <dgm:t>
        <a:bodyPr/>
        <a:lstStyle/>
        <a:p>
          <a:endParaRPr lang="zh-CN" altLang="en-US"/>
        </a:p>
      </dgm:t>
    </dgm:pt>
    <dgm:pt modelId="{59E534BB-9CFF-49E5-88FB-827F6178E11B}" type="pres">
      <dgm:prSet presAssocID="{2AC0B880-6E6D-47DB-9D9B-C786C2932EBB}" presName="root2" presStyleCnt="0"/>
      <dgm:spPr/>
    </dgm:pt>
    <dgm:pt modelId="{638EFC70-6BA8-4721-BDCA-1814FF3180BC}" type="pres">
      <dgm:prSet presAssocID="{2AC0B880-6E6D-47DB-9D9B-C786C2932EBB}" presName="LevelTwoTextNode" presStyleLbl="node4" presStyleIdx="7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D2B9D95-021D-4743-8629-F38A1ECEC597}" type="pres">
      <dgm:prSet presAssocID="{2AC0B880-6E6D-47DB-9D9B-C786C2932EBB}" presName="level3hierChild" presStyleCnt="0"/>
      <dgm:spPr/>
    </dgm:pt>
  </dgm:ptLst>
  <dgm:cxnLst>
    <dgm:cxn modelId="{2FD95F81-F86C-4549-A2BA-E4BBD0094EC5}" type="presOf" srcId="{ACCEA1FD-B6DC-4551-A1D7-DCC83D76B433}" destId="{E583B471-366C-4313-91A9-C1572B687088}" srcOrd="1" destOrd="0" presId="urn:microsoft.com/office/officeart/2005/8/layout/hierarchy2"/>
    <dgm:cxn modelId="{C6A70AC6-9830-4CC2-9662-31671B210920}" type="presOf" srcId="{78A3BD66-F074-419B-85D1-3E342E49EE7F}" destId="{59D65A73-8100-4461-B849-A0B0DCDCA71C}" srcOrd="0" destOrd="0" presId="urn:microsoft.com/office/officeart/2005/8/layout/hierarchy2"/>
    <dgm:cxn modelId="{CD79E0BE-BB28-4B47-B2D9-4AA0E56B6373}" srcId="{79B5CF09-CA74-483E-8554-149EAAB92A65}" destId="{06DAB658-F02A-4AB2-95EA-E794E97A23A3}" srcOrd="1" destOrd="0" parTransId="{54FE8511-5EA6-441D-8AF7-0AE6F55A56DB}" sibTransId="{7D98D079-A7BE-4C1D-889F-24EA6285BE3F}"/>
    <dgm:cxn modelId="{82CBA46C-0049-4571-A28A-09718E6230CC}" type="presOf" srcId="{56AE3BBD-F9BE-458B-8421-0815DCFFC4F8}" destId="{E9E3C5E9-FF5A-4669-ACB8-864C8BED2719}" srcOrd="0" destOrd="0" presId="urn:microsoft.com/office/officeart/2005/8/layout/hierarchy2"/>
    <dgm:cxn modelId="{505BFCE0-4B55-4418-A1BC-B1C611ACD0B3}" type="presOf" srcId="{421A8F24-8496-476E-88B6-D6FFF20B0DCD}" destId="{971008E1-D9B1-4831-B484-C2CF4F394C4F}" srcOrd="0" destOrd="0" presId="urn:microsoft.com/office/officeart/2005/8/layout/hierarchy2"/>
    <dgm:cxn modelId="{A3037105-F91A-4B1E-8B8A-98804307F424}" type="presOf" srcId="{56AE3BBD-F9BE-458B-8421-0815DCFFC4F8}" destId="{CE72321A-B2AB-4394-854A-B6BDCC23BEC8}" srcOrd="1" destOrd="0" presId="urn:microsoft.com/office/officeart/2005/8/layout/hierarchy2"/>
    <dgm:cxn modelId="{A5430710-9113-4F45-BF9D-24342BD4559C}" type="presOf" srcId="{783A32AD-FE7B-476F-A831-F5722FEF3EF3}" destId="{665DAEF4-4619-4C49-8121-D2A716D63559}" srcOrd="0" destOrd="0" presId="urn:microsoft.com/office/officeart/2005/8/layout/hierarchy2"/>
    <dgm:cxn modelId="{EE933136-7C61-434E-B80D-67A26BF779F7}" type="presOf" srcId="{B77723E3-01EE-4FF7-9101-123E0511B2CB}" destId="{E19C216F-ACB8-477E-9E52-6DC198EF0034}" srcOrd="1" destOrd="0" presId="urn:microsoft.com/office/officeart/2005/8/layout/hierarchy2"/>
    <dgm:cxn modelId="{F250682A-342E-4972-9D1E-6E446B2F5448}" type="presOf" srcId="{14603BF9-DDF5-4F17-AA16-0307B2C87038}" destId="{F5D0BC1A-53F1-44EF-BCD1-34037A2BAD9E}" srcOrd="0" destOrd="0" presId="urn:microsoft.com/office/officeart/2005/8/layout/hierarchy2"/>
    <dgm:cxn modelId="{4B298515-9123-48D6-8242-81BEBFBC97CA}" type="presOf" srcId="{06DAB658-F02A-4AB2-95EA-E794E97A23A3}" destId="{FA244EB4-9D29-44E5-9373-1E216367F82E}" srcOrd="0" destOrd="0" presId="urn:microsoft.com/office/officeart/2005/8/layout/hierarchy2"/>
    <dgm:cxn modelId="{8E40AE82-C3DC-4774-9312-B3DB2D86ED09}" type="presOf" srcId="{7F7A2A29-93C4-4F18-AC4B-285AA4365AD5}" destId="{5AA39238-AF26-4B67-93D2-D92FBB809C85}" srcOrd="0" destOrd="0" presId="urn:microsoft.com/office/officeart/2005/8/layout/hierarchy2"/>
    <dgm:cxn modelId="{1E55B703-B837-4CC7-A55F-E063E51F4D0C}" type="presOf" srcId="{2DFFFCC2-FD2F-457D-A016-7EC5A1AEB480}" destId="{E1924C79-6841-49CE-B500-9DDF982348AF}" srcOrd="0" destOrd="0" presId="urn:microsoft.com/office/officeart/2005/8/layout/hierarchy2"/>
    <dgm:cxn modelId="{4329E4C3-56D9-4432-9DC4-9D0037D8B73B}" srcId="{CB3BFC9D-6F95-4099-A2A2-AAC3FECF52EB}" destId="{3749DC4B-8A94-4021-BE68-C906AE650F35}" srcOrd="0" destOrd="0" parTransId="{07817EF7-445E-4353-9E34-054506EADA3E}" sibTransId="{233BA7E8-1192-40BF-80CB-8B415A2CB041}"/>
    <dgm:cxn modelId="{0100FAC9-119C-49BD-81E8-A94ADE506407}" srcId="{14603BF9-DDF5-4F17-AA16-0307B2C87038}" destId="{4DE2EFE8-8856-4243-9477-8E80BFE90616}" srcOrd="4" destOrd="0" parTransId="{78A3BD66-F074-419B-85D1-3E342E49EE7F}" sibTransId="{6AFEE310-8C12-45C3-A9ED-810573B86BAB}"/>
    <dgm:cxn modelId="{ACE6525F-0D1B-49D7-A200-E28A9BA2AFD7}" type="presOf" srcId="{54FE8511-5EA6-441D-8AF7-0AE6F55A56DB}" destId="{678C1682-0064-47B0-B95F-E30B2945E102}" srcOrd="1" destOrd="0" presId="urn:microsoft.com/office/officeart/2005/8/layout/hierarchy2"/>
    <dgm:cxn modelId="{4D771A8C-86A5-45B0-8A97-87A003AA7472}" type="presOf" srcId="{CE60E2FE-6070-467C-A578-EF056BAA6E68}" destId="{4D94A79D-9307-45AB-A89F-187B6F7A44D7}" srcOrd="1" destOrd="0" presId="urn:microsoft.com/office/officeart/2005/8/layout/hierarchy2"/>
    <dgm:cxn modelId="{AAABC26C-796A-45DA-B9EC-81AAB69C0F9C}" srcId="{14603BF9-DDF5-4F17-AA16-0307B2C87038}" destId="{783A32AD-FE7B-476F-A831-F5722FEF3EF3}" srcOrd="2" destOrd="0" parTransId="{D85E95A0-0702-4518-AA3C-31A5EA4E9C7F}" sibTransId="{43F7AF60-66C2-4C8B-9000-CAFB4DE9BEED}"/>
    <dgm:cxn modelId="{703580A8-4201-48A6-A83E-827601F31DD5}" srcId="{CB3BFC9D-6F95-4099-A2A2-AAC3FECF52EB}" destId="{613E285B-5AAF-4A05-9E6E-52D0930E0A47}" srcOrd="1" destOrd="0" parTransId="{4E385C5F-DF5B-48A8-9E07-3CA8F8641E3A}" sibTransId="{FD7DA9BD-0910-4F9D-BFAF-4E160C5B8550}"/>
    <dgm:cxn modelId="{A8BC904A-A030-48B2-B740-BDECC559C861}" type="presOf" srcId="{9B1A63B3-93AB-4B7D-BE70-8052A929EFBE}" destId="{3E4399AE-3E98-4D41-8AAB-D0AC0F49A692}" srcOrd="0" destOrd="0" presId="urn:microsoft.com/office/officeart/2005/8/layout/hierarchy2"/>
    <dgm:cxn modelId="{B6F9038A-8C64-4B57-804D-9B8280DF48A0}" type="presOf" srcId="{2879A878-E1D2-4531-8895-80C2F205C100}" destId="{A39CB4BD-5F8C-4016-B568-CEFC3D37AE2E}" srcOrd="1" destOrd="0" presId="urn:microsoft.com/office/officeart/2005/8/layout/hierarchy2"/>
    <dgm:cxn modelId="{9172EF88-4125-4DC4-8A27-A0D63B0E9A6D}" type="presOf" srcId="{CE60E2FE-6070-467C-A578-EF056BAA6E68}" destId="{EF748CB9-3E9F-41DE-948A-81E1145775DD}" srcOrd="0" destOrd="0" presId="urn:microsoft.com/office/officeart/2005/8/layout/hierarchy2"/>
    <dgm:cxn modelId="{39EA2A74-F80A-48E0-84E0-5D52DD5FF982}" srcId="{14603BF9-DDF5-4F17-AA16-0307B2C87038}" destId="{7F7A2A29-93C4-4F18-AC4B-285AA4365AD5}" srcOrd="0" destOrd="0" parTransId="{421A8F24-8496-476E-88B6-D6FFF20B0DCD}" sibTransId="{DBA48BCE-D6D5-40BC-BAF3-4F68DAEBB2B6}"/>
    <dgm:cxn modelId="{700923EE-5F07-4617-B130-78F01C62EFB1}" type="presOf" srcId="{421A8F24-8496-476E-88B6-D6FFF20B0DCD}" destId="{C10AF09B-38A0-4238-9624-83792C9B108B}" srcOrd="1" destOrd="0" presId="urn:microsoft.com/office/officeart/2005/8/layout/hierarchy2"/>
    <dgm:cxn modelId="{3EA01F05-914B-4FE8-AA81-82FC7D6E7AC9}" type="presOf" srcId="{4E385C5F-DF5B-48A8-9E07-3CA8F8641E3A}" destId="{FBA77183-FB51-422B-AEEF-1033C1CE594F}" srcOrd="0" destOrd="0" presId="urn:microsoft.com/office/officeart/2005/8/layout/hierarchy2"/>
    <dgm:cxn modelId="{C14E946F-663C-4ABB-8313-09B4019A3597}" type="presOf" srcId="{ACCEA1FD-B6DC-4551-A1D7-DCC83D76B433}" destId="{B51241F1-5D2D-4374-834F-F40654083760}" srcOrd="0" destOrd="0" presId="urn:microsoft.com/office/officeart/2005/8/layout/hierarchy2"/>
    <dgm:cxn modelId="{5DA8103D-C893-4AFD-9FCF-8B14A57838A0}" type="presOf" srcId="{D85E95A0-0702-4518-AA3C-31A5EA4E9C7F}" destId="{3010BE91-AF2F-4FE1-BFF6-2C447113F7D0}" srcOrd="1" destOrd="0" presId="urn:microsoft.com/office/officeart/2005/8/layout/hierarchy2"/>
    <dgm:cxn modelId="{EAE87C96-1EDE-45D5-BB16-FEBCF4DA3189}" type="presOf" srcId="{613E285B-5AAF-4A05-9E6E-52D0930E0A47}" destId="{D8ACA712-2D47-4401-BF03-E835141DCF46}" srcOrd="0" destOrd="0" presId="urn:microsoft.com/office/officeart/2005/8/layout/hierarchy2"/>
    <dgm:cxn modelId="{EE8AE146-F850-4F07-91C4-3B117E15F910}" type="presOf" srcId="{79B5CF09-CA74-483E-8554-149EAAB92A65}" destId="{53BD7E22-6BEE-4225-ADA1-E8D03E6C370A}" srcOrd="0" destOrd="0" presId="urn:microsoft.com/office/officeart/2005/8/layout/hierarchy2"/>
    <dgm:cxn modelId="{836F67EA-64CB-4515-912C-747DDC4710DF}" type="presOf" srcId="{D71746C5-F737-4CA8-B2B6-D53AC5DF949F}" destId="{2DFE57E9-9CB0-49E8-A206-4E7ED47AD63C}" srcOrd="0" destOrd="0" presId="urn:microsoft.com/office/officeart/2005/8/layout/hierarchy2"/>
    <dgm:cxn modelId="{B058E393-87A6-4635-9732-3D1B12881243}" type="presOf" srcId="{84EFCE8C-5954-4F16-B0DC-DCDEEE836EFC}" destId="{EEBB9F15-BAF6-45CC-B153-35C208D3306D}" srcOrd="0" destOrd="0" presId="urn:microsoft.com/office/officeart/2005/8/layout/hierarchy2"/>
    <dgm:cxn modelId="{B372128B-A14D-4501-9E12-A8BC24CB294C}" type="presOf" srcId="{AA18C5C5-B8BA-4C53-B792-B3CFBDF1D162}" destId="{04C9A1F1-9E4B-4791-B027-9C04C0C6F532}" srcOrd="0" destOrd="0" presId="urn:microsoft.com/office/officeart/2005/8/layout/hierarchy2"/>
    <dgm:cxn modelId="{C464355A-F320-4438-B6A7-76740722B50A}" type="presOf" srcId="{54FE8511-5EA6-441D-8AF7-0AE6F55A56DB}" destId="{3F782904-0D90-45BE-8811-7E7A49CBD1EE}" srcOrd="0" destOrd="0" presId="urn:microsoft.com/office/officeart/2005/8/layout/hierarchy2"/>
    <dgm:cxn modelId="{0FF7CD97-DF0F-451C-B10D-571210F00F28}" type="presOf" srcId="{9A483852-20C8-4A95-9233-974455ED9B40}" destId="{97E1DF2D-F2B2-4CEF-8DF0-17C0BF6C5FA2}" srcOrd="0" destOrd="0" presId="urn:microsoft.com/office/officeart/2005/8/layout/hierarchy2"/>
    <dgm:cxn modelId="{873E7DFA-7F42-49A9-80B9-74063A4B6163}" type="presOf" srcId="{07817EF7-445E-4353-9E34-054506EADA3E}" destId="{C16AAB6F-0CA4-4136-A482-E1B597172716}" srcOrd="1" destOrd="0" presId="urn:microsoft.com/office/officeart/2005/8/layout/hierarchy2"/>
    <dgm:cxn modelId="{C06F9B61-FEFD-4E71-8FA8-C282686F5481}" srcId="{C491DB28-7490-41E9-BD0E-C69FF39F3EB3}" destId="{AA18C5C5-B8BA-4C53-B792-B3CFBDF1D162}" srcOrd="0" destOrd="0" parTransId="{0AC2A31D-A852-4D3E-A1D7-DB31EA6C0B20}" sibTransId="{FAE0E6A8-CCA0-4A20-BBF4-31611937A867}"/>
    <dgm:cxn modelId="{79DBD1B3-0197-45F0-AECF-FBEE2173A531}" type="presOf" srcId="{8E2EA626-32BE-423F-A8AF-9B2779DCE41D}" destId="{E9E80788-4795-4FC4-94D1-C7D7239FF90F}" srcOrd="0" destOrd="0" presId="urn:microsoft.com/office/officeart/2005/8/layout/hierarchy2"/>
    <dgm:cxn modelId="{4F758778-A8B8-48D4-9B8D-5E033F145A81}" type="presOf" srcId="{2AC0B880-6E6D-47DB-9D9B-C786C2932EBB}" destId="{638EFC70-6BA8-4721-BDCA-1814FF3180BC}" srcOrd="0" destOrd="0" presId="urn:microsoft.com/office/officeart/2005/8/layout/hierarchy2"/>
    <dgm:cxn modelId="{78933065-5FE9-4D19-813F-2CF9CE51C6FD}" type="presOf" srcId="{00BA5185-241A-4EED-9541-6B28D6DC3A8D}" destId="{815C2CCC-33E7-4277-A7B2-A2AE3419FB87}" srcOrd="1" destOrd="0" presId="urn:microsoft.com/office/officeart/2005/8/layout/hierarchy2"/>
    <dgm:cxn modelId="{340F5245-CAFD-408E-8E3B-5AC1EEFEBF8E}" type="presOf" srcId="{8D7B6B13-8B69-49B5-A2CF-B8FF56F347A5}" destId="{8258C7D9-722A-495A-8F32-9D69F0457E20}" srcOrd="0" destOrd="0" presId="urn:microsoft.com/office/officeart/2005/8/layout/hierarchy2"/>
    <dgm:cxn modelId="{642B6FCB-81D2-43AF-96DE-1A49F4656B0F}" type="presOf" srcId="{85008960-D738-455A-92FA-3E012EC9CCCF}" destId="{F5362146-6BD5-4668-9FDE-EAB04D37348A}" srcOrd="0" destOrd="0" presId="urn:microsoft.com/office/officeart/2005/8/layout/hierarchy2"/>
    <dgm:cxn modelId="{1D71D1C7-B0F6-45C7-8FAC-B6D47B6C90BD}" type="presOf" srcId="{78A3BD66-F074-419B-85D1-3E342E49EE7F}" destId="{D5AA9BC5-930C-476C-A25A-52AB3DA70452}" srcOrd="1" destOrd="0" presId="urn:microsoft.com/office/officeart/2005/8/layout/hierarchy2"/>
    <dgm:cxn modelId="{90777033-C45D-499E-979E-E4546CD4691E}" srcId="{AA18C5C5-B8BA-4C53-B792-B3CFBDF1D162}" destId="{84EFCE8C-5954-4F16-B0DC-DCDEEE836EFC}" srcOrd="1" destOrd="0" parTransId="{2879A878-E1D2-4531-8895-80C2F205C100}" sibTransId="{79A8236F-1F79-4088-BBC6-43BC19001497}"/>
    <dgm:cxn modelId="{7F3215D9-B518-41F8-BCB0-979FA25E4D1A}" type="presOf" srcId="{5A77D909-138E-41EA-9DAF-3E6B49991FB3}" destId="{3057B415-7225-4AEC-B964-0CA75DA6EB7D}" srcOrd="1" destOrd="0" presId="urn:microsoft.com/office/officeart/2005/8/layout/hierarchy2"/>
    <dgm:cxn modelId="{50D4C8A6-A2CE-404E-B96F-6B2B0C68D11E}" type="presOf" srcId="{3749DC4B-8A94-4021-BE68-C906AE650F35}" destId="{19A69656-254D-489B-8F1C-19324D0AE2A4}" srcOrd="0" destOrd="0" presId="urn:microsoft.com/office/officeart/2005/8/layout/hierarchy2"/>
    <dgm:cxn modelId="{C6628876-60EE-45AD-A1FC-973CB86A9AA2}" srcId="{CB3BFC9D-6F95-4099-A2A2-AAC3FECF52EB}" destId="{8D7B6B13-8B69-49B5-A2CF-B8FF56F347A5}" srcOrd="3" destOrd="0" parTransId="{ACCEA1FD-B6DC-4551-A1D7-DCC83D76B433}" sibTransId="{364B074A-3C09-41C8-9AD2-21218B03AD48}"/>
    <dgm:cxn modelId="{E566C318-AD05-4586-BFE0-042720B33593}" type="presOf" srcId="{C491DB28-7490-41E9-BD0E-C69FF39F3EB3}" destId="{E4399B60-245F-42F5-A621-415741772398}" srcOrd="0" destOrd="0" presId="urn:microsoft.com/office/officeart/2005/8/layout/hierarchy2"/>
    <dgm:cxn modelId="{6B6F3794-D610-4E51-8988-803CE079A238}" type="presOf" srcId="{07817EF7-445E-4353-9E34-054506EADA3E}" destId="{375BDE59-1A6F-47B2-A1F7-3FC641D52D2C}" srcOrd="0" destOrd="0" presId="urn:microsoft.com/office/officeart/2005/8/layout/hierarchy2"/>
    <dgm:cxn modelId="{FF104C4B-5410-471A-9D90-4EAE6347416F}" type="presOf" srcId="{2DFFFCC2-FD2F-457D-A016-7EC5A1AEB480}" destId="{5AD55444-ACD5-42E3-B05E-11BC64AB4929}" srcOrd="1" destOrd="0" presId="urn:microsoft.com/office/officeart/2005/8/layout/hierarchy2"/>
    <dgm:cxn modelId="{F782AA57-4622-4594-89C9-C3882A3B634A}" type="presOf" srcId="{9B1A63B3-93AB-4B7D-BE70-8052A929EFBE}" destId="{44C0140F-2A1B-4EBA-B839-B1BD8D325CFF}" srcOrd="1" destOrd="0" presId="urn:microsoft.com/office/officeart/2005/8/layout/hierarchy2"/>
    <dgm:cxn modelId="{24327ADB-B6E3-482A-9908-A99B8B15BD11}" srcId="{79B5CF09-CA74-483E-8554-149EAAB92A65}" destId="{CB3BFC9D-6F95-4099-A2A2-AAC3FECF52EB}" srcOrd="2" destOrd="0" parTransId="{5A77D909-138E-41EA-9DAF-3E6B49991FB3}" sibTransId="{487D5BD7-0ADB-457D-843D-2C7D37D854AB}"/>
    <dgm:cxn modelId="{C41A76DF-08A6-4672-83C0-214308A1BE14}" type="presOf" srcId="{2879A878-E1D2-4531-8895-80C2F205C100}" destId="{D6AB4820-BAB7-4375-9E2A-711A8C543D6B}" srcOrd="0" destOrd="0" presId="urn:microsoft.com/office/officeart/2005/8/layout/hierarchy2"/>
    <dgm:cxn modelId="{852C1246-80DB-42EF-B4A1-FC4ADAB58826}" type="presOf" srcId="{0D735FFF-BCD8-47BE-B346-7819478E365F}" destId="{55F323AD-3197-47B6-9681-36F4A1676E4A}" srcOrd="1" destOrd="0" presId="urn:microsoft.com/office/officeart/2005/8/layout/hierarchy2"/>
    <dgm:cxn modelId="{EBDA699E-A83C-44B3-A028-687B38A6EA85}" type="presOf" srcId="{4E385C5F-DF5B-48A8-9E07-3CA8F8641E3A}" destId="{045BA7FE-5271-48CD-8F92-58B0F111C283}" srcOrd="1" destOrd="0" presId="urn:microsoft.com/office/officeart/2005/8/layout/hierarchy2"/>
    <dgm:cxn modelId="{37D6FBD6-BFC7-4DB1-A757-475B6E5DD9A9}" srcId="{79B5CF09-CA74-483E-8554-149EAAB92A65}" destId="{8E2EA626-32BE-423F-A8AF-9B2779DCE41D}" srcOrd="0" destOrd="0" parTransId="{9B1A63B3-93AB-4B7D-BE70-8052A929EFBE}" sibTransId="{F83B4DBC-AA73-4572-B252-ED4E928347D3}"/>
    <dgm:cxn modelId="{4BF8AE45-09FE-4D8D-B51A-249A5AF40BFC}" type="presOf" srcId="{B77723E3-01EE-4FF7-9101-123E0511B2CB}" destId="{CFB6152B-F401-4172-98D7-499161B97AE7}" srcOrd="0" destOrd="0" presId="urn:microsoft.com/office/officeart/2005/8/layout/hierarchy2"/>
    <dgm:cxn modelId="{C8C9A02E-6E2E-4EA9-8D16-94C8A7C53CD7}" srcId="{84EFCE8C-5954-4F16-B0DC-DCDEEE836EFC}" destId="{79B5CF09-CA74-483E-8554-149EAAB92A65}" srcOrd="1" destOrd="0" parTransId="{2DFFFCC2-FD2F-457D-A016-7EC5A1AEB480}" sibTransId="{B53B9D59-A56E-4E49-92F5-4DFF8D1A009B}"/>
    <dgm:cxn modelId="{985C0D45-D9EB-4AD5-B6D9-A1207DD3B02A}" type="presOf" srcId="{5A77D909-138E-41EA-9DAF-3E6B49991FB3}" destId="{09139F6E-16CE-4F40-9A38-935F52B8B774}" srcOrd="0" destOrd="0" presId="urn:microsoft.com/office/officeart/2005/8/layout/hierarchy2"/>
    <dgm:cxn modelId="{3B680A39-88E6-4CAC-B7CD-E7618471EDE1}" srcId="{AA18C5C5-B8BA-4C53-B792-B3CFBDF1D162}" destId="{14603BF9-DDF5-4F17-AA16-0307B2C87038}" srcOrd="0" destOrd="0" parTransId="{B77723E3-01EE-4FF7-9101-123E0511B2CB}" sibTransId="{18CD9103-E917-4C62-B5F0-97BE7C16C1E9}"/>
    <dgm:cxn modelId="{3FA46E73-5E93-4135-83F6-F58A1A956FD7}" srcId="{CB3BFC9D-6F95-4099-A2A2-AAC3FECF52EB}" destId="{D71746C5-F737-4CA8-B2B6-D53AC5DF949F}" srcOrd="2" destOrd="0" parTransId="{56AE3BBD-F9BE-458B-8421-0815DCFFC4F8}" sibTransId="{5C332167-2C74-45F3-913C-8098D8B9D514}"/>
    <dgm:cxn modelId="{815B29A4-D5CE-4BA1-AE41-E4A372D4BE3B}" type="presOf" srcId="{00BA5185-241A-4EED-9541-6B28D6DC3A8D}" destId="{02FD9603-47CC-4BC3-ABDD-E1B811758DFE}" srcOrd="0" destOrd="0" presId="urn:microsoft.com/office/officeart/2005/8/layout/hierarchy2"/>
    <dgm:cxn modelId="{F6E5B580-A39B-4296-9EBA-CFEC825719E0}" type="presOf" srcId="{8C3A57D3-99C0-4297-BF48-5EB10B92FB79}" destId="{B01FA05B-60F7-4EA7-8536-7E5DD3A5612C}" srcOrd="0" destOrd="0" presId="urn:microsoft.com/office/officeart/2005/8/layout/hierarchy2"/>
    <dgm:cxn modelId="{C3A7D9D2-3923-47E6-9C88-C76AE717E183}" srcId="{84EFCE8C-5954-4F16-B0DC-DCDEEE836EFC}" destId="{85008960-D738-455A-92FA-3E012EC9CCCF}" srcOrd="0" destOrd="0" parTransId="{0D735FFF-BCD8-47BE-B346-7819478E365F}" sibTransId="{AD10508B-D35F-4A2D-B545-7DBB1820824D}"/>
    <dgm:cxn modelId="{4F9AC496-F289-4899-8DC4-476390BD4991}" type="presOf" srcId="{D85E95A0-0702-4518-AA3C-31A5EA4E9C7F}" destId="{DD779CD1-BFD5-4897-927E-0985AB530386}" srcOrd="0" destOrd="0" presId="urn:microsoft.com/office/officeart/2005/8/layout/hierarchy2"/>
    <dgm:cxn modelId="{FFDB6DD6-5019-4775-BA02-4843A63BACEF}" type="presOf" srcId="{CB3BFC9D-6F95-4099-A2A2-AAC3FECF52EB}" destId="{AD9787A7-4339-4558-8577-0279C9DC1078}" srcOrd="0" destOrd="0" presId="urn:microsoft.com/office/officeart/2005/8/layout/hierarchy2"/>
    <dgm:cxn modelId="{28D266A5-B551-449D-9BA4-240B2EAE3A05}" srcId="{CB3BFC9D-6F95-4099-A2A2-AAC3FECF52EB}" destId="{2AC0B880-6E6D-47DB-9D9B-C786C2932EBB}" srcOrd="4" destOrd="0" parTransId="{CE60E2FE-6070-467C-A578-EF056BAA6E68}" sibTransId="{A1143D6D-0EE9-4A56-A171-1BCEECFBB7F4}"/>
    <dgm:cxn modelId="{77257B02-C19B-41CF-A57B-5719A33C1EBB}" type="presOf" srcId="{D50CE14A-AEE7-4727-B3EF-31B2378E735F}" destId="{04144C6C-5874-45F6-94BC-5B65F019C2F3}" srcOrd="1" destOrd="0" presId="urn:microsoft.com/office/officeart/2005/8/layout/hierarchy2"/>
    <dgm:cxn modelId="{98A35BC1-FA5F-4EC1-A564-218AD48E4F19}" type="presOf" srcId="{0D735FFF-BCD8-47BE-B346-7819478E365F}" destId="{9C4A6143-EED5-40C5-B863-597B8E9A4507}" srcOrd="0" destOrd="0" presId="urn:microsoft.com/office/officeart/2005/8/layout/hierarchy2"/>
    <dgm:cxn modelId="{DC5337BA-7559-4FCB-B84F-9AD0400D1FD3}" srcId="{14603BF9-DDF5-4F17-AA16-0307B2C87038}" destId="{8C3A57D3-99C0-4297-BF48-5EB10B92FB79}" srcOrd="1" destOrd="0" parTransId="{00BA5185-241A-4EED-9541-6B28D6DC3A8D}" sibTransId="{3220F4D5-41A2-4ACD-B2B5-B67ECB566439}"/>
    <dgm:cxn modelId="{66093670-3A6C-424B-9E41-2C2301E6E55C}" srcId="{14603BF9-DDF5-4F17-AA16-0307B2C87038}" destId="{9A483852-20C8-4A95-9233-974455ED9B40}" srcOrd="3" destOrd="0" parTransId="{D50CE14A-AEE7-4727-B3EF-31B2378E735F}" sibTransId="{8590B596-F402-49B0-B83B-A065F5518F21}"/>
    <dgm:cxn modelId="{421F33B9-5930-4EA2-A3F7-8750FDCB8159}" type="presOf" srcId="{D50CE14A-AEE7-4727-B3EF-31B2378E735F}" destId="{525F5912-EB32-4FCB-A491-7FEFA871BFEC}" srcOrd="0" destOrd="0" presId="urn:microsoft.com/office/officeart/2005/8/layout/hierarchy2"/>
    <dgm:cxn modelId="{17A9DFEF-ADEA-42CC-A1C5-C2B08EEB783E}" type="presOf" srcId="{4DE2EFE8-8856-4243-9477-8E80BFE90616}" destId="{45AE799C-E28A-4DCB-8CC6-8D233576A3CB}" srcOrd="0" destOrd="0" presId="urn:microsoft.com/office/officeart/2005/8/layout/hierarchy2"/>
    <dgm:cxn modelId="{0824C98E-37C2-44EA-92AD-5A3E7A466C98}" type="presParOf" srcId="{E4399B60-245F-42F5-A621-415741772398}" destId="{427102BF-8F01-4EA5-BB24-A31D49E03F83}" srcOrd="0" destOrd="0" presId="urn:microsoft.com/office/officeart/2005/8/layout/hierarchy2"/>
    <dgm:cxn modelId="{B6FC14AB-320B-4619-9B40-E2E2FF00EF3F}" type="presParOf" srcId="{427102BF-8F01-4EA5-BB24-A31D49E03F83}" destId="{04C9A1F1-9E4B-4791-B027-9C04C0C6F532}" srcOrd="0" destOrd="0" presId="urn:microsoft.com/office/officeart/2005/8/layout/hierarchy2"/>
    <dgm:cxn modelId="{65C3128E-BD68-4620-A290-35B5065598FA}" type="presParOf" srcId="{427102BF-8F01-4EA5-BB24-A31D49E03F83}" destId="{8822A15C-2CCE-4AE7-8961-729056F6B525}" srcOrd="1" destOrd="0" presId="urn:microsoft.com/office/officeart/2005/8/layout/hierarchy2"/>
    <dgm:cxn modelId="{A14F8F44-5EB7-415C-AA74-36B9C66A4502}" type="presParOf" srcId="{8822A15C-2CCE-4AE7-8961-729056F6B525}" destId="{CFB6152B-F401-4172-98D7-499161B97AE7}" srcOrd="0" destOrd="0" presId="urn:microsoft.com/office/officeart/2005/8/layout/hierarchy2"/>
    <dgm:cxn modelId="{3BED817D-DC2C-45C6-9734-85B237116CB6}" type="presParOf" srcId="{CFB6152B-F401-4172-98D7-499161B97AE7}" destId="{E19C216F-ACB8-477E-9E52-6DC198EF0034}" srcOrd="0" destOrd="0" presId="urn:microsoft.com/office/officeart/2005/8/layout/hierarchy2"/>
    <dgm:cxn modelId="{2DB8FA07-82E3-4D1C-ADBD-6764CAF90AA0}" type="presParOf" srcId="{8822A15C-2CCE-4AE7-8961-729056F6B525}" destId="{6EC3BDB8-BA53-4E98-A95F-2753ED90E0B1}" srcOrd="1" destOrd="0" presId="urn:microsoft.com/office/officeart/2005/8/layout/hierarchy2"/>
    <dgm:cxn modelId="{B463FFE5-D720-4536-B3AF-707D80BF9376}" type="presParOf" srcId="{6EC3BDB8-BA53-4E98-A95F-2753ED90E0B1}" destId="{F5D0BC1A-53F1-44EF-BCD1-34037A2BAD9E}" srcOrd="0" destOrd="0" presId="urn:microsoft.com/office/officeart/2005/8/layout/hierarchy2"/>
    <dgm:cxn modelId="{C4B04262-51E7-49FD-BB04-B8AA64827D01}" type="presParOf" srcId="{6EC3BDB8-BA53-4E98-A95F-2753ED90E0B1}" destId="{06C04921-89AA-458D-9D7B-3A4FFCAD5B36}" srcOrd="1" destOrd="0" presId="urn:microsoft.com/office/officeart/2005/8/layout/hierarchy2"/>
    <dgm:cxn modelId="{0DF552E6-CF1B-4B3C-AFB0-A9FBA23F97FF}" type="presParOf" srcId="{06C04921-89AA-458D-9D7B-3A4FFCAD5B36}" destId="{971008E1-D9B1-4831-B484-C2CF4F394C4F}" srcOrd="0" destOrd="0" presId="urn:microsoft.com/office/officeart/2005/8/layout/hierarchy2"/>
    <dgm:cxn modelId="{483C9CE9-5A83-49A1-AA92-7C104C2EF97F}" type="presParOf" srcId="{971008E1-D9B1-4831-B484-C2CF4F394C4F}" destId="{C10AF09B-38A0-4238-9624-83792C9B108B}" srcOrd="0" destOrd="0" presId="urn:microsoft.com/office/officeart/2005/8/layout/hierarchy2"/>
    <dgm:cxn modelId="{945939CB-DBF8-41C1-A5BC-6DD52C46D539}" type="presParOf" srcId="{06C04921-89AA-458D-9D7B-3A4FFCAD5B36}" destId="{983D5ABD-1EA2-4909-A251-784694B388C1}" srcOrd="1" destOrd="0" presId="urn:microsoft.com/office/officeart/2005/8/layout/hierarchy2"/>
    <dgm:cxn modelId="{D3911018-D14D-40F9-A2E7-EDD3FA4B652C}" type="presParOf" srcId="{983D5ABD-1EA2-4909-A251-784694B388C1}" destId="{5AA39238-AF26-4B67-93D2-D92FBB809C85}" srcOrd="0" destOrd="0" presId="urn:microsoft.com/office/officeart/2005/8/layout/hierarchy2"/>
    <dgm:cxn modelId="{B14AA8AB-D1C3-427C-B7C0-C3CBA1869EF4}" type="presParOf" srcId="{983D5ABD-1EA2-4909-A251-784694B388C1}" destId="{35E55B2C-78A4-4B62-924A-174EE03004B2}" srcOrd="1" destOrd="0" presId="urn:microsoft.com/office/officeart/2005/8/layout/hierarchy2"/>
    <dgm:cxn modelId="{16336A67-4770-478E-9BAC-DE9C3D8333DF}" type="presParOf" srcId="{06C04921-89AA-458D-9D7B-3A4FFCAD5B36}" destId="{02FD9603-47CC-4BC3-ABDD-E1B811758DFE}" srcOrd="2" destOrd="0" presId="urn:microsoft.com/office/officeart/2005/8/layout/hierarchy2"/>
    <dgm:cxn modelId="{D46B203D-3AE3-4F96-A600-0F1A43DE8303}" type="presParOf" srcId="{02FD9603-47CC-4BC3-ABDD-E1B811758DFE}" destId="{815C2CCC-33E7-4277-A7B2-A2AE3419FB87}" srcOrd="0" destOrd="0" presId="urn:microsoft.com/office/officeart/2005/8/layout/hierarchy2"/>
    <dgm:cxn modelId="{31CF9141-3538-44AD-87DA-A42617EE054D}" type="presParOf" srcId="{06C04921-89AA-458D-9D7B-3A4FFCAD5B36}" destId="{3EBB3183-9547-40C5-B79C-362EE2831EEF}" srcOrd="3" destOrd="0" presId="urn:microsoft.com/office/officeart/2005/8/layout/hierarchy2"/>
    <dgm:cxn modelId="{18A0EFDB-76C5-4EF9-A598-A267065130A6}" type="presParOf" srcId="{3EBB3183-9547-40C5-B79C-362EE2831EEF}" destId="{B01FA05B-60F7-4EA7-8536-7E5DD3A5612C}" srcOrd="0" destOrd="0" presId="urn:microsoft.com/office/officeart/2005/8/layout/hierarchy2"/>
    <dgm:cxn modelId="{6D4659CF-FBD9-4DD2-B93D-8A2C46F5555D}" type="presParOf" srcId="{3EBB3183-9547-40C5-B79C-362EE2831EEF}" destId="{70D9728D-DD9D-414B-9084-B7FED7284CD3}" srcOrd="1" destOrd="0" presId="urn:microsoft.com/office/officeart/2005/8/layout/hierarchy2"/>
    <dgm:cxn modelId="{FEDFD01E-073C-4BC0-8773-6A1A76A3E670}" type="presParOf" srcId="{06C04921-89AA-458D-9D7B-3A4FFCAD5B36}" destId="{DD779CD1-BFD5-4897-927E-0985AB530386}" srcOrd="4" destOrd="0" presId="urn:microsoft.com/office/officeart/2005/8/layout/hierarchy2"/>
    <dgm:cxn modelId="{3A4743A6-6B14-4DBA-9E8A-B9DAD5414F50}" type="presParOf" srcId="{DD779CD1-BFD5-4897-927E-0985AB530386}" destId="{3010BE91-AF2F-4FE1-BFF6-2C447113F7D0}" srcOrd="0" destOrd="0" presId="urn:microsoft.com/office/officeart/2005/8/layout/hierarchy2"/>
    <dgm:cxn modelId="{071E9B48-26ED-45C2-AA17-C5F49B413DC1}" type="presParOf" srcId="{06C04921-89AA-458D-9D7B-3A4FFCAD5B36}" destId="{21A80267-5018-465A-B137-35CD73E5CABF}" srcOrd="5" destOrd="0" presId="urn:microsoft.com/office/officeart/2005/8/layout/hierarchy2"/>
    <dgm:cxn modelId="{071A3919-105A-458B-9C26-E4A85CC30DA0}" type="presParOf" srcId="{21A80267-5018-465A-B137-35CD73E5CABF}" destId="{665DAEF4-4619-4C49-8121-D2A716D63559}" srcOrd="0" destOrd="0" presId="urn:microsoft.com/office/officeart/2005/8/layout/hierarchy2"/>
    <dgm:cxn modelId="{3D486862-5FC8-45C0-989A-437A7EFE9C16}" type="presParOf" srcId="{21A80267-5018-465A-B137-35CD73E5CABF}" destId="{F6272136-EA07-4584-81E0-3AF5451E502B}" srcOrd="1" destOrd="0" presId="urn:microsoft.com/office/officeart/2005/8/layout/hierarchy2"/>
    <dgm:cxn modelId="{821D7134-E9C7-4353-8AA5-F94A2C99A34A}" type="presParOf" srcId="{06C04921-89AA-458D-9D7B-3A4FFCAD5B36}" destId="{525F5912-EB32-4FCB-A491-7FEFA871BFEC}" srcOrd="6" destOrd="0" presId="urn:microsoft.com/office/officeart/2005/8/layout/hierarchy2"/>
    <dgm:cxn modelId="{3597FC00-59DE-4CD7-A0BE-82EA2C643B39}" type="presParOf" srcId="{525F5912-EB32-4FCB-A491-7FEFA871BFEC}" destId="{04144C6C-5874-45F6-94BC-5B65F019C2F3}" srcOrd="0" destOrd="0" presId="urn:microsoft.com/office/officeart/2005/8/layout/hierarchy2"/>
    <dgm:cxn modelId="{AAD6CDD3-F660-477D-AAE2-71874FBE95FD}" type="presParOf" srcId="{06C04921-89AA-458D-9D7B-3A4FFCAD5B36}" destId="{117A4DDA-9F5A-42A9-AE39-63AA1D169648}" srcOrd="7" destOrd="0" presId="urn:microsoft.com/office/officeart/2005/8/layout/hierarchy2"/>
    <dgm:cxn modelId="{9342F5EC-6E56-45C3-9EEA-25248C0E11B7}" type="presParOf" srcId="{117A4DDA-9F5A-42A9-AE39-63AA1D169648}" destId="{97E1DF2D-F2B2-4CEF-8DF0-17C0BF6C5FA2}" srcOrd="0" destOrd="0" presId="urn:microsoft.com/office/officeart/2005/8/layout/hierarchy2"/>
    <dgm:cxn modelId="{373A474F-839A-4CF8-A691-FAC2E2782450}" type="presParOf" srcId="{117A4DDA-9F5A-42A9-AE39-63AA1D169648}" destId="{54C869DF-6C44-4573-B858-61C73ACF35A7}" srcOrd="1" destOrd="0" presId="urn:microsoft.com/office/officeart/2005/8/layout/hierarchy2"/>
    <dgm:cxn modelId="{60DF0E6E-EC65-46AE-AE23-1EC05E504EFC}" type="presParOf" srcId="{06C04921-89AA-458D-9D7B-3A4FFCAD5B36}" destId="{59D65A73-8100-4461-B849-A0B0DCDCA71C}" srcOrd="8" destOrd="0" presId="urn:microsoft.com/office/officeart/2005/8/layout/hierarchy2"/>
    <dgm:cxn modelId="{0F8CBECD-EDE5-420F-83BE-926F135595FC}" type="presParOf" srcId="{59D65A73-8100-4461-B849-A0B0DCDCA71C}" destId="{D5AA9BC5-930C-476C-A25A-52AB3DA70452}" srcOrd="0" destOrd="0" presId="urn:microsoft.com/office/officeart/2005/8/layout/hierarchy2"/>
    <dgm:cxn modelId="{1D03AB3E-2855-4BF6-BB36-ADF58802BF6A}" type="presParOf" srcId="{06C04921-89AA-458D-9D7B-3A4FFCAD5B36}" destId="{06DE93A8-D912-4D52-B7A3-F569BCF4DB38}" srcOrd="9" destOrd="0" presId="urn:microsoft.com/office/officeart/2005/8/layout/hierarchy2"/>
    <dgm:cxn modelId="{027670BB-93C7-4D44-8A86-839462614303}" type="presParOf" srcId="{06DE93A8-D912-4D52-B7A3-F569BCF4DB38}" destId="{45AE799C-E28A-4DCB-8CC6-8D233576A3CB}" srcOrd="0" destOrd="0" presId="urn:microsoft.com/office/officeart/2005/8/layout/hierarchy2"/>
    <dgm:cxn modelId="{508879E8-F03D-4358-A92B-942773C4FFD5}" type="presParOf" srcId="{06DE93A8-D912-4D52-B7A3-F569BCF4DB38}" destId="{A015F782-F61C-4035-9F77-D1146858B866}" srcOrd="1" destOrd="0" presId="urn:microsoft.com/office/officeart/2005/8/layout/hierarchy2"/>
    <dgm:cxn modelId="{E6BE37EA-CDFF-4F0F-98B6-679DEFB980F5}" type="presParOf" srcId="{8822A15C-2CCE-4AE7-8961-729056F6B525}" destId="{D6AB4820-BAB7-4375-9E2A-711A8C543D6B}" srcOrd="2" destOrd="0" presId="urn:microsoft.com/office/officeart/2005/8/layout/hierarchy2"/>
    <dgm:cxn modelId="{E2F16A32-6FDD-4954-9B27-2F21BA461A2B}" type="presParOf" srcId="{D6AB4820-BAB7-4375-9E2A-711A8C543D6B}" destId="{A39CB4BD-5F8C-4016-B568-CEFC3D37AE2E}" srcOrd="0" destOrd="0" presId="urn:microsoft.com/office/officeart/2005/8/layout/hierarchy2"/>
    <dgm:cxn modelId="{B28F17C6-0A22-444F-98F1-E32E237874FE}" type="presParOf" srcId="{8822A15C-2CCE-4AE7-8961-729056F6B525}" destId="{3E74DD2A-5493-4A3D-BBB3-57F881E7B539}" srcOrd="3" destOrd="0" presId="urn:microsoft.com/office/officeart/2005/8/layout/hierarchy2"/>
    <dgm:cxn modelId="{D066E7BA-D2CF-4644-B9CA-1E1A8B985F39}" type="presParOf" srcId="{3E74DD2A-5493-4A3D-BBB3-57F881E7B539}" destId="{EEBB9F15-BAF6-45CC-B153-35C208D3306D}" srcOrd="0" destOrd="0" presId="urn:microsoft.com/office/officeart/2005/8/layout/hierarchy2"/>
    <dgm:cxn modelId="{299E6A72-41CE-4012-BD25-467517B4F5A4}" type="presParOf" srcId="{3E74DD2A-5493-4A3D-BBB3-57F881E7B539}" destId="{2D682D4E-B8ED-4F15-B14E-3AFD92F13105}" srcOrd="1" destOrd="0" presId="urn:microsoft.com/office/officeart/2005/8/layout/hierarchy2"/>
    <dgm:cxn modelId="{1EE84CBD-5348-4C16-85AA-841068BF58AC}" type="presParOf" srcId="{2D682D4E-B8ED-4F15-B14E-3AFD92F13105}" destId="{9C4A6143-EED5-40C5-B863-597B8E9A4507}" srcOrd="0" destOrd="0" presId="urn:microsoft.com/office/officeart/2005/8/layout/hierarchy2"/>
    <dgm:cxn modelId="{F0721930-CCB8-4BA2-990D-2DDD9BAD78FC}" type="presParOf" srcId="{9C4A6143-EED5-40C5-B863-597B8E9A4507}" destId="{55F323AD-3197-47B6-9681-36F4A1676E4A}" srcOrd="0" destOrd="0" presId="urn:microsoft.com/office/officeart/2005/8/layout/hierarchy2"/>
    <dgm:cxn modelId="{D147DA25-ABF5-4E3E-9572-BD97E702EC0C}" type="presParOf" srcId="{2D682D4E-B8ED-4F15-B14E-3AFD92F13105}" destId="{DC79D15D-17FF-40B8-818A-9004B2B1EFCE}" srcOrd="1" destOrd="0" presId="urn:microsoft.com/office/officeart/2005/8/layout/hierarchy2"/>
    <dgm:cxn modelId="{BF2A14A3-FA00-4764-9183-A7EE7551EC1A}" type="presParOf" srcId="{DC79D15D-17FF-40B8-818A-9004B2B1EFCE}" destId="{F5362146-6BD5-4668-9FDE-EAB04D37348A}" srcOrd="0" destOrd="0" presId="urn:microsoft.com/office/officeart/2005/8/layout/hierarchy2"/>
    <dgm:cxn modelId="{14C9038F-B32B-4807-ACFE-C3B8E5892DF7}" type="presParOf" srcId="{DC79D15D-17FF-40B8-818A-9004B2B1EFCE}" destId="{64DCA4EC-F5A1-4151-B150-27335F10182D}" srcOrd="1" destOrd="0" presId="urn:microsoft.com/office/officeart/2005/8/layout/hierarchy2"/>
    <dgm:cxn modelId="{45DD82CE-F06B-42CC-A6D4-377B5CB4CF78}" type="presParOf" srcId="{2D682D4E-B8ED-4F15-B14E-3AFD92F13105}" destId="{E1924C79-6841-49CE-B500-9DDF982348AF}" srcOrd="2" destOrd="0" presId="urn:microsoft.com/office/officeart/2005/8/layout/hierarchy2"/>
    <dgm:cxn modelId="{9739CBA7-86B9-441C-9929-5FE58AC34D60}" type="presParOf" srcId="{E1924C79-6841-49CE-B500-9DDF982348AF}" destId="{5AD55444-ACD5-42E3-B05E-11BC64AB4929}" srcOrd="0" destOrd="0" presId="urn:microsoft.com/office/officeart/2005/8/layout/hierarchy2"/>
    <dgm:cxn modelId="{AA4E218E-B2F2-42FE-9AEF-143280E173CA}" type="presParOf" srcId="{2D682D4E-B8ED-4F15-B14E-3AFD92F13105}" destId="{D0028B58-2BB3-4B61-BD4C-5E73C394E318}" srcOrd="3" destOrd="0" presId="urn:microsoft.com/office/officeart/2005/8/layout/hierarchy2"/>
    <dgm:cxn modelId="{AAE5BAFC-06BA-46F1-A4E2-4C16373EA0F3}" type="presParOf" srcId="{D0028B58-2BB3-4B61-BD4C-5E73C394E318}" destId="{53BD7E22-6BEE-4225-ADA1-E8D03E6C370A}" srcOrd="0" destOrd="0" presId="urn:microsoft.com/office/officeart/2005/8/layout/hierarchy2"/>
    <dgm:cxn modelId="{E754A16D-7F1C-4529-B48C-61617A2653E2}" type="presParOf" srcId="{D0028B58-2BB3-4B61-BD4C-5E73C394E318}" destId="{D56116F8-1472-4BB8-AC89-549E0B48B677}" srcOrd="1" destOrd="0" presId="urn:microsoft.com/office/officeart/2005/8/layout/hierarchy2"/>
    <dgm:cxn modelId="{D6FA55D8-9BBD-4A5C-80B5-55C1241937FE}" type="presParOf" srcId="{D56116F8-1472-4BB8-AC89-549E0B48B677}" destId="{3E4399AE-3E98-4D41-8AAB-D0AC0F49A692}" srcOrd="0" destOrd="0" presId="urn:microsoft.com/office/officeart/2005/8/layout/hierarchy2"/>
    <dgm:cxn modelId="{C0878D64-461D-4DC2-B05F-4F85FCC0BBAB}" type="presParOf" srcId="{3E4399AE-3E98-4D41-8AAB-D0AC0F49A692}" destId="{44C0140F-2A1B-4EBA-B839-B1BD8D325CFF}" srcOrd="0" destOrd="0" presId="urn:microsoft.com/office/officeart/2005/8/layout/hierarchy2"/>
    <dgm:cxn modelId="{4A320901-512A-4955-A0D3-919951BDE50D}" type="presParOf" srcId="{D56116F8-1472-4BB8-AC89-549E0B48B677}" destId="{047F86AE-5D2B-43E5-8945-56EAD430F834}" srcOrd="1" destOrd="0" presId="urn:microsoft.com/office/officeart/2005/8/layout/hierarchy2"/>
    <dgm:cxn modelId="{E1B52ADD-A0AC-4371-979E-7348AB5BFBAC}" type="presParOf" srcId="{047F86AE-5D2B-43E5-8945-56EAD430F834}" destId="{E9E80788-4795-4FC4-94D1-C7D7239FF90F}" srcOrd="0" destOrd="0" presId="urn:microsoft.com/office/officeart/2005/8/layout/hierarchy2"/>
    <dgm:cxn modelId="{722F8C56-314D-4EAA-8BDB-C5634BEDDDB2}" type="presParOf" srcId="{047F86AE-5D2B-43E5-8945-56EAD430F834}" destId="{84027356-6DC0-496F-B2E6-B8658EEC57DA}" srcOrd="1" destOrd="0" presId="urn:microsoft.com/office/officeart/2005/8/layout/hierarchy2"/>
    <dgm:cxn modelId="{7782B64C-4225-410F-BEE0-0CB94712A4F0}" type="presParOf" srcId="{D56116F8-1472-4BB8-AC89-549E0B48B677}" destId="{3F782904-0D90-45BE-8811-7E7A49CBD1EE}" srcOrd="2" destOrd="0" presId="urn:microsoft.com/office/officeart/2005/8/layout/hierarchy2"/>
    <dgm:cxn modelId="{399CE3E5-0A30-4322-867A-E92FABEBBF2D}" type="presParOf" srcId="{3F782904-0D90-45BE-8811-7E7A49CBD1EE}" destId="{678C1682-0064-47B0-B95F-E30B2945E102}" srcOrd="0" destOrd="0" presId="urn:microsoft.com/office/officeart/2005/8/layout/hierarchy2"/>
    <dgm:cxn modelId="{669A73B2-B628-43F8-8BB8-2B2D43C7FADE}" type="presParOf" srcId="{D56116F8-1472-4BB8-AC89-549E0B48B677}" destId="{5FFC6E61-8CDD-41CF-BFAC-A623CCF75D84}" srcOrd="3" destOrd="0" presId="urn:microsoft.com/office/officeart/2005/8/layout/hierarchy2"/>
    <dgm:cxn modelId="{EEF34654-BC29-4B7D-B77A-7C48F67548BE}" type="presParOf" srcId="{5FFC6E61-8CDD-41CF-BFAC-A623CCF75D84}" destId="{FA244EB4-9D29-44E5-9373-1E216367F82E}" srcOrd="0" destOrd="0" presId="urn:microsoft.com/office/officeart/2005/8/layout/hierarchy2"/>
    <dgm:cxn modelId="{B3FADB67-1081-421A-9A31-4239C56E9C39}" type="presParOf" srcId="{5FFC6E61-8CDD-41CF-BFAC-A623CCF75D84}" destId="{139CF288-2D59-4621-856D-92119158AD27}" srcOrd="1" destOrd="0" presId="urn:microsoft.com/office/officeart/2005/8/layout/hierarchy2"/>
    <dgm:cxn modelId="{9C0F20E0-DD7C-48ED-B0C6-B0ED71D1E54E}" type="presParOf" srcId="{D56116F8-1472-4BB8-AC89-549E0B48B677}" destId="{09139F6E-16CE-4F40-9A38-935F52B8B774}" srcOrd="4" destOrd="0" presId="urn:microsoft.com/office/officeart/2005/8/layout/hierarchy2"/>
    <dgm:cxn modelId="{01A09418-C08F-40CB-AD91-13FBE3D5FC66}" type="presParOf" srcId="{09139F6E-16CE-4F40-9A38-935F52B8B774}" destId="{3057B415-7225-4AEC-B964-0CA75DA6EB7D}" srcOrd="0" destOrd="0" presId="urn:microsoft.com/office/officeart/2005/8/layout/hierarchy2"/>
    <dgm:cxn modelId="{1350857E-FCC5-4230-AFDD-84E3DF294A4B}" type="presParOf" srcId="{D56116F8-1472-4BB8-AC89-549E0B48B677}" destId="{CD82B70D-765F-45B3-8EB6-99260F366C22}" srcOrd="5" destOrd="0" presId="urn:microsoft.com/office/officeart/2005/8/layout/hierarchy2"/>
    <dgm:cxn modelId="{13626381-FDFC-45D5-B2B3-C57F099E1BCC}" type="presParOf" srcId="{CD82B70D-765F-45B3-8EB6-99260F366C22}" destId="{AD9787A7-4339-4558-8577-0279C9DC1078}" srcOrd="0" destOrd="0" presId="urn:microsoft.com/office/officeart/2005/8/layout/hierarchy2"/>
    <dgm:cxn modelId="{B2784A5A-512E-40FA-B6A9-754D3CDD3FE7}" type="presParOf" srcId="{CD82B70D-765F-45B3-8EB6-99260F366C22}" destId="{45689F83-8F3B-41DE-947E-614944F81788}" srcOrd="1" destOrd="0" presId="urn:microsoft.com/office/officeart/2005/8/layout/hierarchy2"/>
    <dgm:cxn modelId="{F2D25792-6019-4F6E-82C4-48578EAE10F7}" type="presParOf" srcId="{45689F83-8F3B-41DE-947E-614944F81788}" destId="{375BDE59-1A6F-47B2-A1F7-3FC641D52D2C}" srcOrd="0" destOrd="0" presId="urn:microsoft.com/office/officeart/2005/8/layout/hierarchy2"/>
    <dgm:cxn modelId="{E3D7BAB7-1BDF-4446-ADB9-95A0CCD4997A}" type="presParOf" srcId="{375BDE59-1A6F-47B2-A1F7-3FC641D52D2C}" destId="{C16AAB6F-0CA4-4136-A482-E1B597172716}" srcOrd="0" destOrd="0" presId="urn:microsoft.com/office/officeart/2005/8/layout/hierarchy2"/>
    <dgm:cxn modelId="{5BFDA356-78A4-4B7D-AF19-E6A369B94FDB}" type="presParOf" srcId="{45689F83-8F3B-41DE-947E-614944F81788}" destId="{73DC4EA8-1EF8-4EB6-8C94-33948E661975}" srcOrd="1" destOrd="0" presId="urn:microsoft.com/office/officeart/2005/8/layout/hierarchy2"/>
    <dgm:cxn modelId="{A723185B-B70F-4BB5-8CF9-C4405FE8A8AA}" type="presParOf" srcId="{73DC4EA8-1EF8-4EB6-8C94-33948E661975}" destId="{19A69656-254D-489B-8F1C-19324D0AE2A4}" srcOrd="0" destOrd="0" presId="urn:microsoft.com/office/officeart/2005/8/layout/hierarchy2"/>
    <dgm:cxn modelId="{19BD317F-9110-4ADE-99E7-EB83D01283E4}" type="presParOf" srcId="{73DC4EA8-1EF8-4EB6-8C94-33948E661975}" destId="{08BD1323-D5B2-47A3-AF93-0A6A04393186}" srcOrd="1" destOrd="0" presId="urn:microsoft.com/office/officeart/2005/8/layout/hierarchy2"/>
    <dgm:cxn modelId="{629F9677-065D-4BDA-BCD8-1A2D52237BA9}" type="presParOf" srcId="{45689F83-8F3B-41DE-947E-614944F81788}" destId="{FBA77183-FB51-422B-AEEF-1033C1CE594F}" srcOrd="2" destOrd="0" presId="urn:microsoft.com/office/officeart/2005/8/layout/hierarchy2"/>
    <dgm:cxn modelId="{FCE23C86-4B70-4C1D-B173-5125EF3BB030}" type="presParOf" srcId="{FBA77183-FB51-422B-AEEF-1033C1CE594F}" destId="{045BA7FE-5271-48CD-8F92-58B0F111C283}" srcOrd="0" destOrd="0" presId="urn:microsoft.com/office/officeart/2005/8/layout/hierarchy2"/>
    <dgm:cxn modelId="{C73BF7FA-13BE-441B-9461-5BC16694CA2E}" type="presParOf" srcId="{45689F83-8F3B-41DE-947E-614944F81788}" destId="{B1B443DA-3EFD-4F96-ADAA-9D248CE20141}" srcOrd="3" destOrd="0" presId="urn:microsoft.com/office/officeart/2005/8/layout/hierarchy2"/>
    <dgm:cxn modelId="{B3D88403-0725-4CED-A397-2A5049E596BC}" type="presParOf" srcId="{B1B443DA-3EFD-4F96-ADAA-9D248CE20141}" destId="{D8ACA712-2D47-4401-BF03-E835141DCF46}" srcOrd="0" destOrd="0" presId="urn:microsoft.com/office/officeart/2005/8/layout/hierarchy2"/>
    <dgm:cxn modelId="{2284CF7A-2998-4457-A92B-D55FDB8EB40F}" type="presParOf" srcId="{B1B443DA-3EFD-4F96-ADAA-9D248CE20141}" destId="{46231BFD-0037-4013-86CB-5AEAC5AF06AA}" srcOrd="1" destOrd="0" presId="urn:microsoft.com/office/officeart/2005/8/layout/hierarchy2"/>
    <dgm:cxn modelId="{B4EE9AE1-DB19-49B4-B7B7-AC303482B531}" type="presParOf" srcId="{45689F83-8F3B-41DE-947E-614944F81788}" destId="{E9E3C5E9-FF5A-4669-ACB8-864C8BED2719}" srcOrd="4" destOrd="0" presId="urn:microsoft.com/office/officeart/2005/8/layout/hierarchy2"/>
    <dgm:cxn modelId="{52574DF9-1C54-4417-A328-CE85D5B15419}" type="presParOf" srcId="{E9E3C5E9-FF5A-4669-ACB8-864C8BED2719}" destId="{CE72321A-B2AB-4394-854A-B6BDCC23BEC8}" srcOrd="0" destOrd="0" presId="urn:microsoft.com/office/officeart/2005/8/layout/hierarchy2"/>
    <dgm:cxn modelId="{F7A557B3-9778-49EB-A978-34082BDA4726}" type="presParOf" srcId="{45689F83-8F3B-41DE-947E-614944F81788}" destId="{391EFFCB-CACE-4E80-9C82-34978FA98C98}" srcOrd="5" destOrd="0" presId="urn:microsoft.com/office/officeart/2005/8/layout/hierarchy2"/>
    <dgm:cxn modelId="{5C3F8F29-5044-4385-8E9D-60053BD63210}" type="presParOf" srcId="{391EFFCB-CACE-4E80-9C82-34978FA98C98}" destId="{2DFE57E9-9CB0-49E8-A206-4E7ED47AD63C}" srcOrd="0" destOrd="0" presId="urn:microsoft.com/office/officeart/2005/8/layout/hierarchy2"/>
    <dgm:cxn modelId="{14AA2C06-BF80-43CC-B212-B14534776077}" type="presParOf" srcId="{391EFFCB-CACE-4E80-9C82-34978FA98C98}" destId="{3E240A5B-1767-4FFD-AF0C-D7533F81ECC2}" srcOrd="1" destOrd="0" presId="urn:microsoft.com/office/officeart/2005/8/layout/hierarchy2"/>
    <dgm:cxn modelId="{462A7503-754E-415C-B235-646DD97604FB}" type="presParOf" srcId="{45689F83-8F3B-41DE-947E-614944F81788}" destId="{B51241F1-5D2D-4374-834F-F40654083760}" srcOrd="6" destOrd="0" presId="urn:microsoft.com/office/officeart/2005/8/layout/hierarchy2"/>
    <dgm:cxn modelId="{3BA35A65-2A28-4112-AE03-BA12DF566C5C}" type="presParOf" srcId="{B51241F1-5D2D-4374-834F-F40654083760}" destId="{E583B471-366C-4313-91A9-C1572B687088}" srcOrd="0" destOrd="0" presId="urn:microsoft.com/office/officeart/2005/8/layout/hierarchy2"/>
    <dgm:cxn modelId="{A19BC3A2-7C28-4319-B245-A52C78382192}" type="presParOf" srcId="{45689F83-8F3B-41DE-947E-614944F81788}" destId="{D26A4363-DE89-485B-AD69-90E0277606DC}" srcOrd="7" destOrd="0" presId="urn:microsoft.com/office/officeart/2005/8/layout/hierarchy2"/>
    <dgm:cxn modelId="{4CA4C135-F654-49DF-96EB-EFA9C374CD3A}" type="presParOf" srcId="{D26A4363-DE89-485B-AD69-90E0277606DC}" destId="{8258C7D9-722A-495A-8F32-9D69F0457E20}" srcOrd="0" destOrd="0" presId="urn:microsoft.com/office/officeart/2005/8/layout/hierarchy2"/>
    <dgm:cxn modelId="{A1FE319F-C525-4D0A-811E-37749886AD89}" type="presParOf" srcId="{D26A4363-DE89-485B-AD69-90E0277606DC}" destId="{70319794-BA03-47E4-886E-BDD67996E897}" srcOrd="1" destOrd="0" presId="urn:microsoft.com/office/officeart/2005/8/layout/hierarchy2"/>
    <dgm:cxn modelId="{19391836-611B-4545-A21B-92D0ABD5B738}" type="presParOf" srcId="{45689F83-8F3B-41DE-947E-614944F81788}" destId="{EF748CB9-3E9F-41DE-948A-81E1145775DD}" srcOrd="8" destOrd="0" presId="urn:microsoft.com/office/officeart/2005/8/layout/hierarchy2"/>
    <dgm:cxn modelId="{6E6F5684-280F-4D5B-8D27-EF63318708CF}" type="presParOf" srcId="{EF748CB9-3E9F-41DE-948A-81E1145775DD}" destId="{4D94A79D-9307-45AB-A89F-187B6F7A44D7}" srcOrd="0" destOrd="0" presId="urn:microsoft.com/office/officeart/2005/8/layout/hierarchy2"/>
    <dgm:cxn modelId="{A25EBDE8-E87F-43BA-A9A3-7128DBC5346F}" type="presParOf" srcId="{45689F83-8F3B-41DE-947E-614944F81788}" destId="{59E534BB-9CFF-49E5-88FB-827F6178E11B}" srcOrd="9" destOrd="0" presId="urn:microsoft.com/office/officeart/2005/8/layout/hierarchy2"/>
    <dgm:cxn modelId="{CCF7A2F1-8DE9-4BB3-A396-67CEE7C6752E}" type="presParOf" srcId="{59E534BB-9CFF-49E5-88FB-827F6178E11B}" destId="{638EFC70-6BA8-4721-BDCA-1814FF3180BC}" srcOrd="0" destOrd="0" presId="urn:microsoft.com/office/officeart/2005/8/layout/hierarchy2"/>
    <dgm:cxn modelId="{B35DFB72-C9EF-4DC2-96A8-07E2285901BE}" type="presParOf" srcId="{59E534BB-9CFF-49E5-88FB-827F6178E11B}" destId="{3D2B9D95-021D-4743-8629-F38A1ECEC59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491DB28-7490-41E9-BD0E-C69FF39F3EB3}" type="doc">
      <dgm:prSet loTypeId="urn:microsoft.com/office/officeart/2005/8/layout/hierarchy2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A18C5C5-B8BA-4C53-B792-B3CFBDF1D162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2400" b="1" dirty="0" smtClean="0">
              <a:solidFill>
                <a:schemeClr val="bg1">
                  <a:lumMod val="95000"/>
                </a:schemeClr>
              </a:solidFill>
            </a:rPr>
            <a:t>空间</a:t>
          </a:r>
          <a:endParaRPr lang="zh-CN" altLang="en-US" sz="2400" b="1" dirty="0">
            <a:solidFill>
              <a:schemeClr val="bg1">
                <a:lumMod val="95000"/>
              </a:schemeClr>
            </a:solidFill>
          </a:endParaRPr>
        </a:p>
      </dgm:t>
    </dgm:pt>
    <dgm:pt modelId="{0AC2A31D-A852-4D3E-A1D7-DB31EA6C0B20}" cxnId="{C06F9B61-FEFD-4E71-8FA8-C282686F5481}" type="parTrans">
      <dgm:prSet/>
      <dgm:spPr/>
      <dgm:t>
        <a:bodyPr/>
        <a:lstStyle/>
        <a:p>
          <a:endParaRPr lang="zh-CN" altLang="en-US"/>
        </a:p>
      </dgm:t>
    </dgm:pt>
    <dgm:pt modelId="{FAE0E6A8-CCA0-4A20-BBF4-31611937A867}" cxnId="{C06F9B61-FEFD-4E71-8FA8-C282686F5481}" type="sibTrans">
      <dgm:prSet/>
      <dgm:spPr/>
      <dgm:t>
        <a:bodyPr/>
        <a:lstStyle/>
        <a:p>
          <a:endParaRPr lang="zh-CN" altLang="en-US"/>
        </a:p>
      </dgm:t>
    </dgm:pt>
    <dgm:pt modelId="{14603BF9-DDF5-4F17-AA16-0307B2C87038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地面空间（路线）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gm:t>
    </dgm:pt>
    <dgm:pt modelId="{B77723E3-01EE-4FF7-9101-123E0511B2CB}" cxnId="{3B680A39-88E6-4CAC-B7CD-E7618471EDE1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18CD9103-E917-4C62-B5F0-97BE7C16C1E9}" cxnId="{3B680A39-88E6-4CAC-B7CD-E7618471EDE1}" type="sibTrans">
      <dgm:prSet/>
      <dgm:spPr/>
      <dgm:t>
        <a:bodyPr/>
        <a:lstStyle/>
        <a:p>
          <a:endParaRPr lang="zh-CN" altLang="en-US"/>
        </a:p>
      </dgm:t>
    </dgm:pt>
    <dgm:pt modelId="{7F7A2A29-93C4-4F18-AC4B-285AA4365AD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圆形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421A8F24-8496-476E-88B6-D6FFF20B0DCD}" cxnId="{39EA2A74-F80A-48E0-84E0-5D52DD5FF982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DBA48BCE-D6D5-40BC-BAF3-4F68DAEBB2B6}" cxnId="{39EA2A74-F80A-48E0-84E0-5D52DD5FF982}" type="sibTrans">
      <dgm:prSet/>
      <dgm:spPr/>
      <dgm:t>
        <a:bodyPr/>
        <a:lstStyle/>
        <a:p>
          <a:endParaRPr lang="zh-CN" altLang="en-US"/>
        </a:p>
      </dgm:t>
    </dgm:pt>
    <dgm:pt modelId="{8C3A57D3-99C0-4297-BF48-5EB10B92FB79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线性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00BA5185-241A-4EED-9541-6B28D6DC3A8D}" cxnId="{DC5337BA-7559-4FCB-B84F-9AD0400D1FD3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3220F4D5-41A2-4ACD-B2B5-B67ECB566439}" cxnId="{DC5337BA-7559-4FCB-B84F-9AD0400D1FD3}" type="sibTrans">
      <dgm:prSet/>
      <dgm:spPr/>
      <dgm:t>
        <a:bodyPr/>
        <a:lstStyle/>
        <a:p>
          <a:endParaRPr lang="zh-CN" altLang="en-US"/>
        </a:p>
      </dgm:t>
    </dgm:pt>
    <dgm:pt modelId="{9A483852-20C8-4A95-9233-974455ED9B40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垂直空间：水平面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D50CE14A-AEE7-4727-B3EF-31B2378E735F}" cxnId="{66093670-3A6C-424B-9E41-2C2301E6E55C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8590B596-F402-49B0-B83B-A065F5518F21}" cxnId="{66093670-3A6C-424B-9E41-2C2301E6E55C}" type="sibTrans">
      <dgm:prSet/>
      <dgm:spPr/>
      <dgm:t>
        <a:bodyPr/>
        <a:lstStyle/>
        <a:p>
          <a:endParaRPr lang="zh-CN" altLang="en-US"/>
        </a:p>
      </dgm:t>
    </dgm:pt>
    <dgm:pt modelId="{79B5CF09-CA74-483E-8554-149EAAB92A65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姿势空间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2DFFFCC2-FD2F-457D-A016-7EC5A1AEB480}" cxnId="{C8C9A02E-6E2E-4EA9-8D16-94C8A7C53CD7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B53B9D59-A56E-4E49-92F5-4DFF8D1A009B}" cxnId="{C8C9A02E-6E2E-4EA9-8D16-94C8A7C53CD7}" type="sibTrans">
      <dgm:prSet/>
      <dgm:spPr/>
      <dgm:t>
        <a:bodyPr/>
        <a:lstStyle/>
        <a:p>
          <a:endParaRPr lang="zh-CN" altLang="en-US"/>
        </a:p>
      </dgm:t>
    </dgm:pt>
    <dgm:pt modelId="{8E2EA626-32BE-423F-A8AF-9B2779DCE41D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身体在运动中创造的立体形式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9B1A63B3-93AB-4B7D-BE70-8052A929EFBE}" cxnId="{37D6FBD6-BFC7-4DB1-A757-475B6E5DD9A9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F83B4DBC-AA73-4572-B252-ED4E928347D3}" cxnId="{37D6FBD6-BFC7-4DB1-A757-475B6E5DD9A9}" type="sibTrans">
      <dgm:prSet/>
      <dgm:spPr/>
      <dgm:t>
        <a:bodyPr/>
        <a:lstStyle/>
        <a:p>
          <a:endParaRPr lang="zh-CN" altLang="en-US"/>
        </a:p>
      </dgm:t>
    </dgm:pt>
    <dgm:pt modelId="{06DAB658-F02A-4AB2-95EA-E794E97A23A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构筑空间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54FE8511-5EA6-441D-8AF7-0AE6F55A56DB}" cxnId="{CD79E0BE-BB28-4B47-B2D9-4AA0E56B6373}" type="parTrans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gm:t>
    </dgm:pt>
    <dgm:pt modelId="{7D98D079-A7BE-4C1D-889F-24EA6285BE3F}" cxnId="{CD79E0BE-BB28-4B47-B2D9-4AA0E56B6373}" type="sibTrans">
      <dgm:prSet/>
      <dgm:spPr/>
      <dgm:t>
        <a:bodyPr/>
        <a:lstStyle/>
        <a:p>
          <a:endParaRPr lang="zh-CN" altLang="en-US"/>
        </a:p>
      </dgm:t>
    </dgm:pt>
    <dgm:pt modelId="{B27688CF-2FD7-4A36-91FD-5D20812A219A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现代舞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1B11687A-AB57-43DD-8C01-AE7B6BE50BC0}" cxnId="{890CD7A3-67BF-4D95-8387-EAA5C38BF382}" type="parTrans">
      <dgm:prSet custT="1"/>
      <dgm:spPr/>
      <dgm:t>
        <a:bodyPr/>
        <a:lstStyle/>
        <a:p>
          <a:endParaRPr lang="zh-CN" altLang="en-US" sz="600"/>
        </a:p>
      </dgm:t>
    </dgm:pt>
    <dgm:pt modelId="{CE140204-8E01-4D68-AE12-7F62B8AA40DC}" cxnId="{890CD7A3-67BF-4D95-8387-EAA5C38BF382}" type="sibTrans">
      <dgm:prSet/>
      <dgm:spPr/>
      <dgm:t>
        <a:bodyPr/>
        <a:lstStyle/>
        <a:p>
          <a:endParaRPr lang="zh-CN" altLang="en-US"/>
        </a:p>
      </dgm:t>
    </dgm:pt>
    <dgm:pt modelId="{369278C3-E29B-453B-AF2A-F543C334A787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古典舞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38588278-8E10-4FC2-8A10-FC04B45199CD}" cxnId="{31500488-2AFC-4184-9D0E-822F1AA8FDAB}" type="parTrans">
      <dgm:prSet custT="1"/>
      <dgm:spPr/>
      <dgm:t>
        <a:bodyPr/>
        <a:lstStyle/>
        <a:p>
          <a:endParaRPr lang="zh-CN" altLang="en-US" sz="700"/>
        </a:p>
      </dgm:t>
    </dgm:pt>
    <dgm:pt modelId="{329BCF46-7981-44A8-BBB4-F565C2890849}" cxnId="{31500488-2AFC-4184-9D0E-822F1AA8FDAB}" type="sibTrans">
      <dgm:prSet/>
      <dgm:spPr/>
      <dgm:t>
        <a:bodyPr/>
        <a:lstStyle/>
        <a:p>
          <a:endParaRPr lang="zh-CN" altLang="en-US"/>
        </a:p>
      </dgm:t>
    </dgm:pt>
    <dgm:pt modelId="{D994A437-EC4B-4FCA-B733-4FEB8D0EACDA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切割、组织空间，赋予空间以某些特征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AD8657DA-9B32-42FD-827A-D152E4CC8152}" cxnId="{C95434ED-7CC1-4CC2-9F6C-DB1A6A6EC17F}" type="parTrans">
      <dgm:prSet custT="1"/>
      <dgm:spPr/>
      <dgm:t>
        <a:bodyPr/>
        <a:lstStyle/>
        <a:p>
          <a:endParaRPr lang="zh-CN" altLang="en-US" sz="600"/>
        </a:p>
      </dgm:t>
    </dgm:pt>
    <dgm:pt modelId="{CB9D196A-9337-4A2B-8740-1449AB2F15B0}" cxnId="{C95434ED-7CC1-4CC2-9F6C-DB1A6A6EC17F}" type="sibTrans">
      <dgm:prSet/>
      <dgm:spPr/>
      <dgm:t>
        <a:bodyPr/>
        <a:lstStyle/>
        <a:p>
          <a:endParaRPr lang="zh-CN" altLang="en-US"/>
        </a:p>
      </dgm:t>
    </dgm:pt>
    <dgm:pt modelId="{03CFCDDE-6765-4338-9159-67E3A334A646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曲线型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1B166D9A-B97A-4C4D-8978-71D0DA73251E}" cxnId="{CCD316BF-A272-4FDF-93A2-716ADDA2351B}" type="parTrans">
      <dgm:prSet custT="1"/>
      <dgm:spPr/>
      <dgm:t>
        <a:bodyPr/>
        <a:lstStyle/>
        <a:p>
          <a:endParaRPr lang="zh-CN" altLang="en-US" sz="600"/>
        </a:p>
      </dgm:t>
    </dgm:pt>
    <dgm:pt modelId="{AD4BC854-F405-40AE-9865-76C51F49C1F4}" cxnId="{CCD316BF-A272-4FDF-93A2-716ADDA2351B}" type="sibTrans">
      <dgm:prSet/>
      <dgm:spPr/>
      <dgm:t>
        <a:bodyPr/>
        <a:lstStyle/>
        <a:p>
          <a:endParaRPr lang="zh-CN" altLang="en-US"/>
        </a:p>
      </dgm:t>
    </dgm:pt>
    <dgm:pt modelId="{4F01714E-79DC-4696-922E-183A628D520E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圆圈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9842C74A-49D1-4634-9A77-DE1FD729A460}" cxnId="{F6B66522-68EA-40DB-A508-7DD2C5605ECB}" type="parTrans">
      <dgm:prSet custT="1"/>
      <dgm:spPr/>
      <dgm:t>
        <a:bodyPr/>
        <a:lstStyle/>
        <a:p>
          <a:endParaRPr lang="zh-CN" altLang="en-US" sz="600"/>
        </a:p>
      </dgm:t>
    </dgm:pt>
    <dgm:pt modelId="{D926A58B-A469-437B-A1A4-C9FF97B089BE}" cxnId="{F6B66522-68EA-40DB-A508-7DD2C5605ECB}" type="sibTrans">
      <dgm:prSet/>
      <dgm:spPr/>
      <dgm:t>
        <a:bodyPr/>
        <a:lstStyle/>
        <a:p>
          <a:endParaRPr lang="zh-CN" altLang="en-US"/>
        </a:p>
      </dgm:t>
    </dgm:pt>
    <dgm:pt modelId="{B5A02087-4BF9-4D94-B721-0BDEBD07254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螺旋形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9508C990-4E75-4A9C-B488-76029A4DD499}" cxnId="{FF5B6BFF-9E9E-4572-8F15-F728B1AF4C05}" type="parTrans">
      <dgm:prSet custT="1"/>
      <dgm:spPr/>
      <dgm:t>
        <a:bodyPr/>
        <a:lstStyle/>
        <a:p>
          <a:endParaRPr lang="zh-CN" altLang="en-US" sz="600"/>
        </a:p>
      </dgm:t>
    </dgm:pt>
    <dgm:pt modelId="{843A60CE-946D-4D9C-B084-091C3D59C914}" cxnId="{FF5B6BFF-9E9E-4572-8F15-F728B1AF4C05}" type="sibTrans">
      <dgm:prSet/>
      <dgm:spPr/>
      <dgm:t>
        <a:bodyPr/>
        <a:lstStyle/>
        <a:p>
          <a:endParaRPr lang="zh-CN" altLang="en-US"/>
        </a:p>
      </dgm:t>
    </dgm:pt>
    <dgm:pt modelId="{330E4BF8-8847-4383-BC90-51075F997973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横</a:t>
          </a:r>
          <a:r>
            <a:rPr lang="en-US" altLang="zh-CN" sz="1100" b="1" dirty="0" smtClean="0">
              <a:solidFill>
                <a:schemeClr val="bg1">
                  <a:lumMod val="95000"/>
                </a:schemeClr>
              </a:solidFill>
            </a:rPr>
            <a:t>8</a:t>
          </a: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字形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9A28A829-DEEA-4E66-9266-4F815228C334}" cxnId="{E0DFD34E-AF4A-454A-A394-BED1F69F1ECF}" type="parTrans">
      <dgm:prSet custT="1"/>
      <dgm:spPr/>
      <dgm:t>
        <a:bodyPr/>
        <a:lstStyle/>
        <a:p>
          <a:endParaRPr lang="zh-CN" altLang="en-US" sz="600"/>
        </a:p>
      </dgm:t>
    </dgm:pt>
    <dgm:pt modelId="{5686F2F8-93DD-4028-9903-E00FA4D7EA7C}" cxnId="{E0DFD34E-AF4A-454A-A394-BED1F69F1ECF}" type="sibTrans">
      <dgm:prSet/>
      <dgm:spPr/>
      <dgm:t>
        <a:bodyPr/>
        <a:lstStyle/>
        <a:p>
          <a:endParaRPr lang="zh-CN" altLang="en-US"/>
        </a:p>
      </dgm:t>
    </dgm:pt>
    <dgm:pt modelId="{7292BE2F-C3D2-4D22-848F-2004388A058D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横线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6643F245-E39C-4FF4-8B3E-86C4295B06EB}" cxnId="{2286BCB8-C98F-4BDC-98AF-9935C5D17563}" type="parTrans">
      <dgm:prSet custT="1"/>
      <dgm:spPr/>
      <dgm:t>
        <a:bodyPr/>
        <a:lstStyle/>
        <a:p>
          <a:endParaRPr lang="zh-CN" altLang="en-US" sz="600"/>
        </a:p>
      </dgm:t>
    </dgm:pt>
    <dgm:pt modelId="{61679DE2-E288-4F52-A7FD-CFA0E254C68D}" cxnId="{2286BCB8-C98F-4BDC-98AF-9935C5D17563}" type="sibTrans">
      <dgm:prSet/>
      <dgm:spPr/>
      <dgm:t>
        <a:bodyPr/>
        <a:lstStyle/>
        <a:p>
          <a:endParaRPr lang="zh-CN" altLang="en-US"/>
        </a:p>
      </dgm:t>
    </dgm:pt>
    <dgm:pt modelId="{243488F6-4A5F-44C9-8C9C-79F2048770BA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竖线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ED570837-A2AC-4282-97D2-745D60056F0D}" cxnId="{AE112C98-B2A3-492A-9432-99BCFFDEEEA6}" type="parTrans">
      <dgm:prSet custT="1"/>
      <dgm:spPr/>
      <dgm:t>
        <a:bodyPr/>
        <a:lstStyle/>
        <a:p>
          <a:endParaRPr lang="zh-CN" altLang="en-US" sz="600"/>
        </a:p>
      </dgm:t>
    </dgm:pt>
    <dgm:pt modelId="{FFC80C08-694A-4137-88A3-75C06267FF53}" cxnId="{AE112C98-B2A3-492A-9432-99BCFFDEEEA6}" type="sibTrans">
      <dgm:prSet/>
      <dgm:spPr/>
      <dgm:t>
        <a:bodyPr/>
        <a:lstStyle/>
        <a:p>
          <a:endParaRPr lang="zh-CN" altLang="en-US"/>
        </a:p>
      </dgm:t>
    </dgm:pt>
    <dgm:pt modelId="{EF517ABC-54D2-455D-A2E8-3284E520CE5B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方块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E0EF9CC0-5771-4691-A0BF-8BC91000AECA}" cxnId="{AB5ACBBD-F33D-4502-AA82-D4EBA905C6E5}" type="parTrans">
      <dgm:prSet custT="1"/>
      <dgm:spPr/>
      <dgm:t>
        <a:bodyPr/>
        <a:lstStyle/>
        <a:p>
          <a:endParaRPr lang="zh-CN" altLang="en-US" sz="600"/>
        </a:p>
      </dgm:t>
    </dgm:pt>
    <dgm:pt modelId="{E45A8EEA-E700-4EE5-A27E-9DF7576AEEBE}" cxnId="{AB5ACBBD-F33D-4502-AA82-D4EBA905C6E5}" type="sibTrans">
      <dgm:prSet/>
      <dgm:spPr/>
      <dgm:t>
        <a:bodyPr/>
        <a:lstStyle/>
        <a:p>
          <a:endParaRPr lang="zh-CN" altLang="en-US"/>
        </a:p>
      </dgm:t>
    </dgm:pt>
    <dgm:pt modelId="{8016C746-2035-40BB-8603-DB3295DD6591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altLang="zh-CN" sz="1100" b="1" dirty="0" smtClean="0">
              <a:solidFill>
                <a:schemeClr val="bg1">
                  <a:lumMod val="95000"/>
                </a:schemeClr>
              </a:solidFill>
            </a:rPr>
            <a:t>Z</a:t>
          </a: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字形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AEC72903-4979-4E1E-B410-AAD704017805}" cxnId="{A9D59443-80C3-4B22-973C-492F87F251E3}" type="parTrans">
      <dgm:prSet custT="1"/>
      <dgm:spPr/>
      <dgm:t>
        <a:bodyPr/>
        <a:lstStyle/>
        <a:p>
          <a:endParaRPr lang="zh-CN" altLang="en-US" sz="600"/>
        </a:p>
      </dgm:t>
    </dgm:pt>
    <dgm:pt modelId="{4BC6710A-1CBD-4EED-A488-7A4D1B860DC8}" cxnId="{A9D59443-80C3-4B22-973C-492F87F251E3}" type="sibTrans">
      <dgm:prSet/>
      <dgm:spPr/>
      <dgm:t>
        <a:bodyPr/>
        <a:lstStyle/>
        <a:p>
          <a:endParaRPr lang="zh-CN" altLang="en-US"/>
        </a:p>
      </dgm:t>
    </dgm:pt>
    <dgm:pt modelId="{D4609F9C-2BEA-459F-B937-BFA37E2632FF}">
      <dgm:prSet phldrT="[文本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组合形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gm:t>
    </dgm:pt>
    <dgm:pt modelId="{C4F8E4F6-D21D-498B-95ED-F16ADF7A4B85}" cxnId="{58025FBD-08DD-4887-9D8C-8AE2DBED1356}" type="parTrans">
      <dgm:prSet custT="1"/>
      <dgm:spPr/>
      <dgm:t>
        <a:bodyPr/>
        <a:lstStyle/>
        <a:p>
          <a:endParaRPr lang="zh-CN" altLang="en-US" sz="600"/>
        </a:p>
      </dgm:t>
    </dgm:pt>
    <dgm:pt modelId="{66B6916D-AD10-4D5F-825E-0CE28A5B1141}" cxnId="{58025FBD-08DD-4887-9D8C-8AE2DBED1356}" type="sibTrans">
      <dgm:prSet/>
      <dgm:spPr/>
      <dgm:t>
        <a:bodyPr/>
        <a:lstStyle/>
        <a:p>
          <a:endParaRPr lang="zh-CN" altLang="en-US"/>
        </a:p>
      </dgm:t>
    </dgm:pt>
    <dgm:pt modelId="{E4399B60-245F-42F5-A621-415741772398}" type="pres">
      <dgm:prSet presAssocID="{C491DB28-7490-41E9-BD0E-C69FF39F3E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427102BF-8F01-4EA5-BB24-A31D49E03F83}" type="pres">
      <dgm:prSet presAssocID="{AA18C5C5-B8BA-4C53-B792-B3CFBDF1D162}" presName="root1" presStyleCnt="0"/>
      <dgm:spPr/>
    </dgm:pt>
    <dgm:pt modelId="{04C9A1F1-9E4B-4791-B027-9C04C0C6F532}" type="pres">
      <dgm:prSet presAssocID="{AA18C5C5-B8BA-4C53-B792-B3CFBDF1D162}" presName="LevelOneTextNode" presStyleLbl="node0" presStyleIdx="0" presStyleCnt="1" custScaleX="236526" custScaleY="180886" custLinFactX="-100000" custLinFactY="-100000" custLinFactNeighborX="-155101" custLinFactNeighborY="-18832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822A15C-2CCE-4AE7-8961-729056F6B525}" type="pres">
      <dgm:prSet presAssocID="{AA18C5C5-B8BA-4C53-B792-B3CFBDF1D162}" presName="level2hierChild" presStyleCnt="0"/>
      <dgm:spPr/>
    </dgm:pt>
    <dgm:pt modelId="{CFB6152B-F401-4172-98D7-499161B97AE7}" type="pres">
      <dgm:prSet presAssocID="{B77723E3-01EE-4FF7-9101-123E0511B2CB}" presName="conn2-1" presStyleLbl="parChTrans1D2" presStyleIdx="0" presStyleCnt="4"/>
      <dgm:spPr/>
      <dgm:t>
        <a:bodyPr/>
        <a:lstStyle/>
        <a:p>
          <a:endParaRPr lang="zh-CN" altLang="en-US"/>
        </a:p>
      </dgm:t>
    </dgm:pt>
    <dgm:pt modelId="{E19C216F-ACB8-477E-9E52-6DC198EF0034}" type="pres">
      <dgm:prSet presAssocID="{B77723E3-01EE-4FF7-9101-123E0511B2CB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6EC3BDB8-BA53-4E98-A95F-2753ED90E0B1}" type="pres">
      <dgm:prSet presAssocID="{14603BF9-DDF5-4F17-AA16-0307B2C87038}" presName="root2" presStyleCnt="0"/>
      <dgm:spPr/>
    </dgm:pt>
    <dgm:pt modelId="{F5D0BC1A-53F1-44EF-BCD1-34037A2BAD9E}" type="pres">
      <dgm:prSet presAssocID="{14603BF9-DDF5-4F17-AA16-0307B2C87038}" presName="LevelTwoTextNode" presStyleLbl="node2" presStyleIdx="0" presStyleCnt="4" custScaleX="208427" custScaleY="189314" custLinFactX="-83875" custLinFactY="-117997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6C04921-89AA-458D-9D7B-3A4FFCAD5B36}" type="pres">
      <dgm:prSet presAssocID="{14603BF9-DDF5-4F17-AA16-0307B2C87038}" presName="level3hierChild" presStyleCnt="0"/>
      <dgm:spPr/>
    </dgm:pt>
    <dgm:pt modelId="{971008E1-D9B1-4831-B484-C2CF4F394C4F}" type="pres">
      <dgm:prSet presAssocID="{421A8F24-8496-476E-88B6-D6FFF20B0DCD}" presName="conn2-1" presStyleLbl="parChTrans1D3" presStyleIdx="0" presStyleCnt="6"/>
      <dgm:spPr/>
      <dgm:t>
        <a:bodyPr/>
        <a:lstStyle/>
        <a:p>
          <a:endParaRPr lang="zh-CN" altLang="en-US"/>
        </a:p>
      </dgm:t>
    </dgm:pt>
    <dgm:pt modelId="{C10AF09B-38A0-4238-9624-83792C9B108B}" type="pres">
      <dgm:prSet presAssocID="{421A8F24-8496-476E-88B6-D6FFF20B0DCD}" presName="connTx" presStyleLbl="parChTrans1D3" presStyleIdx="0" presStyleCnt="6"/>
      <dgm:spPr/>
      <dgm:t>
        <a:bodyPr/>
        <a:lstStyle/>
        <a:p>
          <a:endParaRPr lang="zh-CN" altLang="en-US"/>
        </a:p>
      </dgm:t>
    </dgm:pt>
    <dgm:pt modelId="{983D5ABD-1EA2-4909-A251-784694B388C1}" type="pres">
      <dgm:prSet presAssocID="{7F7A2A29-93C4-4F18-AC4B-285AA4365AD5}" presName="root2" presStyleCnt="0"/>
      <dgm:spPr/>
    </dgm:pt>
    <dgm:pt modelId="{5AA39238-AF26-4B67-93D2-D92FBB809C85}" type="pres">
      <dgm:prSet presAssocID="{7F7A2A29-93C4-4F18-AC4B-285AA4365AD5}" presName="LevelTwoTextNode" presStyleLbl="node3" presStyleIdx="0" presStyleCnt="6" custLinFactY="-3904" custLinFactNeighborX="-72895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5E55B2C-78A4-4B62-924A-174EE03004B2}" type="pres">
      <dgm:prSet presAssocID="{7F7A2A29-93C4-4F18-AC4B-285AA4365AD5}" presName="level3hierChild" presStyleCnt="0"/>
      <dgm:spPr/>
    </dgm:pt>
    <dgm:pt modelId="{70C5EF6C-08CD-4395-BD69-F60451A49B68}" type="pres">
      <dgm:prSet presAssocID="{1B166D9A-B97A-4C4D-8978-71D0DA73251E}" presName="conn2-1" presStyleLbl="parChTrans1D4" presStyleIdx="0" presStyleCnt="9"/>
      <dgm:spPr/>
      <dgm:t>
        <a:bodyPr/>
        <a:lstStyle/>
        <a:p>
          <a:endParaRPr lang="zh-CN" altLang="en-US"/>
        </a:p>
      </dgm:t>
    </dgm:pt>
    <dgm:pt modelId="{D0D996ED-3E7C-46CB-813F-F3BAFE9BC43A}" type="pres">
      <dgm:prSet presAssocID="{1B166D9A-B97A-4C4D-8978-71D0DA73251E}" presName="connTx" presStyleLbl="parChTrans1D4" presStyleIdx="0" presStyleCnt="9"/>
      <dgm:spPr/>
      <dgm:t>
        <a:bodyPr/>
        <a:lstStyle/>
        <a:p>
          <a:endParaRPr lang="zh-CN" altLang="en-US"/>
        </a:p>
      </dgm:t>
    </dgm:pt>
    <dgm:pt modelId="{D577B78F-745D-412A-BE17-703BBBACF8A5}" type="pres">
      <dgm:prSet presAssocID="{03CFCDDE-6765-4338-9159-67E3A334A646}" presName="root2" presStyleCnt="0"/>
      <dgm:spPr/>
    </dgm:pt>
    <dgm:pt modelId="{67DA0F94-C8D0-48E5-A484-240066F5C2E9}" type="pres">
      <dgm:prSet presAssocID="{03CFCDDE-6765-4338-9159-67E3A334A646}" presName="LevelTwoTextNode" presStyleLbl="node4" presStyleIdx="0" presStyleCnt="9" custLinFactNeighborX="-50610" custLinFactNeighborY="-6958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887A30C-C008-43A6-8B30-5AD02D6BD2B7}" type="pres">
      <dgm:prSet presAssocID="{03CFCDDE-6765-4338-9159-67E3A334A646}" presName="level3hierChild" presStyleCnt="0"/>
      <dgm:spPr/>
    </dgm:pt>
    <dgm:pt modelId="{30AC58BF-C541-487E-88B9-E9E040C1C61D}" type="pres">
      <dgm:prSet presAssocID="{9842C74A-49D1-4634-9A77-DE1FD729A460}" presName="conn2-1" presStyleLbl="parChTrans1D4" presStyleIdx="1" presStyleCnt="9"/>
      <dgm:spPr/>
      <dgm:t>
        <a:bodyPr/>
        <a:lstStyle/>
        <a:p>
          <a:endParaRPr lang="zh-CN" altLang="en-US"/>
        </a:p>
      </dgm:t>
    </dgm:pt>
    <dgm:pt modelId="{E2F0B968-E4C8-41CB-B6BC-DAD686324207}" type="pres">
      <dgm:prSet presAssocID="{9842C74A-49D1-4634-9A77-DE1FD729A460}" presName="connTx" presStyleLbl="parChTrans1D4" presStyleIdx="1" presStyleCnt="9"/>
      <dgm:spPr/>
      <dgm:t>
        <a:bodyPr/>
        <a:lstStyle/>
        <a:p>
          <a:endParaRPr lang="zh-CN" altLang="en-US"/>
        </a:p>
      </dgm:t>
    </dgm:pt>
    <dgm:pt modelId="{12F2535C-2086-4109-96CD-011C1128863F}" type="pres">
      <dgm:prSet presAssocID="{4F01714E-79DC-4696-922E-183A628D520E}" presName="root2" presStyleCnt="0"/>
      <dgm:spPr/>
    </dgm:pt>
    <dgm:pt modelId="{7AF13E32-5A9A-4DDE-A020-92550EDA48AD}" type="pres">
      <dgm:prSet presAssocID="{4F01714E-79DC-4696-922E-183A628D520E}" presName="LevelTwoTextNode" presStyleLbl="node4" presStyleIdx="1" presStyleCnt="9" custLinFactNeighborX="60156" custLinFactNeighborY="-4228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DC5CA30-2BC1-4A03-80CD-651BA9E1692F}" type="pres">
      <dgm:prSet presAssocID="{4F01714E-79DC-4696-922E-183A628D520E}" presName="level3hierChild" presStyleCnt="0"/>
      <dgm:spPr/>
    </dgm:pt>
    <dgm:pt modelId="{84B5C8D3-4542-4A97-B84D-964BD9FC10FD}" type="pres">
      <dgm:prSet presAssocID="{9508C990-4E75-4A9C-B488-76029A4DD499}" presName="conn2-1" presStyleLbl="parChTrans1D4" presStyleIdx="2" presStyleCnt="9"/>
      <dgm:spPr/>
      <dgm:t>
        <a:bodyPr/>
        <a:lstStyle/>
        <a:p>
          <a:endParaRPr lang="zh-CN" altLang="en-US"/>
        </a:p>
      </dgm:t>
    </dgm:pt>
    <dgm:pt modelId="{44A2C641-B2AA-4634-A27D-295EAC65379E}" type="pres">
      <dgm:prSet presAssocID="{9508C990-4E75-4A9C-B488-76029A4DD499}" presName="connTx" presStyleLbl="parChTrans1D4" presStyleIdx="2" presStyleCnt="9"/>
      <dgm:spPr/>
      <dgm:t>
        <a:bodyPr/>
        <a:lstStyle/>
        <a:p>
          <a:endParaRPr lang="zh-CN" altLang="en-US"/>
        </a:p>
      </dgm:t>
    </dgm:pt>
    <dgm:pt modelId="{3B80F61B-7AFC-4D11-9693-C35A1CB5639A}" type="pres">
      <dgm:prSet presAssocID="{B5A02087-4BF9-4D94-B721-0BDEBD072543}" presName="root2" presStyleCnt="0"/>
      <dgm:spPr/>
    </dgm:pt>
    <dgm:pt modelId="{1CF146EA-8280-4950-983A-8E327DC6EEDB}" type="pres">
      <dgm:prSet presAssocID="{B5A02087-4BF9-4D94-B721-0BDEBD072543}" presName="LevelTwoTextNode" presStyleLbl="node4" presStyleIdx="2" presStyleCnt="9" custLinFactNeighborX="53716" custLinFactNeighborY="-4548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D197C07-A654-44B8-80D9-0706C833888C}" type="pres">
      <dgm:prSet presAssocID="{B5A02087-4BF9-4D94-B721-0BDEBD072543}" presName="level3hierChild" presStyleCnt="0"/>
      <dgm:spPr/>
    </dgm:pt>
    <dgm:pt modelId="{9A0E5EF4-DCBD-4500-83BC-92F01D7C5C4E}" type="pres">
      <dgm:prSet presAssocID="{9A28A829-DEEA-4E66-9266-4F815228C334}" presName="conn2-1" presStyleLbl="parChTrans1D4" presStyleIdx="3" presStyleCnt="9"/>
      <dgm:spPr/>
      <dgm:t>
        <a:bodyPr/>
        <a:lstStyle/>
        <a:p>
          <a:endParaRPr lang="zh-CN" altLang="en-US"/>
        </a:p>
      </dgm:t>
    </dgm:pt>
    <dgm:pt modelId="{3AD7BEF8-7432-4342-A637-AACC0A9F28CF}" type="pres">
      <dgm:prSet presAssocID="{9A28A829-DEEA-4E66-9266-4F815228C334}" presName="connTx" presStyleLbl="parChTrans1D4" presStyleIdx="3" presStyleCnt="9"/>
      <dgm:spPr/>
      <dgm:t>
        <a:bodyPr/>
        <a:lstStyle/>
        <a:p>
          <a:endParaRPr lang="zh-CN" altLang="en-US"/>
        </a:p>
      </dgm:t>
    </dgm:pt>
    <dgm:pt modelId="{0940C8C0-9444-4A27-9802-5979CFD73313}" type="pres">
      <dgm:prSet presAssocID="{330E4BF8-8847-4383-BC90-51075F997973}" presName="root2" presStyleCnt="0"/>
      <dgm:spPr/>
    </dgm:pt>
    <dgm:pt modelId="{E91FB820-060E-4AF1-A5FC-E2C9F04E15AC}" type="pres">
      <dgm:prSet presAssocID="{330E4BF8-8847-4383-BC90-51075F997973}" presName="LevelTwoTextNode" presStyleLbl="node4" presStyleIdx="3" presStyleCnt="9" custLinFactNeighborX="-50610" custLinFactNeighborY="-6958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ED1235D-5AFD-4B88-B460-27FB373C0272}" type="pres">
      <dgm:prSet presAssocID="{330E4BF8-8847-4383-BC90-51075F997973}" presName="level3hierChild" presStyleCnt="0"/>
      <dgm:spPr/>
    </dgm:pt>
    <dgm:pt modelId="{02FD9603-47CC-4BC3-ABDD-E1B811758DFE}" type="pres">
      <dgm:prSet presAssocID="{00BA5185-241A-4EED-9541-6B28D6DC3A8D}" presName="conn2-1" presStyleLbl="parChTrans1D3" presStyleIdx="1" presStyleCnt="6"/>
      <dgm:spPr/>
      <dgm:t>
        <a:bodyPr/>
        <a:lstStyle/>
        <a:p>
          <a:endParaRPr lang="zh-CN" altLang="en-US"/>
        </a:p>
      </dgm:t>
    </dgm:pt>
    <dgm:pt modelId="{815C2CCC-33E7-4277-A7B2-A2AE3419FB87}" type="pres">
      <dgm:prSet presAssocID="{00BA5185-241A-4EED-9541-6B28D6DC3A8D}" presName="connTx" presStyleLbl="parChTrans1D3" presStyleIdx="1" presStyleCnt="6"/>
      <dgm:spPr/>
      <dgm:t>
        <a:bodyPr/>
        <a:lstStyle/>
        <a:p>
          <a:endParaRPr lang="zh-CN" altLang="en-US"/>
        </a:p>
      </dgm:t>
    </dgm:pt>
    <dgm:pt modelId="{3EBB3183-9547-40C5-B79C-362EE2831EEF}" type="pres">
      <dgm:prSet presAssocID="{8C3A57D3-99C0-4297-BF48-5EB10B92FB79}" presName="root2" presStyleCnt="0"/>
      <dgm:spPr/>
    </dgm:pt>
    <dgm:pt modelId="{B01FA05B-60F7-4EA7-8536-7E5DD3A5612C}" type="pres">
      <dgm:prSet presAssocID="{8C3A57D3-99C0-4297-BF48-5EB10B92FB79}" presName="LevelTwoTextNode" presStyleLbl="node3" presStyleIdx="1" presStyleCnt="6" custLinFactY="-100000" custLinFactNeighborX="-72895" custLinFactNeighborY="-12728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0D9728D-DD9D-414B-9084-B7FED7284CD3}" type="pres">
      <dgm:prSet presAssocID="{8C3A57D3-99C0-4297-BF48-5EB10B92FB79}" presName="level3hierChild" presStyleCnt="0"/>
      <dgm:spPr/>
    </dgm:pt>
    <dgm:pt modelId="{24E888AC-F376-457D-83B3-42B1CA4DE1EF}" type="pres">
      <dgm:prSet presAssocID="{6643F245-E39C-4FF4-8B3E-86C4295B06EB}" presName="conn2-1" presStyleLbl="parChTrans1D4" presStyleIdx="4" presStyleCnt="9"/>
      <dgm:spPr/>
      <dgm:t>
        <a:bodyPr/>
        <a:lstStyle/>
        <a:p>
          <a:endParaRPr lang="zh-CN" altLang="en-US"/>
        </a:p>
      </dgm:t>
    </dgm:pt>
    <dgm:pt modelId="{77E168D5-A835-42E0-B2F4-83562CA87A67}" type="pres">
      <dgm:prSet presAssocID="{6643F245-E39C-4FF4-8B3E-86C4295B06EB}" presName="connTx" presStyleLbl="parChTrans1D4" presStyleIdx="4" presStyleCnt="9"/>
      <dgm:spPr/>
      <dgm:t>
        <a:bodyPr/>
        <a:lstStyle/>
        <a:p>
          <a:endParaRPr lang="zh-CN" altLang="en-US"/>
        </a:p>
      </dgm:t>
    </dgm:pt>
    <dgm:pt modelId="{C8C29FDC-9BC7-4C24-911F-824BA2B8F6F2}" type="pres">
      <dgm:prSet presAssocID="{7292BE2F-C3D2-4D22-848F-2004388A058D}" presName="root2" presStyleCnt="0"/>
      <dgm:spPr/>
    </dgm:pt>
    <dgm:pt modelId="{C7F6D7B1-5B62-4134-897F-5B4A9ED0AE1C}" type="pres">
      <dgm:prSet presAssocID="{7292BE2F-C3D2-4D22-848F-2004388A058D}" presName="LevelTwoTextNode" presStyleLbl="node4" presStyleIdx="4" presStyleCnt="9" custLinFactX="58042" custLinFactY="-5773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A074630-8BF3-48CC-A1F4-C689F35C8FC7}" type="pres">
      <dgm:prSet presAssocID="{7292BE2F-C3D2-4D22-848F-2004388A058D}" presName="level3hierChild" presStyleCnt="0"/>
      <dgm:spPr/>
    </dgm:pt>
    <dgm:pt modelId="{D7975328-1442-418A-8A54-5B0913B8549C}" type="pres">
      <dgm:prSet presAssocID="{ED570837-A2AC-4282-97D2-745D60056F0D}" presName="conn2-1" presStyleLbl="parChTrans1D4" presStyleIdx="5" presStyleCnt="9"/>
      <dgm:spPr/>
      <dgm:t>
        <a:bodyPr/>
        <a:lstStyle/>
        <a:p>
          <a:endParaRPr lang="zh-CN" altLang="en-US"/>
        </a:p>
      </dgm:t>
    </dgm:pt>
    <dgm:pt modelId="{365A6A37-9358-458A-B1A9-7F5E27447839}" type="pres">
      <dgm:prSet presAssocID="{ED570837-A2AC-4282-97D2-745D60056F0D}" presName="connTx" presStyleLbl="parChTrans1D4" presStyleIdx="5" presStyleCnt="9"/>
      <dgm:spPr/>
      <dgm:t>
        <a:bodyPr/>
        <a:lstStyle/>
        <a:p>
          <a:endParaRPr lang="zh-CN" altLang="en-US"/>
        </a:p>
      </dgm:t>
    </dgm:pt>
    <dgm:pt modelId="{40512763-AD61-4B4C-A8C4-96DF3B9CFD36}" type="pres">
      <dgm:prSet presAssocID="{243488F6-4A5F-44C9-8C9C-79F2048770BA}" presName="root2" presStyleCnt="0"/>
      <dgm:spPr/>
    </dgm:pt>
    <dgm:pt modelId="{1D3F9E7D-8815-4510-BD43-78CF0B07278B}" type="pres">
      <dgm:prSet presAssocID="{243488F6-4A5F-44C9-8C9C-79F2048770BA}" presName="LevelTwoTextNode" presStyleLbl="node4" presStyleIdx="5" presStyleCnt="9" custLinFactX="58042" custLinFactY="-5773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6B858C0-64B8-48F0-A402-2AB2D1E828A5}" type="pres">
      <dgm:prSet presAssocID="{243488F6-4A5F-44C9-8C9C-79F2048770BA}" presName="level3hierChild" presStyleCnt="0"/>
      <dgm:spPr/>
    </dgm:pt>
    <dgm:pt modelId="{A7E6EF7A-A710-403B-BB7B-243B6CF008F4}" type="pres">
      <dgm:prSet presAssocID="{E0EF9CC0-5771-4691-A0BF-8BC91000AECA}" presName="conn2-1" presStyleLbl="parChTrans1D4" presStyleIdx="6" presStyleCnt="9"/>
      <dgm:spPr/>
      <dgm:t>
        <a:bodyPr/>
        <a:lstStyle/>
        <a:p>
          <a:endParaRPr lang="zh-CN" altLang="en-US"/>
        </a:p>
      </dgm:t>
    </dgm:pt>
    <dgm:pt modelId="{9CFA6F86-146E-4B60-B383-DE918D5BAEA0}" type="pres">
      <dgm:prSet presAssocID="{E0EF9CC0-5771-4691-A0BF-8BC91000AECA}" presName="connTx" presStyleLbl="parChTrans1D4" presStyleIdx="6" presStyleCnt="9"/>
      <dgm:spPr/>
      <dgm:t>
        <a:bodyPr/>
        <a:lstStyle/>
        <a:p>
          <a:endParaRPr lang="zh-CN" altLang="en-US"/>
        </a:p>
      </dgm:t>
    </dgm:pt>
    <dgm:pt modelId="{95E2D150-8862-448D-BE0F-12110ECCA6EF}" type="pres">
      <dgm:prSet presAssocID="{EF517ABC-54D2-455D-A2E8-3284E520CE5B}" presName="root2" presStyleCnt="0"/>
      <dgm:spPr/>
    </dgm:pt>
    <dgm:pt modelId="{C9E8D5FE-93F7-4C4C-AA7D-17B679A14CC0}" type="pres">
      <dgm:prSet presAssocID="{EF517ABC-54D2-455D-A2E8-3284E520CE5B}" presName="LevelTwoTextNode" presStyleLbl="node4" presStyleIdx="6" presStyleCnt="9" custLinFactX="58042" custLinFactY="-5773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6B84245-FC2F-4AD5-91DC-58A188430B1E}" type="pres">
      <dgm:prSet presAssocID="{EF517ABC-54D2-455D-A2E8-3284E520CE5B}" presName="level3hierChild" presStyleCnt="0"/>
      <dgm:spPr/>
    </dgm:pt>
    <dgm:pt modelId="{4B511CCA-BAFE-45B2-A8B8-759E922D30E3}" type="pres">
      <dgm:prSet presAssocID="{AEC72903-4979-4E1E-B410-AAD704017805}" presName="conn2-1" presStyleLbl="parChTrans1D4" presStyleIdx="7" presStyleCnt="9"/>
      <dgm:spPr/>
      <dgm:t>
        <a:bodyPr/>
        <a:lstStyle/>
        <a:p>
          <a:endParaRPr lang="zh-CN" altLang="en-US"/>
        </a:p>
      </dgm:t>
    </dgm:pt>
    <dgm:pt modelId="{D3D23CE9-AD81-4CBE-BED7-4F169F1F2937}" type="pres">
      <dgm:prSet presAssocID="{AEC72903-4979-4E1E-B410-AAD704017805}" presName="connTx" presStyleLbl="parChTrans1D4" presStyleIdx="7" presStyleCnt="9"/>
      <dgm:spPr/>
      <dgm:t>
        <a:bodyPr/>
        <a:lstStyle/>
        <a:p>
          <a:endParaRPr lang="zh-CN" altLang="en-US"/>
        </a:p>
      </dgm:t>
    </dgm:pt>
    <dgm:pt modelId="{6E4C6497-5459-401F-98AD-3BF3B415D146}" type="pres">
      <dgm:prSet presAssocID="{8016C746-2035-40BB-8603-DB3295DD6591}" presName="root2" presStyleCnt="0"/>
      <dgm:spPr/>
    </dgm:pt>
    <dgm:pt modelId="{F102242B-12EC-49DF-9797-A6A38B746622}" type="pres">
      <dgm:prSet presAssocID="{8016C746-2035-40BB-8603-DB3295DD6591}" presName="LevelTwoTextNode" presStyleLbl="node4" presStyleIdx="7" presStyleCnt="9" custLinFactX="58042" custLinFactY="-5773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6E62FBA-E668-456A-8AD2-AEF03D769AEB}" type="pres">
      <dgm:prSet presAssocID="{8016C746-2035-40BB-8603-DB3295DD6591}" presName="level3hierChild" presStyleCnt="0"/>
      <dgm:spPr/>
    </dgm:pt>
    <dgm:pt modelId="{7A7A7366-7AF3-41DE-B896-402DC0517AD3}" type="pres">
      <dgm:prSet presAssocID="{C4F8E4F6-D21D-498B-95ED-F16ADF7A4B85}" presName="conn2-1" presStyleLbl="parChTrans1D4" presStyleIdx="8" presStyleCnt="9"/>
      <dgm:spPr/>
      <dgm:t>
        <a:bodyPr/>
        <a:lstStyle/>
        <a:p>
          <a:endParaRPr lang="zh-CN" altLang="en-US"/>
        </a:p>
      </dgm:t>
    </dgm:pt>
    <dgm:pt modelId="{7BBFBEF2-B0C8-4F2D-9EB9-E6730254286F}" type="pres">
      <dgm:prSet presAssocID="{C4F8E4F6-D21D-498B-95ED-F16ADF7A4B85}" presName="connTx" presStyleLbl="parChTrans1D4" presStyleIdx="8" presStyleCnt="9"/>
      <dgm:spPr/>
      <dgm:t>
        <a:bodyPr/>
        <a:lstStyle/>
        <a:p>
          <a:endParaRPr lang="zh-CN" altLang="en-US"/>
        </a:p>
      </dgm:t>
    </dgm:pt>
    <dgm:pt modelId="{EB2B7250-0D4D-4543-B336-FCE7EE5B99A4}" type="pres">
      <dgm:prSet presAssocID="{D4609F9C-2BEA-459F-B937-BFA37E2632FF}" presName="root2" presStyleCnt="0"/>
      <dgm:spPr/>
    </dgm:pt>
    <dgm:pt modelId="{E2A6E6DB-AB3C-47CA-904E-872EFDF8FF5F}" type="pres">
      <dgm:prSet presAssocID="{D4609F9C-2BEA-459F-B937-BFA37E2632FF}" presName="LevelTwoTextNode" presStyleLbl="node4" presStyleIdx="8" presStyleCnt="9" custLinFactX="58042" custLinFactY="-5773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5C0C92F-D041-44FB-8695-BBCCA459988B}" type="pres">
      <dgm:prSet presAssocID="{D4609F9C-2BEA-459F-B937-BFA37E2632FF}" presName="level3hierChild" presStyleCnt="0"/>
      <dgm:spPr/>
    </dgm:pt>
    <dgm:pt modelId="{525F5912-EB32-4FCB-A491-7FEFA871BFEC}" type="pres">
      <dgm:prSet presAssocID="{D50CE14A-AEE7-4727-B3EF-31B2378E735F}" presName="conn2-1" presStyleLbl="parChTrans1D2" presStyleIdx="1" presStyleCnt="4"/>
      <dgm:spPr/>
      <dgm:t>
        <a:bodyPr/>
        <a:lstStyle/>
        <a:p>
          <a:endParaRPr lang="zh-CN" altLang="en-US"/>
        </a:p>
      </dgm:t>
    </dgm:pt>
    <dgm:pt modelId="{04144C6C-5874-45F6-94BC-5B65F019C2F3}" type="pres">
      <dgm:prSet presAssocID="{D50CE14A-AEE7-4727-B3EF-31B2378E735F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117A4DDA-9F5A-42A9-AE39-63AA1D169648}" type="pres">
      <dgm:prSet presAssocID="{9A483852-20C8-4A95-9233-974455ED9B40}" presName="root2" presStyleCnt="0"/>
      <dgm:spPr/>
    </dgm:pt>
    <dgm:pt modelId="{97E1DF2D-F2B2-4CEF-8DF0-17C0BF6C5FA2}" type="pres">
      <dgm:prSet presAssocID="{9A483852-20C8-4A95-9233-974455ED9B40}" presName="LevelTwoTextNode" presStyleLbl="node2" presStyleIdx="1" presStyleCnt="4" custScaleX="207041" custScaleY="178578" custLinFactX="-72283" custLinFactY="-153417" custLinFactNeighborX="-100000" custLinFactNeighborY="-2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4C869DF-6C44-4573-B858-61C73ACF35A7}" type="pres">
      <dgm:prSet presAssocID="{9A483852-20C8-4A95-9233-974455ED9B40}" presName="level3hierChild" presStyleCnt="0"/>
      <dgm:spPr/>
    </dgm:pt>
    <dgm:pt modelId="{A819A75C-0CFC-49AF-99E1-0B9055CA2F03}" type="pres">
      <dgm:prSet presAssocID="{1B11687A-AB57-43DD-8C01-AE7B6BE50BC0}" presName="conn2-1" presStyleLbl="parChTrans1D3" presStyleIdx="2" presStyleCnt="6"/>
      <dgm:spPr/>
      <dgm:t>
        <a:bodyPr/>
        <a:lstStyle/>
        <a:p>
          <a:endParaRPr lang="zh-CN" altLang="en-US"/>
        </a:p>
      </dgm:t>
    </dgm:pt>
    <dgm:pt modelId="{08FDC4CE-42C8-4EAA-9A37-5D6D0E417AE7}" type="pres">
      <dgm:prSet presAssocID="{1B11687A-AB57-43DD-8C01-AE7B6BE50BC0}" presName="connTx" presStyleLbl="parChTrans1D3" presStyleIdx="2" presStyleCnt="6"/>
      <dgm:spPr/>
      <dgm:t>
        <a:bodyPr/>
        <a:lstStyle/>
        <a:p>
          <a:endParaRPr lang="zh-CN" altLang="en-US"/>
        </a:p>
      </dgm:t>
    </dgm:pt>
    <dgm:pt modelId="{F582551A-E8E6-47B5-91B8-B69A04FBF0F7}" type="pres">
      <dgm:prSet presAssocID="{B27688CF-2FD7-4A36-91FD-5D20812A219A}" presName="root2" presStyleCnt="0"/>
      <dgm:spPr/>
    </dgm:pt>
    <dgm:pt modelId="{BFEEC231-09AC-4FFE-8330-AF7C063893A3}" type="pres">
      <dgm:prSet presAssocID="{B27688CF-2FD7-4A36-91FD-5D20812A219A}" presName="LevelTwoTextNode" presStyleLbl="node3" presStyleIdx="2" presStyleCnt="6" custLinFactY="-56816" custLinFactNeighborX="695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E768411-F569-4D47-9A49-AC2FF6A6DD5E}" type="pres">
      <dgm:prSet presAssocID="{B27688CF-2FD7-4A36-91FD-5D20812A219A}" presName="level3hierChild" presStyleCnt="0"/>
      <dgm:spPr/>
    </dgm:pt>
    <dgm:pt modelId="{E7FFDA89-56AA-4E90-B728-18F9634754AC}" type="pres">
      <dgm:prSet presAssocID="{38588278-8E10-4FC2-8A10-FC04B45199CD}" presName="conn2-1" presStyleLbl="parChTrans1D3" presStyleIdx="3" presStyleCnt="6"/>
      <dgm:spPr/>
      <dgm:t>
        <a:bodyPr/>
        <a:lstStyle/>
        <a:p>
          <a:endParaRPr lang="zh-CN" altLang="en-US"/>
        </a:p>
      </dgm:t>
    </dgm:pt>
    <dgm:pt modelId="{6B48BA45-DF5D-46CD-A789-6DA0089AF46A}" type="pres">
      <dgm:prSet presAssocID="{38588278-8E10-4FC2-8A10-FC04B45199CD}" presName="connTx" presStyleLbl="parChTrans1D3" presStyleIdx="3" presStyleCnt="6"/>
      <dgm:spPr/>
      <dgm:t>
        <a:bodyPr/>
        <a:lstStyle/>
        <a:p>
          <a:endParaRPr lang="zh-CN" altLang="en-US"/>
        </a:p>
      </dgm:t>
    </dgm:pt>
    <dgm:pt modelId="{142D79EC-BBAA-4987-AD48-69BE0F471F18}" type="pres">
      <dgm:prSet presAssocID="{369278C3-E29B-453B-AF2A-F543C334A787}" presName="root2" presStyleCnt="0"/>
      <dgm:spPr/>
    </dgm:pt>
    <dgm:pt modelId="{AE951B9E-8A01-40AD-8A04-CF178A7C32A4}" type="pres">
      <dgm:prSet presAssocID="{369278C3-E29B-453B-AF2A-F543C334A787}" presName="LevelTwoTextNode" presStyleLbl="node3" presStyleIdx="3" presStyleCnt="6" custLinFactY="-32715" custLinFactNeighborX="695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B8DEC87-7DDA-43DE-94EB-181692344792}" type="pres">
      <dgm:prSet presAssocID="{369278C3-E29B-453B-AF2A-F543C334A787}" presName="level3hierChild" presStyleCnt="0"/>
      <dgm:spPr/>
    </dgm:pt>
    <dgm:pt modelId="{E1924C79-6841-49CE-B500-9DDF982348AF}" type="pres">
      <dgm:prSet presAssocID="{2DFFFCC2-FD2F-457D-A016-7EC5A1AEB480}" presName="conn2-1" presStyleLbl="parChTrans1D2" presStyleIdx="2" presStyleCnt="4"/>
      <dgm:spPr/>
      <dgm:t>
        <a:bodyPr/>
        <a:lstStyle/>
        <a:p>
          <a:endParaRPr lang="zh-CN" altLang="en-US"/>
        </a:p>
      </dgm:t>
    </dgm:pt>
    <dgm:pt modelId="{5AD55444-ACD5-42E3-B05E-11BC64AB4929}" type="pres">
      <dgm:prSet presAssocID="{2DFFFCC2-FD2F-457D-A016-7EC5A1AEB480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D0028B58-2BB3-4B61-BD4C-5E73C394E318}" type="pres">
      <dgm:prSet presAssocID="{79B5CF09-CA74-483E-8554-149EAAB92A65}" presName="root2" presStyleCnt="0"/>
      <dgm:spPr/>
    </dgm:pt>
    <dgm:pt modelId="{53BD7E22-6BEE-4225-ADA1-E8D03E6C370A}" type="pres">
      <dgm:prSet presAssocID="{79B5CF09-CA74-483E-8554-149EAAB92A65}" presName="LevelTwoTextNode" presStyleLbl="node2" presStyleIdx="2" presStyleCnt="4" custScaleX="197003" custScaleY="60451" custLinFactX="-49099" custLinFactY="-100000" custLinFactNeighborX="-100000" custLinFactNeighborY="-12112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56116F8-1472-4BB8-AC89-549E0B48B677}" type="pres">
      <dgm:prSet presAssocID="{79B5CF09-CA74-483E-8554-149EAAB92A65}" presName="level3hierChild" presStyleCnt="0"/>
      <dgm:spPr/>
    </dgm:pt>
    <dgm:pt modelId="{3E4399AE-3E98-4D41-8AAB-D0AC0F49A692}" type="pres">
      <dgm:prSet presAssocID="{9B1A63B3-93AB-4B7D-BE70-8052A929EFBE}" presName="conn2-1" presStyleLbl="parChTrans1D3" presStyleIdx="4" presStyleCnt="6"/>
      <dgm:spPr/>
      <dgm:t>
        <a:bodyPr/>
        <a:lstStyle/>
        <a:p>
          <a:endParaRPr lang="zh-CN" altLang="en-US"/>
        </a:p>
      </dgm:t>
    </dgm:pt>
    <dgm:pt modelId="{44C0140F-2A1B-4EBA-B839-B1BD8D325CFF}" type="pres">
      <dgm:prSet presAssocID="{9B1A63B3-93AB-4B7D-BE70-8052A929EFBE}" presName="connTx" presStyleLbl="parChTrans1D3" presStyleIdx="4" presStyleCnt="6"/>
      <dgm:spPr/>
      <dgm:t>
        <a:bodyPr/>
        <a:lstStyle/>
        <a:p>
          <a:endParaRPr lang="zh-CN" altLang="en-US"/>
        </a:p>
      </dgm:t>
    </dgm:pt>
    <dgm:pt modelId="{047F86AE-5D2B-43E5-8945-56EAD430F834}" type="pres">
      <dgm:prSet presAssocID="{8E2EA626-32BE-423F-A8AF-9B2779DCE41D}" presName="root2" presStyleCnt="0"/>
      <dgm:spPr/>
    </dgm:pt>
    <dgm:pt modelId="{E9E80788-4795-4FC4-94D1-C7D7239FF90F}" type="pres">
      <dgm:prSet presAssocID="{8E2EA626-32BE-423F-A8AF-9B2779DCE41D}" presName="LevelTwoTextNode" presStyleLbl="node3" presStyleIdx="4" presStyleCnt="6" custScaleX="450305" custScaleY="97183" custLinFactY="-8614" custLinFactNeighborX="-84717" custLinFactNeighborY="-100000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4027356-6DC0-496F-B2E6-B8658EEC57DA}" type="pres">
      <dgm:prSet presAssocID="{8E2EA626-32BE-423F-A8AF-9B2779DCE41D}" presName="level3hierChild" presStyleCnt="0"/>
      <dgm:spPr/>
    </dgm:pt>
    <dgm:pt modelId="{3F782904-0D90-45BE-8811-7E7A49CBD1EE}" type="pres">
      <dgm:prSet presAssocID="{54FE8511-5EA6-441D-8AF7-0AE6F55A56DB}" presName="conn2-1" presStyleLbl="parChTrans1D2" presStyleIdx="3" presStyleCnt="4"/>
      <dgm:spPr/>
      <dgm:t>
        <a:bodyPr/>
        <a:lstStyle/>
        <a:p>
          <a:endParaRPr lang="zh-CN" altLang="en-US"/>
        </a:p>
      </dgm:t>
    </dgm:pt>
    <dgm:pt modelId="{678C1682-0064-47B0-B95F-E30B2945E102}" type="pres">
      <dgm:prSet presAssocID="{54FE8511-5EA6-441D-8AF7-0AE6F55A56DB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5FFC6E61-8CDD-41CF-BFAC-A623CCF75D84}" type="pres">
      <dgm:prSet presAssocID="{06DAB658-F02A-4AB2-95EA-E794E97A23A3}" presName="root2" presStyleCnt="0"/>
      <dgm:spPr/>
    </dgm:pt>
    <dgm:pt modelId="{FA244EB4-9D29-44E5-9373-1E216367F82E}" type="pres">
      <dgm:prSet presAssocID="{06DAB658-F02A-4AB2-95EA-E794E97A23A3}" presName="LevelTwoTextNode" presStyleLbl="node2" presStyleIdx="3" presStyleCnt="4" custScaleX="172372" custLinFactX="-60690" custLinFactNeighborX="-100000" custLinFactNeighborY="-6132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39CF288-2D59-4621-856D-92119158AD27}" type="pres">
      <dgm:prSet presAssocID="{06DAB658-F02A-4AB2-95EA-E794E97A23A3}" presName="level3hierChild" presStyleCnt="0"/>
      <dgm:spPr/>
    </dgm:pt>
    <dgm:pt modelId="{547438ED-85A4-4A94-8BF2-DFBC22D3DEDC}" type="pres">
      <dgm:prSet presAssocID="{AD8657DA-9B32-42FD-827A-D152E4CC8152}" presName="conn2-1" presStyleLbl="parChTrans1D3" presStyleIdx="5" presStyleCnt="6"/>
      <dgm:spPr/>
      <dgm:t>
        <a:bodyPr/>
        <a:lstStyle/>
        <a:p>
          <a:endParaRPr lang="zh-CN" altLang="en-US"/>
        </a:p>
      </dgm:t>
    </dgm:pt>
    <dgm:pt modelId="{937BAE79-ADF5-4618-AC3B-06AEB49B85AE}" type="pres">
      <dgm:prSet presAssocID="{AD8657DA-9B32-42FD-827A-D152E4CC8152}" presName="connTx" presStyleLbl="parChTrans1D3" presStyleIdx="5" presStyleCnt="6"/>
      <dgm:spPr/>
      <dgm:t>
        <a:bodyPr/>
        <a:lstStyle/>
        <a:p>
          <a:endParaRPr lang="zh-CN" altLang="en-US"/>
        </a:p>
      </dgm:t>
    </dgm:pt>
    <dgm:pt modelId="{2CB46611-3FEB-49EE-92C2-9846F1CC35CF}" type="pres">
      <dgm:prSet presAssocID="{D994A437-EC4B-4FCA-B733-4FEB8D0EACDA}" presName="root2" presStyleCnt="0"/>
      <dgm:spPr/>
    </dgm:pt>
    <dgm:pt modelId="{E4581EBB-6934-4E05-B752-CB78B7CAD4AA}" type="pres">
      <dgm:prSet presAssocID="{D994A437-EC4B-4FCA-B733-4FEB8D0EACDA}" presName="LevelTwoTextNode" presStyleLbl="node3" presStyleIdx="5" presStyleCnt="6" custScaleX="581444" custScaleY="118866" custLinFactNeighborX="-23263" custLinFactNeighborY="-3772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64F5425-0DB1-4F2D-B7AC-938CBEFD04F3}" type="pres">
      <dgm:prSet presAssocID="{D994A437-EC4B-4FCA-B733-4FEB8D0EACDA}" presName="level3hierChild" presStyleCnt="0"/>
      <dgm:spPr/>
    </dgm:pt>
  </dgm:ptLst>
  <dgm:cxnLst>
    <dgm:cxn modelId="{E9AAFD86-62F1-4D07-B206-70709DB54E07}" type="presOf" srcId="{D50CE14A-AEE7-4727-B3EF-31B2378E735F}" destId="{525F5912-EB32-4FCB-A491-7FEFA871BFEC}" srcOrd="0" destOrd="0" presId="urn:microsoft.com/office/officeart/2005/8/layout/hierarchy2"/>
    <dgm:cxn modelId="{08305586-68D2-472F-9574-0313E403194E}" type="presOf" srcId="{7292BE2F-C3D2-4D22-848F-2004388A058D}" destId="{C7F6D7B1-5B62-4134-897F-5B4A9ED0AE1C}" srcOrd="0" destOrd="0" presId="urn:microsoft.com/office/officeart/2005/8/layout/hierarchy2"/>
    <dgm:cxn modelId="{322F4327-F7F5-46FF-B195-0745903FF87C}" type="presOf" srcId="{369278C3-E29B-453B-AF2A-F543C334A787}" destId="{AE951B9E-8A01-40AD-8A04-CF178A7C32A4}" srcOrd="0" destOrd="0" presId="urn:microsoft.com/office/officeart/2005/8/layout/hierarchy2"/>
    <dgm:cxn modelId="{3B680A39-88E6-4CAC-B7CD-E7618471EDE1}" srcId="{AA18C5C5-B8BA-4C53-B792-B3CFBDF1D162}" destId="{14603BF9-DDF5-4F17-AA16-0307B2C87038}" srcOrd="0" destOrd="0" parTransId="{B77723E3-01EE-4FF7-9101-123E0511B2CB}" sibTransId="{18CD9103-E917-4C62-B5F0-97BE7C16C1E9}"/>
    <dgm:cxn modelId="{2E600707-1C00-4DB7-A817-ADB437D03AE6}" type="presOf" srcId="{1B166D9A-B97A-4C4D-8978-71D0DA73251E}" destId="{70C5EF6C-08CD-4395-BD69-F60451A49B68}" srcOrd="0" destOrd="0" presId="urn:microsoft.com/office/officeart/2005/8/layout/hierarchy2"/>
    <dgm:cxn modelId="{D1E55AB4-0786-4C20-AF8B-B62005DBCDDC}" type="presOf" srcId="{1B166D9A-B97A-4C4D-8978-71D0DA73251E}" destId="{D0D996ED-3E7C-46CB-813F-F3BAFE9BC43A}" srcOrd="1" destOrd="0" presId="urn:microsoft.com/office/officeart/2005/8/layout/hierarchy2"/>
    <dgm:cxn modelId="{C8BFF76D-182D-4EAE-B2E6-C5F8A23D5C2B}" type="presOf" srcId="{421A8F24-8496-476E-88B6-D6FFF20B0DCD}" destId="{971008E1-D9B1-4831-B484-C2CF4F394C4F}" srcOrd="0" destOrd="0" presId="urn:microsoft.com/office/officeart/2005/8/layout/hierarchy2"/>
    <dgm:cxn modelId="{CF20E68E-A6E8-45AD-8494-C6542F3761C8}" type="presOf" srcId="{B27688CF-2FD7-4A36-91FD-5D20812A219A}" destId="{BFEEC231-09AC-4FFE-8330-AF7C063893A3}" srcOrd="0" destOrd="0" presId="urn:microsoft.com/office/officeart/2005/8/layout/hierarchy2"/>
    <dgm:cxn modelId="{B15430EE-501F-44DA-99DB-F7A9D81D04E4}" type="presOf" srcId="{79B5CF09-CA74-483E-8554-149EAAB92A65}" destId="{53BD7E22-6BEE-4225-ADA1-E8D03E6C370A}" srcOrd="0" destOrd="0" presId="urn:microsoft.com/office/officeart/2005/8/layout/hierarchy2"/>
    <dgm:cxn modelId="{ADEE7865-8D68-4D8E-83AA-08596D5DFE21}" type="presOf" srcId="{9508C990-4E75-4A9C-B488-76029A4DD499}" destId="{84B5C8D3-4542-4A97-B84D-964BD9FC10FD}" srcOrd="0" destOrd="0" presId="urn:microsoft.com/office/officeart/2005/8/layout/hierarchy2"/>
    <dgm:cxn modelId="{EB276DB5-DE30-404B-88EB-E079C25360BD}" type="presOf" srcId="{6643F245-E39C-4FF4-8B3E-86C4295B06EB}" destId="{24E888AC-F376-457D-83B3-42B1CA4DE1EF}" srcOrd="0" destOrd="0" presId="urn:microsoft.com/office/officeart/2005/8/layout/hierarchy2"/>
    <dgm:cxn modelId="{514A807F-1333-40C9-B61D-6A744212F102}" type="presOf" srcId="{E0EF9CC0-5771-4691-A0BF-8BC91000AECA}" destId="{A7E6EF7A-A710-403B-BB7B-243B6CF008F4}" srcOrd="0" destOrd="0" presId="urn:microsoft.com/office/officeart/2005/8/layout/hierarchy2"/>
    <dgm:cxn modelId="{C4D8AE98-0988-4F96-8C44-C78F98C98C6C}" type="presOf" srcId="{03CFCDDE-6765-4338-9159-67E3A334A646}" destId="{67DA0F94-C8D0-48E5-A484-240066F5C2E9}" srcOrd="0" destOrd="0" presId="urn:microsoft.com/office/officeart/2005/8/layout/hierarchy2"/>
    <dgm:cxn modelId="{A9D59443-80C3-4B22-973C-492F87F251E3}" srcId="{8C3A57D3-99C0-4297-BF48-5EB10B92FB79}" destId="{8016C746-2035-40BB-8603-DB3295DD6591}" srcOrd="3" destOrd="0" parTransId="{AEC72903-4979-4E1E-B410-AAD704017805}" sibTransId="{4BC6710A-1CBD-4EED-A488-7A4D1B860DC8}"/>
    <dgm:cxn modelId="{EEB09848-D580-48A4-A567-2CCEAB728B26}" type="presOf" srcId="{2DFFFCC2-FD2F-457D-A016-7EC5A1AEB480}" destId="{5AD55444-ACD5-42E3-B05E-11BC64AB4929}" srcOrd="1" destOrd="0" presId="urn:microsoft.com/office/officeart/2005/8/layout/hierarchy2"/>
    <dgm:cxn modelId="{2863A802-572B-420A-9585-449341B51756}" type="presOf" srcId="{ED570837-A2AC-4282-97D2-745D60056F0D}" destId="{365A6A37-9358-458A-B1A9-7F5E27447839}" srcOrd="1" destOrd="0" presId="urn:microsoft.com/office/officeart/2005/8/layout/hierarchy2"/>
    <dgm:cxn modelId="{2286BCB8-C98F-4BDC-98AF-9935C5D17563}" srcId="{8C3A57D3-99C0-4297-BF48-5EB10B92FB79}" destId="{7292BE2F-C3D2-4D22-848F-2004388A058D}" srcOrd="0" destOrd="0" parTransId="{6643F245-E39C-4FF4-8B3E-86C4295B06EB}" sibTransId="{61679DE2-E288-4F52-A7FD-CFA0E254C68D}"/>
    <dgm:cxn modelId="{80078826-B597-4185-84EC-6C76AF3B0F83}" type="presOf" srcId="{7F7A2A29-93C4-4F18-AC4B-285AA4365AD5}" destId="{5AA39238-AF26-4B67-93D2-D92FBB809C85}" srcOrd="0" destOrd="0" presId="urn:microsoft.com/office/officeart/2005/8/layout/hierarchy2"/>
    <dgm:cxn modelId="{FD1E2111-75EA-4FB7-A6E4-DE7F653FE8CB}" type="presOf" srcId="{9508C990-4E75-4A9C-B488-76029A4DD499}" destId="{44A2C641-B2AA-4634-A27D-295EAC65379E}" srcOrd="1" destOrd="0" presId="urn:microsoft.com/office/officeart/2005/8/layout/hierarchy2"/>
    <dgm:cxn modelId="{39EA2A74-F80A-48E0-84E0-5D52DD5FF982}" srcId="{14603BF9-DDF5-4F17-AA16-0307B2C87038}" destId="{7F7A2A29-93C4-4F18-AC4B-285AA4365AD5}" srcOrd="0" destOrd="0" parTransId="{421A8F24-8496-476E-88B6-D6FFF20B0DCD}" sibTransId="{DBA48BCE-D6D5-40BC-BAF3-4F68DAEBB2B6}"/>
    <dgm:cxn modelId="{31500488-2AFC-4184-9D0E-822F1AA8FDAB}" srcId="{9A483852-20C8-4A95-9233-974455ED9B40}" destId="{369278C3-E29B-453B-AF2A-F543C334A787}" srcOrd="1" destOrd="0" parTransId="{38588278-8E10-4FC2-8A10-FC04B45199CD}" sibTransId="{329BCF46-7981-44A8-BBB4-F565C2890849}"/>
    <dgm:cxn modelId="{987618DB-300C-4D88-AFC0-EED416BBE41E}" type="presOf" srcId="{54FE8511-5EA6-441D-8AF7-0AE6F55A56DB}" destId="{678C1682-0064-47B0-B95F-E30B2945E102}" srcOrd="1" destOrd="0" presId="urn:microsoft.com/office/officeart/2005/8/layout/hierarchy2"/>
    <dgm:cxn modelId="{9D9E09FA-9D37-4093-8E08-6BAE67F9F308}" type="presOf" srcId="{D50CE14A-AEE7-4727-B3EF-31B2378E735F}" destId="{04144C6C-5874-45F6-94BC-5B65F019C2F3}" srcOrd="1" destOrd="0" presId="urn:microsoft.com/office/officeart/2005/8/layout/hierarchy2"/>
    <dgm:cxn modelId="{48F122D9-DB55-4678-AD79-FCE37A74C86A}" type="presOf" srcId="{AEC72903-4979-4E1E-B410-AAD704017805}" destId="{D3D23CE9-AD81-4CBE-BED7-4F169F1F2937}" srcOrd="1" destOrd="0" presId="urn:microsoft.com/office/officeart/2005/8/layout/hierarchy2"/>
    <dgm:cxn modelId="{8FC4910C-37D3-4E9D-85FD-48E3147DD177}" type="presOf" srcId="{8016C746-2035-40BB-8603-DB3295DD6591}" destId="{F102242B-12EC-49DF-9797-A6A38B746622}" srcOrd="0" destOrd="0" presId="urn:microsoft.com/office/officeart/2005/8/layout/hierarchy2"/>
    <dgm:cxn modelId="{1528E16B-5806-4320-8516-5EFFC31E85F8}" type="presOf" srcId="{9B1A63B3-93AB-4B7D-BE70-8052A929EFBE}" destId="{3E4399AE-3E98-4D41-8AAB-D0AC0F49A692}" srcOrd="0" destOrd="0" presId="urn:microsoft.com/office/officeart/2005/8/layout/hierarchy2"/>
    <dgm:cxn modelId="{52DD691C-0AF2-454B-8219-0E318C16059B}" type="presOf" srcId="{54FE8511-5EA6-441D-8AF7-0AE6F55A56DB}" destId="{3F782904-0D90-45BE-8811-7E7A49CBD1EE}" srcOrd="0" destOrd="0" presId="urn:microsoft.com/office/officeart/2005/8/layout/hierarchy2"/>
    <dgm:cxn modelId="{C95434ED-7CC1-4CC2-9F6C-DB1A6A6EC17F}" srcId="{06DAB658-F02A-4AB2-95EA-E794E97A23A3}" destId="{D994A437-EC4B-4FCA-B733-4FEB8D0EACDA}" srcOrd="0" destOrd="0" parTransId="{AD8657DA-9B32-42FD-827A-D152E4CC8152}" sibTransId="{CB9D196A-9337-4A2B-8740-1449AB2F15B0}"/>
    <dgm:cxn modelId="{C8C9A02E-6E2E-4EA9-8D16-94C8A7C53CD7}" srcId="{AA18C5C5-B8BA-4C53-B792-B3CFBDF1D162}" destId="{79B5CF09-CA74-483E-8554-149EAAB92A65}" srcOrd="2" destOrd="0" parTransId="{2DFFFCC2-FD2F-457D-A016-7EC5A1AEB480}" sibTransId="{B53B9D59-A56E-4E49-92F5-4DFF8D1A009B}"/>
    <dgm:cxn modelId="{58025FBD-08DD-4887-9D8C-8AE2DBED1356}" srcId="{8C3A57D3-99C0-4297-BF48-5EB10B92FB79}" destId="{D4609F9C-2BEA-459F-B937-BFA37E2632FF}" srcOrd="4" destOrd="0" parTransId="{C4F8E4F6-D21D-498B-95ED-F16ADF7A4B85}" sibTransId="{66B6916D-AD10-4D5F-825E-0CE28A5B1141}"/>
    <dgm:cxn modelId="{0767E829-67AE-4044-90C9-FDEBBF4C53FA}" type="presOf" srcId="{B5A02087-4BF9-4D94-B721-0BDEBD072543}" destId="{1CF146EA-8280-4950-983A-8E327DC6EEDB}" srcOrd="0" destOrd="0" presId="urn:microsoft.com/office/officeart/2005/8/layout/hierarchy2"/>
    <dgm:cxn modelId="{172F1F18-72B7-4B42-9A5C-36F5D47875C0}" type="presOf" srcId="{243488F6-4A5F-44C9-8C9C-79F2048770BA}" destId="{1D3F9E7D-8815-4510-BD43-78CF0B07278B}" srcOrd="0" destOrd="0" presId="urn:microsoft.com/office/officeart/2005/8/layout/hierarchy2"/>
    <dgm:cxn modelId="{AB5ACBBD-F33D-4502-AA82-D4EBA905C6E5}" srcId="{8C3A57D3-99C0-4297-BF48-5EB10B92FB79}" destId="{EF517ABC-54D2-455D-A2E8-3284E520CE5B}" srcOrd="2" destOrd="0" parTransId="{E0EF9CC0-5771-4691-A0BF-8BC91000AECA}" sibTransId="{E45A8EEA-E700-4EE5-A27E-9DF7576AEEBE}"/>
    <dgm:cxn modelId="{E0DFD34E-AF4A-454A-A394-BED1F69F1ECF}" srcId="{7F7A2A29-93C4-4F18-AC4B-285AA4365AD5}" destId="{330E4BF8-8847-4383-BC90-51075F997973}" srcOrd="3" destOrd="0" parTransId="{9A28A829-DEEA-4E66-9266-4F815228C334}" sibTransId="{5686F2F8-93DD-4028-9903-E00FA4D7EA7C}"/>
    <dgm:cxn modelId="{B5A11811-87AD-46D2-AA45-DD0E1100E412}" type="presOf" srcId="{AEC72903-4979-4E1E-B410-AAD704017805}" destId="{4B511CCA-BAFE-45B2-A8B8-759E922D30E3}" srcOrd="0" destOrd="0" presId="urn:microsoft.com/office/officeart/2005/8/layout/hierarchy2"/>
    <dgm:cxn modelId="{CD79E0BE-BB28-4B47-B2D9-4AA0E56B6373}" srcId="{AA18C5C5-B8BA-4C53-B792-B3CFBDF1D162}" destId="{06DAB658-F02A-4AB2-95EA-E794E97A23A3}" srcOrd="3" destOrd="0" parTransId="{54FE8511-5EA6-441D-8AF7-0AE6F55A56DB}" sibTransId="{7D98D079-A7BE-4C1D-889F-24EA6285BE3F}"/>
    <dgm:cxn modelId="{1CF66F9C-722B-43DE-9341-3223378DA7E7}" type="presOf" srcId="{AA18C5C5-B8BA-4C53-B792-B3CFBDF1D162}" destId="{04C9A1F1-9E4B-4791-B027-9C04C0C6F532}" srcOrd="0" destOrd="0" presId="urn:microsoft.com/office/officeart/2005/8/layout/hierarchy2"/>
    <dgm:cxn modelId="{E5A72FA3-1271-4C00-A3DA-1BBDF8629AA5}" type="presOf" srcId="{14603BF9-DDF5-4F17-AA16-0307B2C87038}" destId="{F5D0BC1A-53F1-44EF-BCD1-34037A2BAD9E}" srcOrd="0" destOrd="0" presId="urn:microsoft.com/office/officeart/2005/8/layout/hierarchy2"/>
    <dgm:cxn modelId="{89BC6749-A4FC-41CA-8B62-654954D123F8}" type="presOf" srcId="{9A483852-20C8-4A95-9233-974455ED9B40}" destId="{97E1DF2D-F2B2-4CEF-8DF0-17C0BF6C5FA2}" srcOrd="0" destOrd="0" presId="urn:microsoft.com/office/officeart/2005/8/layout/hierarchy2"/>
    <dgm:cxn modelId="{66093670-3A6C-424B-9E41-2C2301E6E55C}" srcId="{AA18C5C5-B8BA-4C53-B792-B3CFBDF1D162}" destId="{9A483852-20C8-4A95-9233-974455ED9B40}" srcOrd="1" destOrd="0" parTransId="{D50CE14A-AEE7-4727-B3EF-31B2378E735F}" sibTransId="{8590B596-F402-49B0-B83B-A065F5518F21}"/>
    <dgm:cxn modelId="{1EB9AC9C-4EDF-4D91-8CBC-9BA8EEC53BD5}" type="presOf" srcId="{00BA5185-241A-4EED-9541-6B28D6DC3A8D}" destId="{02FD9603-47CC-4BC3-ABDD-E1B811758DFE}" srcOrd="0" destOrd="0" presId="urn:microsoft.com/office/officeart/2005/8/layout/hierarchy2"/>
    <dgm:cxn modelId="{C06F9B61-FEFD-4E71-8FA8-C282686F5481}" srcId="{C491DB28-7490-41E9-BD0E-C69FF39F3EB3}" destId="{AA18C5C5-B8BA-4C53-B792-B3CFBDF1D162}" srcOrd="0" destOrd="0" parTransId="{0AC2A31D-A852-4D3E-A1D7-DB31EA6C0B20}" sibTransId="{FAE0E6A8-CCA0-4A20-BBF4-31611937A867}"/>
    <dgm:cxn modelId="{E0B97E04-1640-4518-8063-639A68CC5F54}" type="presOf" srcId="{06DAB658-F02A-4AB2-95EA-E794E97A23A3}" destId="{FA244EB4-9D29-44E5-9373-1E216367F82E}" srcOrd="0" destOrd="0" presId="urn:microsoft.com/office/officeart/2005/8/layout/hierarchy2"/>
    <dgm:cxn modelId="{3854B911-AE19-4DA2-873D-37194D13D39F}" type="presOf" srcId="{C4F8E4F6-D21D-498B-95ED-F16ADF7A4B85}" destId="{7A7A7366-7AF3-41DE-B896-402DC0517AD3}" srcOrd="0" destOrd="0" presId="urn:microsoft.com/office/officeart/2005/8/layout/hierarchy2"/>
    <dgm:cxn modelId="{4E17E3B5-4B60-4E8E-895F-A9F395715F95}" type="presOf" srcId="{421A8F24-8496-476E-88B6-D6FFF20B0DCD}" destId="{C10AF09B-38A0-4238-9624-83792C9B108B}" srcOrd="1" destOrd="0" presId="urn:microsoft.com/office/officeart/2005/8/layout/hierarchy2"/>
    <dgm:cxn modelId="{A808F99F-3FE7-44AE-AA70-EADE3AEB8CD1}" type="presOf" srcId="{AD8657DA-9B32-42FD-827A-D152E4CC8152}" destId="{937BAE79-ADF5-4618-AC3B-06AEB49B85AE}" srcOrd="1" destOrd="0" presId="urn:microsoft.com/office/officeart/2005/8/layout/hierarchy2"/>
    <dgm:cxn modelId="{4E16033E-A1AA-46C4-BDE0-86E7BCCE8FC7}" type="presOf" srcId="{00BA5185-241A-4EED-9541-6B28D6DC3A8D}" destId="{815C2CCC-33E7-4277-A7B2-A2AE3419FB87}" srcOrd="1" destOrd="0" presId="urn:microsoft.com/office/officeart/2005/8/layout/hierarchy2"/>
    <dgm:cxn modelId="{29F3D367-5959-42C4-A66D-3FB38FF5D5AE}" type="presOf" srcId="{9842C74A-49D1-4634-9A77-DE1FD729A460}" destId="{30AC58BF-C541-487E-88B9-E9E040C1C61D}" srcOrd="0" destOrd="0" presId="urn:microsoft.com/office/officeart/2005/8/layout/hierarchy2"/>
    <dgm:cxn modelId="{28E9CFB6-1476-4EB4-BC87-83B940681C49}" type="presOf" srcId="{1B11687A-AB57-43DD-8C01-AE7B6BE50BC0}" destId="{08FDC4CE-42C8-4EAA-9A37-5D6D0E417AE7}" srcOrd="1" destOrd="0" presId="urn:microsoft.com/office/officeart/2005/8/layout/hierarchy2"/>
    <dgm:cxn modelId="{8F13E447-F5FA-4D21-8AC0-3112E50D7AF9}" type="presOf" srcId="{EF517ABC-54D2-455D-A2E8-3284E520CE5B}" destId="{C9E8D5FE-93F7-4C4C-AA7D-17B679A14CC0}" srcOrd="0" destOrd="0" presId="urn:microsoft.com/office/officeart/2005/8/layout/hierarchy2"/>
    <dgm:cxn modelId="{DCB1FDE0-8BBE-448A-B801-F749BCB5BE55}" type="presOf" srcId="{B77723E3-01EE-4FF7-9101-123E0511B2CB}" destId="{CFB6152B-F401-4172-98D7-499161B97AE7}" srcOrd="0" destOrd="0" presId="urn:microsoft.com/office/officeart/2005/8/layout/hierarchy2"/>
    <dgm:cxn modelId="{9F925B5F-DB2E-4025-A353-72971ECE9EBA}" type="presOf" srcId="{6643F245-E39C-4FF4-8B3E-86C4295B06EB}" destId="{77E168D5-A835-42E0-B2F4-83562CA87A67}" srcOrd="1" destOrd="0" presId="urn:microsoft.com/office/officeart/2005/8/layout/hierarchy2"/>
    <dgm:cxn modelId="{A0518B20-867B-48CF-B0DA-059BBE421995}" type="presOf" srcId="{8C3A57D3-99C0-4297-BF48-5EB10B92FB79}" destId="{B01FA05B-60F7-4EA7-8536-7E5DD3A5612C}" srcOrd="0" destOrd="0" presId="urn:microsoft.com/office/officeart/2005/8/layout/hierarchy2"/>
    <dgm:cxn modelId="{1E5E0C47-7320-44C6-BBA5-AE1B57FD7A85}" type="presOf" srcId="{9A28A829-DEEA-4E66-9266-4F815228C334}" destId="{9A0E5EF4-DCBD-4500-83BC-92F01D7C5C4E}" srcOrd="0" destOrd="0" presId="urn:microsoft.com/office/officeart/2005/8/layout/hierarchy2"/>
    <dgm:cxn modelId="{FF5B6BFF-9E9E-4572-8F15-F728B1AF4C05}" srcId="{7F7A2A29-93C4-4F18-AC4B-285AA4365AD5}" destId="{B5A02087-4BF9-4D94-B721-0BDEBD072543}" srcOrd="2" destOrd="0" parTransId="{9508C990-4E75-4A9C-B488-76029A4DD499}" sibTransId="{843A60CE-946D-4D9C-B084-091C3D59C914}"/>
    <dgm:cxn modelId="{CCD316BF-A272-4FDF-93A2-716ADDA2351B}" srcId="{7F7A2A29-93C4-4F18-AC4B-285AA4365AD5}" destId="{03CFCDDE-6765-4338-9159-67E3A334A646}" srcOrd="0" destOrd="0" parTransId="{1B166D9A-B97A-4C4D-8978-71D0DA73251E}" sibTransId="{AD4BC854-F405-40AE-9865-76C51F49C1F4}"/>
    <dgm:cxn modelId="{DC5337BA-7559-4FCB-B84F-9AD0400D1FD3}" srcId="{14603BF9-DDF5-4F17-AA16-0307B2C87038}" destId="{8C3A57D3-99C0-4297-BF48-5EB10B92FB79}" srcOrd="1" destOrd="0" parTransId="{00BA5185-241A-4EED-9541-6B28D6DC3A8D}" sibTransId="{3220F4D5-41A2-4ACD-B2B5-B67ECB566439}"/>
    <dgm:cxn modelId="{4A7308AC-734A-4461-8DA2-709DBB14DDC5}" type="presOf" srcId="{C491DB28-7490-41E9-BD0E-C69FF39F3EB3}" destId="{E4399B60-245F-42F5-A621-415741772398}" srcOrd="0" destOrd="0" presId="urn:microsoft.com/office/officeart/2005/8/layout/hierarchy2"/>
    <dgm:cxn modelId="{66DEC26B-6C6A-4279-A78F-397685CF46D7}" type="presOf" srcId="{AD8657DA-9B32-42FD-827A-D152E4CC8152}" destId="{547438ED-85A4-4A94-8BF2-DFBC22D3DEDC}" srcOrd="0" destOrd="0" presId="urn:microsoft.com/office/officeart/2005/8/layout/hierarchy2"/>
    <dgm:cxn modelId="{5B312A2B-2932-4FD2-9C3F-DD094FFAB7D0}" type="presOf" srcId="{D994A437-EC4B-4FCA-B733-4FEB8D0EACDA}" destId="{E4581EBB-6934-4E05-B752-CB78B7CAD4AA}" srcOrd="0" destOrd="0" presId="urn:microsoft.com/office/officeart/2005/8/layout/hierarchy2"/>
    <dgm:cxn modelId="{8AAC0755-79A5-471D-86B2-DDBE635D23F2}" type="presOf" srcId="{4F01714E-79DC-4696-922E-183A628D520E}" destId="{7AF13E32-5A9A-4DDE-A020-92550EDA48AD}" srcOrd="0" destOrd="0" presId="urn:microsoft.com/office/officeart/2005/8/layout/hierarchy2"/>
    <dgm:cxn modelId="{946154C0-6104-4ABA-B311-FD7CC85F0540}" type="presOf" srcId="{D4609F9C-2BEA-459F-B937-BFA37E2632FF}" destId="{E2A6E6DB-AB3C-47CA-904E-872EFDF8FF5F}" srcOrd="0" destOrd="0" presId="urn:microsoft.com/office/officeart/2005/8/layout/hierarchy2"/>
    <dgm:cxn modelId="{8031E085-DCF8-4B7A-B66F-6B54DD07B78A}" type="presOf" srcId="{9842C74A-49D1-4634-9A77-DE1FD729A460}" destId="{E2F0B968-E4C8-41CB-B6BC-DAD686324207}" srcOrd="1" destOrd="0" presId="urn:microsoft.com/office/officeart/2005/8/layout/hierarchy2"/>
    <dgm:cxn modelId="{AE112C98-B2A3-492A-9432-99BCFFDEEEA6}" srcId="{8C3A57D3-99C0-4297-BF48-5EB10B92FB79}" destId="{243488F6-4A5F-44C9-8C9C-79F2048770BA}" srcOrd="1" destOrd="0" parTransId="{ED570837-A2AC-4282-97D2-745D60056F0D}" sibTransId="{FFC80C08-694A-4137-88A3-75C06267FF53}"/>
    <dgm:cxn modelId="{6587E97D-81A4-48CC-83FF-88EC1ED80649}" type="presOf" srcId="{330E4BF8-8847-4383-BC90-51075F997973}" destId="{E91FB820-060E-4AF1-A5FC-E2C9F04E15AC}" srcOrd="0" destOrd="0" presId="urn:microsoft.com/office/officeart/2005/8/layout/hierarchy2"/>
    <dgm:cxn modelId="{104BB669-2732-43F0-A74B-74A6A663D00E}" type="presOf" srcId="{C4F8E4F6-D21D-498B-95ED-F16ADF7A4B85}" destId="{7BBFBEF2-B0C8-4F2D-9EB9-E6730254286F}" srcOrd="1" destOrd="0" presId="urn:microsoft.com/office/officeart/2005/8/layout/hierarchy2"/>
    <dgm:cxn modelId="{AE9F683A-4BC6-4B79-99EA-0E7FF8B8A7AC}" type="presOf" srcId="{B77723E3-01EE-4FF7-9101-123E0511B2CB}" destId="{E19C216F-ACB8-477E-9E52-6DC198EF0034}" srcOrd="1" destOrd="0" presId="urn:microsoft.com/office/officeart/2005/8/layout/hierarchy2"/>
    <dgm:cxn modelId="{890CD7A3-67BF-4D95-8387-EAA5C38BF382}" srcId="{9A483852-20C8-4A95-9233-974455ED9B40}" destId="{B27688CF-2FD7-4A36-91FD-5D20812A219A}" srcOrd="0" destOrd="0" parTransId="{1B11687A-AB57-43DD-8C01-AE7B6BE50BC0}" sibTransId="{CE140204-8E01-4D68-AE12-7F62B8AA40DC}"/>
    <dgm:cxn modelId="{71CDFBE9-1E6A-49F5-BFC3-C95CFDF01B59}" type="presOf" srcId="{38588278-8E10-4FC2-8A10-FC04B45199CD}" destId="{6B48BA45-DF5D-46CD-A789-6DA0089AF46A}" srcOrd="1" destOrd="0" presId="urn:microsoft.com/office/officeart/2005/8/layout/hierarchy2"/>
    <dgm:cxn modelId="{E9C0283E-DCF2-469C-AA69-66FB0CAA1840}" type="presOf" srcId="{9B1A63B3-93AB-4B7D-BE70-8052A929EFBE}" destId="{44C0140F-2A1B-4EBA-B839-B1BD8D325CFF}" srcOrd="1" destOrd="0" presId="urn:microsoft.com/office/officeart/2005/8/layout/hierarchy2"/>
    <dgm:cxn modelId="{E9AF8111-A1E8-476A-848C-FE8ECB64CB64}" type="presOf" srcId="{38588278-8E10-4FC2-8A10-FC04B45199CD}" destId="{E7FFDA89-56AA-4E90-B728-18F9634754AC}" srcOrd="0" destOrd="0" presId="urn:microsoft.com/office/officeart/2005/8/layout/hierarchy2"/>
    <dgm:cxn modelId="{37D6FBD6-BFC7-4DB1-A757-475B6E5DD9A9}" srcId="{79B5CF09-CA74-483E-8554-149EAAB92A65}" destId="{8E2EA626-32BE-423F-A8AF-9B2779DCE41D}" srcOrd="0" destOrd="0" parTransId="{9B1A63B3-93AB-4B7D-BE70-8052A929EFBE}" sibTransId="{F83B4DBC-AA73-4572-B252-ED4E928347D3}"/>
    <dgm:cxn modelId="{6C190DC6-9445-4B92-BF83-54D6C045A0BF}" type="presOf" srcId="{1B11687A-AB57-43DD-8C01-AE7B6BE50BC0}" destId="{A819A75C-0CFC-49AF-99E1-0B9055CA2F03}" srcOrd="0" destOrd="0" presId="urn:microsoft.com/office/officeart/2005/8/layout/hierarchy2"/>
    <dgm:cxn modelId="{409DC66F-6EAA-4953-8EB3-6B76A489BA40}" type="presOf" srcId="{ED570837-A2AC-4282-97D2-745D60056F0D}" destId="{D7975328-1442-418A-8A54-5B0913B8549C}" srcOrd="0" destOrd="0" presId="urn:microsoft.com/office/officeart/2005/8/layout/hierarchy2"/>
    <dgm:cxn modelId="{05312530-7DC3-41A4-BD48-400A31E69FB8}" type="presOf" srcId="{E0EF9CC0-5771-4691-A0BF-8BC91000AECA}" destId="{9CFA6F86-146E-4B60-B383-DE918D5BAEA0}" srcOrd="1" destOrd="0" presId="urn:microsoft.com/office/officeart/2005/8/layout/hierarchy2"/>
    <dgm:cxn modelId="{60D0177B-57F6-4FDD-8444-FE37CA5C5EDA}" type="presOf" srcId="{9A28A829-DEEA-4E66-9266-4F815228C334}" destId="{3AD7BEF8-7432-4342-A637-AACC0A9F28CF}" srcOrd="1" destOrd="0" presId="urn:microsoft.com/office/officeart/2005/8/layout/hierarchy2"/>
    <dgm:cxn modelId="{DE4F3297-E4B4-4D46-9049-22F4EAD0DAAB}" type="presOf" srcId="{8E2EA626-32BE-423F-A8AF-9B2779DCE41D}" destId="{E9E80788-4795-4FC4-94D1-C7D7239FF90F}" srcOrd="0" destOrd="0" presId="urn:microsoft.com/office/officeart/2005/8/layout/hierarchy2"/>
    <dgm:cxn modelId="{F6B66522-68EA-40DB-A508-7DD2C5605ECB}" srcId="{7F7A2A29-93C4-4F18-AC4B-285AA4365AD5}" destId="{4F01714E-79DC-4696-922E-183A628D520E}" srcOrd="1" destOrd="0" parTransId="{9842C74A-49D1-4634-9A77-DE1FD729A460}" sibTransId="{D926A58B-A469-437B-A1A4-C9FF97B089BE}"/>
    <dgm:cxn modelId="{8D332CEA-7212-47A5-BCDC-581B51473CDC}" type="presOf" srcId="{2DFFFCC2-FD2F-457D-A016-7EC5A1AEB480}" destId="{E1924C79-6841-49CE-B500-9DDF982348AF}" srcOrd="0" destOrd="0" presId="urn:microsoft.com/office/officeart/2005/8/layout/hierarchy2"/>
    <dgm:cxn modelId="{6FCB23CD-25E0-448C-A461-E79072BE608A}" type="presParOf" srcId="{E4399B60-245F-42F5-A621-415741772398}" destId="{427102BF-8F01-4EA5-BB24-A31D49E03F83}" srcOrd="0" destOrd="0" presId="urn:microsoft.com/office/officeart/2005/8/layout/hierarchy2"/>
    <dgm:cxn modelId="{FCD1B3EF-8657-4090-9C85-46234FA4F688}" type="presParOf" srcId="{427102BF-8F01-4EA5-BB24-A31D49E03F83}" destId="{04C9A1F1-9E4B-4791-B027-9C04C0C6F532}" srcOrd="0" destOrd="0" presId="urn:microsoft.com/office/officeart/2005/8/layout/hierarchy2"/>
    <dgm:cxn modelId="{2F584066-FBE0-43EB-A6C6-4F927CE70D59}" type="presParOf" srcId="{427102BF-8F01-4EA5-BB24-A31D49E03F83}" destId="{8822A15C-2CCE-4AE7-8961-729056F6B525}" srcOrd="1" destOrd="0" presId="urn:microsoft.com/office/officeart/2005/8/layout/hierarchy2"/>
    <dgm:cxn modelId="{695D60D6-75F5-4469-B2EB-0FDA33488B57}" type="presParOf" srcId="{8822A15C-2CCE-4AE7-8961-729056F6B525}" destId="{CFB6152B-F401-4172-98D7-499161B97AE7}" srcOrd="0" destOrd="0" presId="urn:microsoft.com/office/officeart/2005/8/layout/hierarchy2"/>
    <dgm:cxn modelId="{E57EB80D-2368-4FF8-8632-6640E66464C3}" type="presParOf" srcId="{CFB6152B-F401-4172-98D7-499161B97AE7}" destId="{E19C216F-ACB8-477E-9E52-6DC198EF0034}" srcOrd="0" destOrd="0" presId="urn:microsoft.com/office/officeart/2005/8/layout/hierarchy2"/>
    <dgm:cxn modelId="{EC5B00B5-174F-45E3-9621-DECBA8F45225}" type="presParOf" srcId="{8822A15C-2CCE-4AE7-8961-729056F6B525}" destId="{6EC3BDB8-BA53-4E98-A95F-2753ED90E0B1}" srcOrd="1" destOrd="0" presId="urn:microsoft.com/office/officeart/2005/8/layout/hierarchy2"/>
    <dgm:cxn modelId="{BA120EC1-CB17-4822-8D97-889BE47B4F18}" type="presParOf" srcId="{6EC3BDB8-BA53-4E98-A95F-2753ED90E0B1}" destId="{F5D0BC1A-53F1-44EF-BCD1-34037A2BAD9E}" srcOrd="0" destOrd="0" presId="urn:microsoft.com/office/officeart/2005/8/layout/hierarchy2"/>
    <dgm:cxn modelId="{923BEAD7-DCB2-4717-A9E2-77DFED7E46EF}" type="presParOf" srcId="{6EC3BDB8-BA53-4E98-A95F-2753ED90E0B1}" destId="{06C04921-89AA-458D-9D7B-3A4FFCAD5B36}" srcOrd="1" destOrd="0" presId="urn:microsoft.com/office/officeart/2005/8/layout/hierarchy2"/>
    <dgm:cxn modelId="{D7E510D5-7465-4107-AFE3-7E94AD0A4C38}" type="presParOf" srcId="{06C04921-89AA-458D-9D7B-3A4FFCAD5B36}" destId="{971008E1-D9B1-4831-B484-C2CF4F394C4F}" srcOrd="0" destOrd="0" presId="urn:microsoft.com/office/officeart/2005/8/layout/hierarchy2"/>
    <dgm:cxn modelId="{377EEBA9-3068-4A0A-8FA2-E3F56942E554}" type="presParOf" srcId="{971008E1-D9B1-4831-B484-C2CF4F394C4F}" destId="{C10AF09B-38A0-4238-9624-83792C9B108B}" srcOrd="0" destOrd="0" presId="urn:microsoft.com/office/officeart/2005/8/layout/hierarchy2"/>
    <dgm:cxn modelId="{44B3FB63-FF8E-4561-988C-6F7553DC20BA}" type="presParOf" srcId="{06C04921-89AA-458D-9D7B-3A4FFCAD5B36}" destId="{983D5ABD-1EA2-4909-A251-784694B388C1}" srcOrd="1" destOrd="0" presId="urn:microsoft.com/office/officeart/2005/8/layout/hierarchy2"/>
    <dgm:cxn modelId="{640BF6D6-F4BE-4736-A9F9-3B12086F0779}" type="presParOf" srcId="{983D5ABD-1EA2-4909-A251-784694B388C1}" destId="{5AA39238-AF26-4B67-93D2-D92FBB809C85}" srcOrd="0" destOrd="0" presId="urn:microsoft.com/office/officeart/2005/8/layout/hierarchy2"/>
    <dgm:cxn modelId="{B5471EAF-6BD1-4687-8F6B-3DBFD5B2F3D8}" type="presParOf" srcId="{983D5ABD-1EA2-4909-A251-784694B388C1}" destId="{35E55B2C-78A4-4B62-924A-174EE03004B2}" srcOrd="1" destOrd="0" presId="urn:microsoft.com/office/officeart/2005/8/layout/hierarchy2"/>
    <dgm:cxn modelId="{B70BAC07-08D4-4084-A71E-A1A0A8F57987}" type="presParOf" srcId="{35E55B2C-78A4-4B62-924A-174EE03004B2}" destId="{70C5EF6C-08CD-4395-BD69-F60451A49B68}" srcOrd="0" destOrd="0" presId="urn:microsoft.com/office/officeart/2005/8/layout/hierarchy2"/>
    <dgm:cxn modelId="{2FA01735-40A1-4D3A-A277-3D4FDD4DB122}" type="presParOf" srcId="{70C5EF6C-08CD-4395-BD69-F60451A49B68}" destId="{D0D996ED-3E7C-46CB-813F-F3BAFE9BC43A}" srcOrd="0" destOrd="0" presId="urn:microsoft.com/office/officeart/2005/8/layout/hierarchy2"/>
    <dgm:cxn modelId="{93E75776-F538-44A7-8178-E6E170D0A783}" type="presParOf" srcId="{35E55B2C-78A4-4B62-924A-174EE03004B2}" destId="{D577B78F-745D-412A-BE17-703BBBACF8A5}" srcOrd="1" destOrd="0" presId="urn:microsoft.com/office/officeart/2005/8/layout/hierarchy2"/>
    <dgm:cxn modelId="{CF1198D0-CE8C-4D36-90BF-E962E6A0ECA3}" type="presParOf" srcId="{D577B78F-745D-412A-BE17-703BBBACF8A5}" destId="{67DA0F94-C8D0-48E5-A484-240066F5C2E9}" srcOrd="0" destOrd="0" presId="urn:microsoft.com/office/officeart/2005/8/layout/hierarchy2"/>
    <dgm:cxn modelId="{5ECAC8C1-F966-4981-953A-867681E49D60}" type="presParOf" srcId="{D577B78F-745D-412A-BE17-703BBBACF8A5}" destId="{2887A30C-C008-43A6-8B30-5AD02D6BD2B7}" srcOrd="1" destOrd="0" presId="urn:microsoft.com/office/officeart/2005/8/layout/hierarchy2"/>
    <dgm:cxn modelId="{5C850E5F-36C4-4D87-9899-5A69C706FD05}" type="presParOf" srcId="{35E55B2C-78A4-4B62-924A-174EE03004B2}" destId="{30AC58BF-C541-487E-88B9-E9E040C1C61D}" srcOrd="2" destOrd="0" presId="urn:microsoft.com/office/officeart/2005/8/layout/hierarchy2"/>
    <dgm:cxn modelId="{15BCB20D-1C29-42E0-8273-4145F1985534}" type="presParOf" srcId="{30AC58BF-C541-487E-88B9-E9E040C1C61D}" destId="{E2F0B968-E4C8-41CB-B6BC-DAD686324207}" srcOrd="0" destOrd="0" presId="urn:microsoft.com/office/officeart/2005/8/layout/hierarchy2"/>
    <dgm:cxn modelId="{11E677AF-3566-470B-A257-D07F41B49223}" type="presParOf" srcId="{35E55B2C-78A4-4B62-924A-174EE03004B2}" destId="{12F2535C-2086-4109-96CD-011C1128863F}" srcOrd="3" destOrd="0" presId="urn:microsoft.com/office/officeart/2005/8/layout/hierarchy2"/>
    <dgm:cxn modelId="{FEDC7386-4EA1-441A-8404-A319469EA86B}" type="presParOf" srcId="{12F2535C-2086-4109-96CD-011C1128863F}" destId="{7AF13E32-5A9A-4DDE-A020-92550EDA48AD}" srcOrd="0" destOrd="0" presId="urn:microsoft.com/office/officeart/2005/8/layout/hierarchy2"/>
    <dgm:cxn modelId="{C9EB8BAF-6994-4C8E-9B95-51AADB5EEDA6}" type="presParOf" srcId="{12F2535C-2086-4109-96CD-011C1128863F}" destId="{2DC5CA30-2BC1-4A03-80CD-651BA9E1692F}" srcOrd="1" destOrd="0" presId="urn:microsoft.com/office/officeart/2005/8/layout/hierarchy2"/>
    <dgm:cxn modelId="{CAE15E31-372F-4EDF-9D67-F4C87758DAAD}" type="presParOf" srcId="{35E55B2C-78A4-4B62-924A-174EE03004B2}" destId="{84B5C8D3-4542-4A97-B84D-964BD9FC10FD}" srcOrd="4" destOrd="0" presId="urn:microsoft.com/office/officeart/2005/8/layout/hierarchy2"/>
    <dgm:cxn modelId="{02251310-C564-4C15-BBB1-8394014B426E}" type="presParOf" srcId="{84B5C8D3-4542-4A97-B84D-964BD9FC10FD}" destId="{44A2C641-B2AA-4634-A27D-295EAC65379E}" srcOrd="0" destOrd="0" presId="urn:microsoft.com/office/officeart/2005/8/layout/hierarchy2"/>
    <dgm:cxn modelId="{DC529F79-3DE3-4CB4-A8A7-061218915E8D}" type="presParOf" srcId="{35E55B2C-78A4-4B62-924A-174EE03004B2}" destId="{3B80F61B-7AFC-4D11-9693-C35A1CB5639A}" srcOrd="5" destOrd="0" presId="urn:microsoft.com/office/officeart/2005/8/layout/hierarchy2"/>
    <dgm:cxn modelId="{7839B224-CADA-48C8-832F-339DF238198F}" type="presParOf" srcId="{3B80F61B-7AFC-4D11-9693-C35A1CB5639A}" destId="{1CF146EA-8280-4950-983A-8E327DC6EEDB}" srcOrd="0" destOrd="0" presId="urn:microsoft.com/office/officeart/2005/8/layout/hierarchy2"/>
    <dgm:cxn modelId="{33F8132C-6AE2-4742-BBDB-8F72A281D999}" type="presParOf" srcId="{3B80F61B-7AFC-4D11-9693-C35A1CB5639A}" destId="{BD197C07-A654-44B8-80D9-0706C833888C}" srcOrd="1" destOrd="0" presId="urn:microsoft.com/office/officeart/2005/8/layout/hierarchy2"/>
    <dgm:cxn modelId="{08F22B8A-A5D1-482C-96D6-E8E011E8727B}" type="presParOf" srcId="{35E55B2C-78A4-4B62-924A-174EE03004B2}" destId="{9A0E5EF4-DCBD-4500-83BC-92F01D7C5C4E}" srcOrd="6" destOrd="0" presId="urn:microsoft.com/office/officeart/2005/8/layout/hierarchy2"/>
    <dgm:cxn modelId="{5AE054DB-A997-4E65-9513-2CFC28875853}" type="presParOf" srcId="{9A0E5EF4-DCBD-4500-83BC-92F01D7C5C4E}" destId="{3AD7BEF8-7432-4342-A637-AACC0A9F28CF}" srcOrd="0" destOrd="0" presId="urn:microsoft.com/office/officeart/2005/8/layout/hierarchy2"/>
    <dgm:cxn modelId="{46E4F14C-B82F-4ED6-B634-DFC077A35A75}" type="presParOf" srcId="{35E55B2C-78A4-4B62-924A-174EE03004B2}" destId="{0940C8C0-9444-4A27-9802-5979CFD73313}" srcOrd="7" destOrd="0" presId="urn:microsoft.com/office/officeart/2005/8/layout/hierarchy2"/>
    <dgm:cxn modelId="{7B000997-35B7-42EA-A54A-EF722B232048}" type="presParOf" srcId="{0940C8C0-9444-4A27-9802-5979CFD73313}" destId="{E91FB820-060E-4AF1-A5FC-E2C9F04E15AC}" srcOrd="0" destOrd="0" presId="urn:microsoft.com/office/officeart/2005/8/layout/hierarchy2"/>
    <dgm:cxn modelId="{8B178E81-B82B-45CF-92CD-879694C3BB6B}" type="presParOf" srcId="{0940C8C0-9444-4A27-9802-5979CFD73313}" destId="{5ED1235D-5AFD-4B88-B460-27FB373C0272}" srcOrd="1" destOrd="0" presId="urn:microsoft.com/office/officeart/2005/8/layout/hierarchy2"/>
    <dgm:cxn modelId="{6FE455C1-9C26-409B-86A1-4500EE488A3B}" type="presParOf" srcId="{06C04921-89AA-458D-9D7B-3A4FFCAD5B36}" destId="{02FD9603-47CC-4BC3-ABDD-E1B811758DFE}" srcOrd="2" destOrd="0" presId="urn:microsoft.com/office/officeart/2005/8/layout/hierarchy2"/>
    <dgm:cxn modelId="{3A11A5FA-16F2-412B-A0A3-9B5A39AA01D1}" type="presParOf" srcId="{02FD9603-47CC-4BC3-ABDD-E1B811758DFE}" destId="{815C2CCC-33E7-4277-A7B2-A2AE3419FB87}" srcOrd="0" destOrd="0" presId="urn:microsoft.com/office/officeart/2005/8/layout/hierarchy2"/>
    <dgm:cxn modelId="{B956C073-B446-4962-9BFD-B65081D4189E}" type="presParOf" srcId="{06C04921-89AA-458D-9D7B-3A4FFCAD5B36}" destId="{3EBB3183-9547-40C5-B79C-362EE2831EEF}" srcOrd="3" destOrd="0" presId="urn:microsoft.com/office/officeart/2005/8/layout/hierarchy2"/>
    <dgm:cxn modelId="{22131E20-0A69-48B3-B737-2389EA2CEACD}" type="presParOf" srcId="{3EBB3183-9547-40C5-B79C-362EE2831EEF}" destId="{B01FA05B-60F7-4EA7-8536-7E5DD3A5612C}" srcOrd="0" destOrd="0" presId="urn:microsoft.com/office/officeart/2005/8/layout/hierarchy2"/>
    <dgm:cxn modelId="{48D89509-2278-4B02-9DE3-F84B5F697121}" type="presParOf" srcId="{3EBB3183-9547-40C5-B79C-362EE2831EEF}" destId="{70D9728D-DD9D-414B-9084-B7FED7284CD3}" srcOrd="1" destOrd="0" presId="urn:microsoft.com/office/officeart/2005/8/layout/hierarchy2"/>
    <dgm:cxn modelId="{FF5DBC09-7680-42B1-B418-DB6CC39091B0}" type="presParOf" srcId="{70D9728D-DD9D-414B-9084-B7FED7284CD3}" destId="{24E888AC-F376-457D-83B3-42B1CA4DE1EF}" srcOrd="0" destOrd="0" presId="urn:microsoft.com/office/officeart/2005/8/layout/hierarchy2"/>
    <dgm:cxn modelId="{C96092A0-77C1-4AB4-8702-A46C539C8986}" type="presParOf" srcId="{24E888AC-F376-457D-83B3-42B1CA4DE1EF}" destId="{77E168D5-A835-42E0-B2F4-83562CA87A67}" srcOrd="0" destOrd="0" presId="urn:microsoft.com/office/officeart/2005/8/layout/hierarchy2"/>
    <dgm:cxn modelId="{53411056-FC34-4CF2-9CBE-77AE92D67205}" type="presParOf" srcId="{70D9728D-DD9D-414B-9084-B7FED7284CD3}" destId="{C8C29FDC-9BC7-4C24-911F-824BA2B8F6F2}" srcOrd="1" destOrd="0" presId="urn:microsoft.com/office/officeart/2005/8/layout/hierarchy2"/>
    <dgm:cxn modelId="{5DAAC199-301D-44D8-917A-E7AAB3B11D61}" type="presParOf" srcId="{C8C29FDC-9BC7-4C24-911F-824BA2B8F6F2}" destId="{C7F6D7B1-5B62-4134-897F-5B4A9ED0AE1C}" srcOrd="0" destOrd="0" presId="urn:microsoft.com/office/officeart/2005/8/layout/hierarchy2"/>
    <dgm:cxn modelId="{B032AB91-4F78-429B-9093-DD58605E43A4}" type="presParOf" srcId="{C8C29FDC-9BC7-4C24-911F-824BA2B8F6F2}" destId="{5A074630-8BF3-48CC-A1F4-C689F35C8FC7}" srcOrd="1" destOrd="0" presId="urn:microsoft.com/office/officeart/2005/8/layout/hierarchy2"/>
    <dgm:cxn modelId="{22C2B477-22D4-4866-A99D-39208B000DEB}" type="presParOf" srcId="{70D9728D-DD9D-414B-9084-B7FED7284CD3}" destId="{D7975328-1442-418A-8A54-5B0913B8549C}" srcOrd="2" destOrd="0" presId="urn:microsoft.com/office/officeart/2005/8/layout/hierarchy2"/>
    <dgm:cxn modelId="{51A75D1B-84A0-4CD5-8163-A77AB7BC6983}" type="presParOf" srcId="{D7975328-1442-418A-8A54-5B0913B8549C}" destId="{365A6A37-9358-458A-B1A9-7F5E27447839}" srcOrd="0" destOrd="0" presId="urn:microsoft.com/office/officeart/2005/8/layout/hierarchy2"/>
    <dgm:cxn modelId="{83182C70-30D7-47B7-858E-B8AA7E2A6D63}" type="presParOf" srcId="{70D9728D-DD9D-414B-9084-B7FED7284CD3}" destId="{40512763-AD61-4B4C-A8C4-96DF3B9CFD36}" srcOrd="3" destOrd="0" presId="urn:microsoft.com/office/officeart/2005/8/layout/hierarchy2"/>
    <dgm:cxn modelId="{79EAD017-CD1D-447A-9F2E-5A4D97CC565D}" type="presParOf" srcId="{40512763-AD61-4B4C-A8C4-96DF3B9CFD36}" destId="{1D3F9E7D-8815-4510-BD43-78CF0B07278B}" srcOrd="0" destOrd="0" presId="urn:microsoft.com/office/officeart/2005/8/layout/hierarchy2"/>
    <dgm:cxn modelId="{2DFC4561-9542-4D9F-B92B-120C7D858820}" type="presParOf" srcId="{40512763-AD61-4B4C-A8C4-96DF3B9CFD36}" destId="{26B858C0-64B8-48F0-A402-2AB2D1E828A5}" srcOrd="1" destOrd="0" presId="urn:microsoft.com/office/officeart/2005/8/layout/hierarchy2"/>
    <dgm:cxn modelId="{3159BA1D-4A66-4196-826A-D5872EEE86C9}" type="presParOf" srcId="{70D9728D-DD9D-414B-9084-B7FED7284CD3}" destId="{A7E6EF7A-A710-403B-BB7B-243B6CF008F4}" srcOrd="4" destOrd="0" presId="urn:microsoft.com/office/officeart/2005/8/layout/hierarchy2"/>
    <dgm:cxn modelId="{1FBF3DB0-70A5-4F95-A50B-7343A51BF734}" type="presParOf" srcId="{A7E6EF7A-A710-403B-BB7B-243B6CF008F4}" destId="{9CFA6F86-146E-4B60-B383-DE918D5BAEA0}" srcOrd="0" destOrd="0" presId="urn:microsoft.com/office/officeart/2005/8/layout/hierarchy2"/>
    <dgm:cxn modelId="{B0C303CD-5B85-4217-93A1-8BF6FCC49A73}" type="presParOf" srcId="{70D9728D-DD9D-414B-9084-B7FED7284CD3}" destId="{95E2D150-8862-448D-BE0F-12110ECCA6EF}" srcOrd="5" destOrd="0" presId="urn:microsoft.com/office/officeart/2005/8/layout/hierarchy2"/>
    <dgm:cxn modelId="{B66DC0E3-227F-4F06-9F59-817A8AE0DDC6}" type="presParOf" srcId="{95E2D150-8862-448D-BE0F-12110ECCA6EF}" destId="{C9E8D5FE-93F7-4C4C-AA7D-17B679A14CC0}" srcOrd="0" destOrd="0" presId="urn:microsoft.com/office/officeart/2005/8/layout/hierarchy2"/>
    <dgm:cxn modelId="{2D63F2C3-A14E-428A-B636-06DF9A371EE0}" type="presParOf" srcId="{95E2D150-8862-448D-BE0F-12110ECCA6EF}" destId="{06B84245-FC2F-4AD5-91DC-58A188430B1E}" srcOrd="1" destOrd="0" presId="urn:microsoft.com/office/officeart/2005/8/layout/hierarchy2"/>
    <dgm:cxn modelId="{790BAD0C-362E-4DB0-A1C2-A3D7DC8714DF}" type="presParOf" srcId="{70D9728D-DD9D-414B-9084-B7FED7284CD3}" destId="{4B511CCA-BAFE-45B2-A8B8-759E922D30E3}" srcOrd="6" destOrd="0" presId="urn:microsoft.com/office/officeart/2005/8/layout/hierarchy2"/>
    <dgm:cxn modelId="{FDB627B3-8E5A-4381-9488-936F6CF7D622}" type="presParOf" srcId="{4B511CCA-BAFE-45B2-A8B8-759E922D30E3}" destId="{D3D23CE9-AD81-4CBE-BED7-4F169F1F2937}" srcOrd="0" destOrd="0" presId="urn:microsoft.com/office/officeart/2005/8/layout/hierarchy2"/>
    <dgm:cxn modelId="{190D0081-3C48-4F2F-8B0C-F812569593CA}" type="presParOf" srcId="{70D9728D-DD9D-414B-9084-B7FED7284CD3}" destId="{6E4C6497-5459-401F-98AD-3BF3B415D146}" srcOrd="7" destOrd="0" presId="urn:microsoft.com/office/officeart/2005/8/layout/hierarchy2"/>
    <dgm:cxn modelId="{76AB9B5A-67F8-44AD-8A4B-A0B21720A8D1}" type="presParOf" srcId="{6E4C6497-5459-401F-98AD-3BF3B415D146}" destId="{F102242B-12EC-49DF-9797-A6A38B746622}" srcOrd="0" destOrd="0" presId="urn:microsoft.com/office/officeart/2005/8/layout/hierarchy2"/>
    <dgm:cxn modelId="{8E5234E3-2847-48B1-A596-295F6D062363}" type="presParOf" srcId="{6E4C6497-5459-401F-98AD-3BF3B415D146}" destId="{56E62FBA-E668-456A-8AD2-AEF03D769AEB}" srcOrd="1" destOrd="0" presId="urn:microsoft.com/office/officeart/2005/8/layout/hierarchy2"/>
    <dgm:cxn modelId="{B0EC293A-4B72-461D-867D-4DFE13D3B498}" type="presParOf" srcId="{70D9728D-DD9D-414B-9084-B7FED7284CD3}" destId="{7A7A7366-7AF3-41DE-B896-402DC0517AD3}" srcOrd="8" destOrd="0" presId="urn:microsoft.com/office/officeart/2005/8/layout/hierarchy2"/>
    <dgm:cxn modelId="{99189821-9A39-4E4B-9071-F2968AB7864E}" type="presParOf" srcId="{7A7A7366-7AF3-41DE-B896-402DC0517AD3}" destId="{7BBFBEF2-B0C8-4F2D-9EB9-E6730254286F}" srcOrd="0" destOrd="0" presId="urn:microsoft.com/office/officeart/2005/8/layout/hierarchy2"/>
    <dgm:cxn modelId="{8AB8EFE4-A5D5-49FC-B3E1-EA0EF16DCE94}" type="presParOf" srcId="{70D9728D-DD9D-414B-9084-B7FED7284CD3}" destId="{EB2B7250-0D4D-4543-B336-FCE7EE5B99A4}" srcOrd="9" destOrd="0" presId="urn:microsoft.com/office/officeart/2005/8/layout/hierarchy2"/>
    <dgm:cxn modelId="{122D5EFE-1774-42B6-A263-1CA5896B28B2}" type="presParOf" srcId="{EB2B7250-0D4D-4543-B336-FCE7EE5B99A4}" destId="{E2A6E6DB-AB3C-47CA-904E-872EFDF8FF5F}" srcOrd="0" destOrd="0" presId="urn:microsoft.com/office/officeart/2005/8/layout/hierarchy2"/>
    <dgm:cxn modelId="{8B5EF8A9-BEEF-48BA-9594-5BFD1E80AD5B}" type="presParOf" srcId="{EB2B7250-0D4D-4543-B336-FCE7EE5B99A4}" destId="{B5C0C92F-D041-44FB-8695-BBCCA459988B}" srcOrd="1" destOrd="0" presId="urn:microsoft.com/office/officeart/2005/8/layout/hierarchy2"/>
    <dgm:cxn modelId="{B8C520F4-F802-44E1-9C84-2047794C2950}" type="presParOf" srcId="{8822A15C-2CCE-4AE7-8961-729056F6B525}" destId="{525F5912-EB32-4FCB-A491-7FEFA871BFEC}" srcOrd="2" destOrd="0" presId="urn:microsoft.com/office/officeart/2005/8/layout/hierarchy2"/>
    <dgm:cxn modelId="{BB597AB0-77DD-494D-B65D-E3F8DDDA35DF}" type="presParOf" srcId="{525F5912-EB32-4FCB-A491-7FEFA871BFEC}" destId="{04144C6C-5874-45F6-94BC-5B65F019C2F3}" srcOrd="0" destOrd="0" presId="urn:microsoft.com/office/officeart/2005/8/layout/hierarchy2"/>
    <dgm:cxn modelId="{602FD965-8D67-4902-9811-6040C9EAB18A}" type="presParOf" srcId="{8822A15C-2CCE-4AE7-8961-729056F6B525}" destId="{117A4DDA-9F5A-42A9-AE39-63AA1D169648}" srcOrd="3" destOrd="0" presId="urn:microsoft.com/office/officeart/2005/8/layout/hierarchy2"/>
    <dgm:cxn modelId="{AE1D0735-6CB0-4A1B-A48C-D6A4CB980CEA}" type="presParOf" srcId="{117A4DDA-9F5A-42A9-AE39-63AA1D169648}" destId="{97E1DF2D-F2B2-4CEF-8DF0-17C0BF6C5FA2}" srcOrd="0" destOrd="0" presId="urn:microsoft.com/office/officeart/2005/8/layout/hierarchy2"/>
    <dgm:cxn modelId="{63C18E22-92E7-4102-A886-7FAF0C04112D}" type="presParOf" srcId="{117A4DDA-9F5A-42A9-AE39-63AA1D169648}" destId="{54C869DF-6C44-4573-B858-61C73ACF35A7}" srcOrd="1" destOrd="0" presId="urn:microsoft.com/office/officeart/2005/8/layout/hierarchy2"/>
    <dgm:cxn modelId="{C03DEB1E-593C-4DB5-8CED-2CF403DE061F}" type="presParOf" srcId="{54C869DF-6C44-4573-B858-61C73ACF35A7}" destId="{A819A75C-0CFC-49AF-99E1-0B9055CA2F03}" srcOrd="0" destOrd="0" presId="urn:microsoft.com/office/officeart/2005/8/layout/hierarchy2"/>
    <dgm:cxn modelId="{F0D24307-D301-4586-AD89-BC739FD4BB0D}" type="presParOf" srcId="{A819A75C-0CFC-49AF-99E1-0B9055CA2F03}" destId="{08FDC4CE-42C8-4EAA-9A37-5D6D0E417AE7}" srcOrd="0" destOrd="0" presId="urn:microsoft.com/office/officeart/2005/8/layout/hierarchy2"/>
    <dgm:cxn modelId="{560E5ED5-0BCE-41DE-A8B4-661837F5A3BE}" type="presParOf" srcId="{54C869DF-6C44-4573-B858-61C73ACF35A7}" destId="{F582551A-E8E6-47B5-91B8-B69A04FBF0F7}" srcOrd="1" destOrd="0" presId="urn:microsoft.com/office/officeart/2005/8/layout/hierarchy2"/>
    <dgm:cxn modelId="{1C46376E-2317-42CA-9B9A-449153DF0D76}" type="presParOf" srcId="{F582551A-E8E6-47B5-91B8-B69A04FBF0F7}" destId="{BFEEC231-09AC-4FFE-8330-AF7C063893A3}" srcOrd="0" destOrd="0" presId="urn:microsoft.com/office/officeart/2005/8/layout/hierarchy2"/>
    <dgm:cxn modelId="{6E189A0F-72B5-4E51-B763-19CC58FC8CE4}" type="presParOf" srcId="{F582551A-E8E6-47B5-91B8-B69A04FBF0F7}" destId="{BE768411-F569-4D47-9A49-AC2FF6A6DD5E}" srcOrd="1" destOrd="0" presId="urn:microsoft.com/office/officeart/2005/8/layout/hierarchy2"/>
    <dgm:cxn modelId="{AAD19341-18E7-4CF1-8EC9-DF43A1349837}" type="presParOf" srcId="{54C869DF-6C44-4573-B858-61C73ACF35A7}" destId="{E7FFDA89-56AA-4E90-B728-18F9634754AC}" srcOrd="2" destOrd="0" presId="urn:microsoft.com/office/officeart/2005/8/layout/hierarchy2"/>
    <dgm:cxn modelId="{C372C580-6759-48F3-A8D2-54F4D8A03DAC}" type="presParOf" srcId="{E7FFDA89-56AA-4E90-B728-18F9634754AC}" destId="{6B48BA45-DF5D-46CD-A789-6DA0089AF46A}" srcOrd="0" destOrd="0" presId="urn:microsoft.com/office/officeart/2005/8/layout/hierarchy2"/>
    <dgm:cxn modelId="{790DCE0E-1658-4727-A1F5-1ED03F4F8114}" type="presParOf" srcId="{54C869DF-6C44-4573-B858-61C73ACF35A7}" destId="{142D79EC-BBAA-4987-AD48-69BE0F471F18}" srcOrd="3" destOrd="0" presId="urn:microsoft.com/office/officeart/2005/8/layout/hierarchy2"/>
    <dgm:cxn modelId="{E3AA2367-1FFF-408C-A125-11153A4DB397}" type="presParOf" srcId="{142D79EC-BBAA-4987-AD48-69BE0F471F18}" destId="{AE951B9E-8A01-40AD-8A04-CF178A7C32A4}" srcOrd="0" destOrd="0" presId="urn:microsoft.com/office/officeart/2005/8/layout/hierarchy2"/>
    <dgm:cxn modelId="{EC10B208-2DF1-4AC7-905F-CFE76985FFD3}" type="presParOf" srcId="{142D79EC-BBAA-4987-AD48-69BE0F471F18}" destId="{EB8DEC87-7DDA-43DE-94EB-181692344792}" srcOrd="1" destOrd="0" presId="urn:microsoft.com/office/officeart/2005/8/layout/hierarchy2"/>
    <dgm:cxn modelId="{4FB10723-8B55-4A2F-88B7-DBD8CE43DA9E}" type="presParOf" srcId="{8822A15C-2CCE-4AE7-8961-729056F6B525}" destId="{E1924C79-6841-49CE-B500-9DDF982348AF}" srcOrd="4" destOrd="0" presId="urn:microsoft.com/office/officeart/2005/8/layout/hierarchy2"/>
    <dgm:cxn modelId="{E5D8FAA5-DD6C-47D5-B3E3-D3E697688FB2}" type="presParOf" srcId="{E1924C79-6841-49CE-B500-9DDF982348AF}" destId="{5AD55444-ACD5-42E3-B05E-11BC64AB4929}" srcOrd="0" destOrd="0" presId="urn:microsoft.com/office/officeart/2005/8/layout/hierarchy2"/>
    <dgm:cxn modelId="{D55343B1-09E8-4185-BFB3-2D33F2DEEB55}" type="presParOf" srcId="{8822A15C-2CCE-4AE7-8961-729056F6B525}" destId="{D0028B58-2BB3-4B61-BD4C-5E73C394E318}" srcOrd="5" destOrd="0" presId="urn:microsoft.com/office/officeart/2005/8/layout/hierarchy2"/>
    <dgm:cxn modelId="{F1C3D808-3586-4FFC-A337-9D3A8D723FEF}" type="presParOf" srcId="{D0028B58-2BB3-4B61-BD4C-5E73C394E318}" destId="{53BD7E22-6BEE-4225-ADA1-E8D03E6C370A}" srcOrd="0" destOrd="0" presId="urn:microsoft.com/office/officeart/2005/8/layout/hierarchy2"/>
    <dgm:cxn modelId="{3103A1D7-69C3-4247-9978-3E598022F231}" type="presParOf" srcId="{D0028B58-2BB3-4B61-BD4C-5E73C394E318}" destId="{D56116F8-1472-4BB8-AC89-549E0B48B677}" srcOrd="1" destOrd="0" presId="urn:microsoft.com/office/officeart/2005/8/layout/hierarchy2"/>
    <dgm:cxn modelId="{99E37BE8-A1DC-4198-80EB-80E5CCBB71B4}" type="presParOf" srcId="{D56116F8-1472-4BB8-AC89-549E0B48B677}" destId="{3E4399AE-3E98-4D41-8AAB-D0AC0F49A692}" srcOrd="0" destOrd="0" presId="urn:microsoft.com/office/officeart/2005/8/layout/hierarchy2"/>
    <dgm:cxn modelId="{F0091DE3-EE19-433D-8A7E-02D12DA73128}" type="presParOf" srcId="{3E4399AE-3E98-4D41-8AAB-D0AC0F49A692}" destId="{44C0140F-2A1B-4EBA-B839-B1BD8D325CFF}" srcOrd="0" destOrd="0" presId="urn:microsoft.com/office/officeart/2005/8/layout/hierarchy2"/>
    <dgm:cxn modelId="{D2E3C879-DC3F-4B5A-A889-8EB7B9E0DF77}" type="presParOf" srcId="{D56116F8-1472-4BB8-AC89-549E0B48B677}" destId="{047F86AE-5D2B-43E5-8945-56EAD430F834}" srcOrd="1" destOrd="0" presId="urn:microsoft.com/office/officeart/2005/8/layout/hierarchy2"/>
    <dgm:cxn modelId="{FC563E2F-3D0D-4AAF-934A-8EC7E8D49971}" type="presParOf" srcId="{047F86AE-5D2B-43E5-8945-56EAD430F834}" destId="{E9E80788-4795-4FC4-94D1-C7D7239FF90F}" srcOrd="0" destOrd="0" presId="urn:microsoft.com/office/officeart/2005/8/layout/hierarchy2"/>
    <dgm:cxn modelId="{4485253F-C81C-4857-BB13-578F3AC1F34B}" type="presParOf" srcId="{047F86AE-5D2B-43E5-8945-56EAD430F834}" destId="{84027356-6DC0-496F-B2E6-B8658EEC57DA}" srcOrd="1" destOrd="0" presId="urn:microsoft.com/office/officeart/2005/8/layout/hierarchy2"/>
    <dgm:cxn modelId="{CC9AFD22-9A4A-4496-BEB7-E42548CCA543}" type="presParOf" srcId="{8822A15C-2CCE-4AE7-8961-729056F6B525}" destId="{3F782904-0D90-45BE-8811-7E7A49CBD1EE}" srcOrd="6" destOrd="0" presId="urn:microsoft.com/office/officeart/2005/8/layout/hierarchy2"/>
    <dgm:cxn modelId="{1BC31522-7BC4-434C-9BB5-67ABF0C53E3A}" type="presParOf" srcId="{3F782904-0D90-45BE-8811-7E7A49CBD1EE}" destId="{678C1682-0064-47B0-B95F-E30B2945E102}" srcOrd="0" destOrd="0" presId="urn:microsoft.com/office/officeart/2005/8/layout/hierarchy2"/>
    <dgm:cxn modelId="{50D318D3-4BAD-4314-A07B-44273F60F606}" type="presParOf" srcId="{8822A15C-2CCE-4AE7-8961-729056F6B525}" destId="{5FFC6E61-8CDD-41CF-BFAC-A623CCF75D84}" srcOrd="7" destOrd="0" presId="urn:microsoft.com/office/officeart/2005/8/layout/hierarchy2"/>
    <dgm:cxn modelId="{4B40C3F4-EFDD-4B61-B489-B668386DF730}" type="presParOf" srcId="{5FFC6E61-8CDD-41CF-BFAC-A623CCF75D84}" destId="{FA244EB4-9D29-44E5-9373-1E216367F82E}" srcOrd="0" destOrd="0" presId="urn:microsoft.com/office/officeart/2005/8/layout/hierarchy2"/>
    <dgm:cxn modelId="{5A68CF22-D5B3-4FB5-A65C-DC038CEAB4C1}" type="presParOf" srcId="{5FFC6E61-8CDD-41CF-BFAC-A623CCF75D84}" destId="{139CF288-2D59-4621-856D-92119158AD27}" srcOrd="1" destOrd="0" presId="urn:microsoft.com/office/officeart/2005/8/layout/hierarchy2"/>
    <dgm:cxn modelId="{616D0016-70F7-42FE-AE7E-B622B4E52B8E}" type="presParOf" srcId="{139CF288-2D59-4621-856D-92119158AD27}" destId="{547438ED-85A4-4A94-8BF2-DFBC22D3DEDC}" srcOrd="0" destOrd="0" presId="urn:microsoft.com/office/officeart/2005/8/layout/hierarchy2"/>
    <dgm:cxn modelId="{895E13E4-9FCB-48FC-94A8-8107955F6E66}" type="presParOf" srcId="{547438ED-85A4-4A94-8BF2-DFBC22D3DEDC}" destId="{937BAE79-ADF5-4618-AC3B-06AEB49B85AE}" srcOrd="0" destOrd="0" presId="urn:microsoft.com/office/officeart/2005/8/layout/hierarchy2"/>
    <dgm:cxn modelId="{8C39BEB3-93E7-4EF1-9915-E1DC83349657}" type="presParOf" srcId="{139CF288-2D59-4621-856D-92119158AD27}" destId="{2CB46611-3FEB-49EE-92C2-9846F1CC35CF}" srcOrd="1" destOrd="0" presId="urn:microsoft.com/office/officeart/2005/8/layout/hierarchy2"/>
    <dgm:cxn modelId="{9A818E9B-3B71-4E19-B284-8B6D42A8BC9A}" type="presParOf" srcId="{2CB46611-3FEB-49EE-92C2-9846F1CC35CF}" destId="{E4581EBB-6934-4E05-B752-CB78B7CAD4AA}" srcOrd="0" destOrd="0" presId="urn:microsoft.com/office/officeart/2005/8/layout/hierarchy2"/>
    <dgm:cxn modelId="{53F50F73-D2A1-4282-8986-BBED14C315C3}" type="presParOf" srcId="{2CB46611-3FEB-49EE-92C2-9846F1CC35CF}" destId="{664F5425-0DB1-4F2D-B7AC-938CBEFD04F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B46653-6963-41CC-8A6C-75A2E864F59E}" type="doc">
      <dgm:prSet loTypeId="urn:microsoft.com/office/officeart/2005/8/layout/radial6#1" loCatId="relationship" qsTypeId="urn:microsoft.com/office/officeart/2005/8/quickstyle/simple5" qsCatId="simple" csTypeId="urn:microsoft.com/office/officeart/2005/8/colors/accent1_2#4" csCatId="accent1" phldr="1"/>
      <dgm:spPr/>
      <dgm:t>
        <a:bodyPr/>
        <a:lstStyle/>
        <a:p>
          <a:endParaRPr lang="zh-CN" altLang="en-US"/>
        </a:p>
      </dgm:t>
    </dgm:pt>
    <dgm:pt modelId="{72A50F01-4C86-4CE0-979E-F3CECC90519F}">
      <dgm:prSet phldrT="[文本]" custT="1"/>
      <dgm:spPr/>
      <dgm:t>
        <a:bodyPr/>
        <a:lstStyle/>
        <a:p>
          <a:pPr>
            <a:lnSpc>
              <a:spcPts val="1400"/>
            </a:lnSpc>
          </a:pPr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教学手段</a:t>
          </a:r>
          <a:endParaRPr lang="en-US" altLang="zh-CN" sz="2000" b="1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E90C65B1-A173-4738-8D7A-1ACF69BAE1F6}" cxnId="{364C0D46-BF6A-4AA1-8E76-3EBCA7CB7E5E}" type="parTrans">
      <dgm:prSet/>
      <dgm:spPr/>
      <dgm:t>
        <a:bodyPr/>
        <a:lstStyle/>
        <a:p>
          <a:endParaRPr lang="zh-CN" altLang="en-US"/>
        </a:p>
      </dgm:t>
    </dgm:pt>
    <dgm:pt modelId="{D642BCE3-2BC1-4D78-946F-CCDA6234DDBD}" cxnId="{364C0D46-BF6A-4AA1-8E76-3EBCA7CB7E5E}" type="sibTrans">
      <dgm:prSet/>
      <dgm:spPr/>
      <dgm:t>
        <a:bodyPr/>
        <a:lstStyle/>
        <a:p>
          <a:endParaRPr lang="zh-CN" altLang="en-US"/>
        </a:p>
      </dgm:t>
    </dgm:pt>
    <dgm:pt modelId="{FD827EC8-676A-46F0-89CB-46BE036F60AA}">
      <dgm:prSet phldrT="[文本]" custT="1"/>
      <dgm:spPr/>
      <dgm:t>
        <a:bodyPr/>
        <a:lstStyle/>
        <a:p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听觉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303573D-56E9-40BA-8E22-7D5C7F5D75AD}" cxnId="{0C522F4B-9790-4BB1-B3B9-C638B9202569}" type="parTrans">
      <dgm:prSet/>
      <dgm:spPr/>
      <dgm:t>
        <a:bodyPr/>
        <a:lstStyle/>
        <a:p>
          <a:endParaRPr lang="zh-CN" altLang="en-US"/>
        </a:p>
      </dgm:t>
    </dgm:pt>
    <dgm:pt modelId="{A5C95621-42F0-430B-9939-C24716EE1C4D}" cxnId="{0C522F4B-9790-4BB1-B3B9-C638B9202569}" type="sibTrans">
      <dgm:prSet/>
      <dgm:spPr/>
      <dgm:t>
        <a:bodyPr/>
        <a:lstStyle/>
        <a:p>
          <a:endParaRPr lang="zh-CN" altLang="en-US" sz="2800"/>
        </a:p>
      </dgm:t>
    </dgm:pt>
    <dgm:pt modelId="{0EAD53DF-8AC7-441E-9A3F-9730F3987106}">
      <dgm:prSet phldrT="[文本]" custT="1"/>
      <dgm:spPr/>
      <dgm:t>
        <a:bodyPr/>
        <a:lstStyle/>
        <a:p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人工智能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50E27D8-0027-479B-A296-A91A3851A777}" cxnId="{88E041B0-657E-4B92-B22E-EF974DBB140D}" type="parTrans">
      <dgm:prSet/>
      <dgm:spPr/>
      <dgm:t>
        <a:bodyPr/>
        <a:lstStyle/>
        <a:p>
          <a:endParaRPr lang="zh-CN" altLang="en-US"/>
        </a:p>
      </dgm:t>
    </dgm:pt>
    <dgm:pt modelId="{6947E02B-AA04-46DB-98BA-BEA425BA27B4}" cxnId="{88E041B0-657E-4B92-B22E-EF974DBB140D}" type="sibTrans">
      <dgm:prSet/>
      <dgm:spPr/>
      <dgm:t>
        <a:bodyPr/>
        <a:lstStyle/>
        <a:p>
          <a:endParaRPr lang="zh-CN" altLang="en-US" sz="2800"/>
        </a:p>
      </dgm:t>
    </dgm:pt>
    <dgm:pt modelId="{636A197B-4BDA-4D76-B542-7773F684F5F2}">
      <dgm:prSet phldrT="[文本]" custT="1"/>
      <dgm:spPr/>
      <dgm:t>
        <a:bodyPr/>
        <a:lstStyle/>
        <a:p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试听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270A505-B9B1-4CDD-97BE-3C307387AA73}" cxnId="{EE10B3E5-77D0-4AD1-AD83-32EDC5F78890}" type="parTrans">
      <dgm:prSet/>
      <dgm:spPr/>
      <dgm:t>
        <a:bodyPr/>
        <a:lstStyle/>
        <a:p>
          <a:endParaRPr lang="zh-CN" altLang="en-US"/>
        </a:p>
      </dgm:t>
    </dgm:pt>
    <dgm:pt modelId="{7C8F1221-78B8-4DB3-98AD-119AD8BAD1B1}" cxnId="{EE10B3E5-77D0-4AD1-AD83-32EDC5F78890}" type="sibTrans">
      <dgm:prSet/>
      <dgm:spPr/>
      <dgm:t>
        <a:bodyPr/>
        <a:lstStyle/>
        <a:p>
          <a:endParaRPr lang="zh-CN" altLang="en-US" sz="2800"/>
        </a:p>
      </dgm:t>
    </dgm:pt>
    <dgm:pt modelId="{457ADE10-1C4B-4E6F-83AC-87E05D5DCE7F}">
      <dgm:prSet phldrT="[文本]" custT="1"/>
      <dgm:spPr/>
      <dgm:t>
        <a:bodyPr/>
        <a:lstStyle/>
        <a:p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视觉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7CC1CC7C-755F-42C7-B48C-FBF2DF5A2D45}" cxnId="{26984A0D-B3E4-41A1-9975-DC177F95A7DD}" type="parTrans">
      <dgm:prSet/>
      <dgm:spPr/>
      <dgm:t>
        <a:bodyPr/>
        <a:lstStyle/>
        <a:p>
          <a:endParaRPr lang="zh-CN" altLang="en-US"/>
        </a:p>
      </dgm:t>
    </dgm:pt>
    <dgm:pt modelId="{FE2E1D2B-9CEE-4975-80A5-EEF8A19F8A23}" cxnId="{26984A0D-B3E4-41A1-9975-DC177F95A7DD}" type="sibTrans">
      <dgm:prSet/>
      <dgm:spPr/>
      <dgm:t>
        <a:bodyPr/>
        <a:lstStyle/>
        <a:p>
          <a:endParaRPr lang="zh-CN" altLang="en-US" sz="2800"/>
        </a:p>
      </dgm:t>
    </dgm:pt>
    <dgm:pt modelId="{90B8B745-96DB-4CC5-BBFD-D0D057E42576}" type="pres">
      <dgm:prSet presAssocID="{10B46653-6963-41CC-8A6C-75A2E864F59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D1F889C-50B6-47B9-AC3F-57441CC62727}" type="pres">
      <dgm:prSet presAssocID="{72A50F01-4C86-4CE0-979E-F3CECC90519F}" presName="centerShape" presStyleLbl="node0" presStyleIdx="0" presStyleCnt="1" custScaleX="122306" custScaleY="122857"/>
      <dgm:spPr/>
      <dgm:t>
        <a:bodyPr/>
        <a:lstStyle/>
        <a:p>
          <a:endParaRPr lang="zh-CN" altLang="en-US"/>
        </a:p>
      </dgm:t>
    </dgm:pt>
    <dgm:pt modelId="{0CD16593-3C0D-4E2E-B74A-F16BE7255BDB}" type="pres">
      <dgm:prSet presAssocID="{FD827EC8-676A-46F0-89CB-46BE036F60A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B537C8-FF96-47B4-94B3-89050AFD98D7}" type="pres">
      <dgm:prSet presAssocID="{FD827EC8-676A-46F0-89CB-46BE036F60AA}" presName="dummy" presStyleCnt="0"/>
      <dgm:spPr/>
      <dgm:t>
        <a:bodyPr/>
        <a:lstStyle/>
        <a:p>
          <a:endParaRPr lang="zh-CN" altLang="en-US"/>
        </a:p>
      </dgm:t>
    </dgm:pt>
    <dgm:pt modelId="{98AEC7FE-23E8-4404-99EA-F97B83D19D80}" type="pres">
      <dgm:prSet presAssocID="{A5C95621-42F0-430B-9939-C24716EE1C4D}" presName="sibTrans" presStyleLbl="sibTrans2D1" presStyleIdx="0" presStyleCnt="4"/>
      <dgm:spPr/>
      <dgm:t>
        <a:bodyPr/>
        <a:lstStyle/>
        <a:p>
          <a:endParaRPr lang="zh-CN" altLang="en-US"/>
        </a:p>
      </dgm:t>
    </dgm:pt>
    <dgm:pt modelId="{B9D15024-915A-49DA-909E-F19F557C7BE9}" type="pres">
      <dgm:prSet presAssocID="{0EAD53DF-8AC7-441E-9A3F-9730F398710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6EF9B77-FF82-4170-AB3B-07CB227070CF}" type="pres">
      <dgm:prSet presAssocID="{0EAD53DF-8AC7-441E-9A3F-9730F3987106}" presName="dummy" presStyleCnt="0"/>
      <dgm:spPr/>
      <dgm:t>
        <a:bodyPr/>
        <a:lstStyle/>
        <a:p>
          <a:endParaRPr lang="zh-CN" altLang="en-US"/>
        </a:p>
      </dgm:t>
    </dgm:pt>
    <dgm:pt modelId="{F38C7DB7-4010-4997-BF7C-041524032768}" type="pres">
      <dgm:prSet presAssocID="{6947E02B-AA04-46DB-98BA-BEA425BA27B4}" presName="sibTrans" presStyleLbl="sibTrans2D1" presStyleIdx="1" presStyleCnt="4"/>
      <dgm:spPr/>
      <dgm:t>
        <a:bodyPr/>
        <a:lstStyle/>
        <a:p>
          <a:endParaRPr lang="zh-CN" altLang="en-US"/>
        </a:p>
      </dgm:t>
    </dgm:pt>
    <dgm:pt modelId="{2FCFBB84-F833-43EB-84C5-3F4659E5D5B4}" type="pres">
      <dgm:prSet presAssocID="{636A197B-4BDA-4D76-B542-7773F684F5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AA4155C-0822-48A7-81BD-602CB3B8CC16}" type="pres">
      <dgm:prSet presAssocID="{636A197B-4BDA-4D76-B542-7773F684F5F2}" presName="dummy" presStyleCnt="0"/>
      <dgm:spPr/>
      <dgm:t>
        <a:bodyPr/>
        <a:lstStyle/>
        <a:p>
          <a:endParaRPr lang="zh-CN" altLang="en-US"/>
        </a:p>
      </dgm:t>
    </dgm:pt>
    <dgm:pt modelId="{4DC21DBB-1205-4528-AD29-237231F29519}" type="pres">
      <dgm:prSet presAssocID="{7C8F1221-78B8-4DB3-98AD-119AD8BAD1B1}" presName="sibTrans" presStyleLbl="sibTrans2D1" presStyleIdx="2" presStyleCnt="4"/>
      <dgm:spPr/>
      <dgm:t>
        <a:bodyPr/>
        <a:lstStyle/>
        <a:p>
          <a:endParaRPr lang="zh-CN" altLang="en-US"/>
        </a:p>
      </dgm:t>
    </dgm:pt>
    <dgm:pt modelId="{55DB5AF5-1E33-4E8E-90F9-F749D7260220}" type="pres">
      <dgm:prSet presAssocID="{457ADE10-1C4B-4E6F-83AC-87E05D5DCE7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10699E3-AEFB-4351-8D6A-A92056977A6D}" type="pres">
      <dgm:prSet presAssocID="{457ADE10-1C4B-4E6F-83AC-87E05D5DCE7F}" presName="dummy" presStyleCnt="0"/>
      <dgm:spPr/>
      <dgm:t>
        <a:bodyPr/>
        <a:lstStyle/>
        <a:p>
          <a:endParaRPr lang="zh-CN" altLang="en-US"/>
        </a:p>
      </dgm:t>
    </dgm:pt>
    <dgm:pt modelId="{EF458D7C-505B-4183-85B1-8E43FEF53A82}" type="pres">
      <dgm:prSet presAssocID="{FE2E1D2B-9CEE-4975-80A5-EEF8A19F8A23}" presName="sibTrans" presStyleLbl="sibTrans2D1" presStyleIdx="3" presStyleCnt="4"/>
      <dgm:spPr/>
      <dgm:t>
        <a:bodyPr/>
        <a:lstStyle/>
        <a:p>
          <a:endParaRPr lang="zh-CN" altLang="en-US"/>
        </a:p>
      </dgm:t>
    </dgm:pt>
  </dgm:ptLst>
  <dgm:cxnLst>
    <dgm:cxn modelId="{452BDED1-A2D0-4C91-B3BF-A0DBF1CDAC50}" type="presOf" srcId="{6947E02B-AA04-46DB-98BA-BEA425BA27B4}" destId="{F38C7DB7-4010-4997-BF7C-041524032768}" srcOrd="0" destOrd="0" presId="urn:microsoft.com/office/officeart/2005/8/layout/radial6#1"/>
    <dgm:cxn modelId="{F4EBFE1E-3257-4198-A96A-CBD1F3637540}" type="presOf" srcId="{A5C95621-42F0-430B-9939-C24716EE1C4D}" destId="{98AEC7FE-23E8-4404-99EA-F97B83D19D80}" srcOrd="0" destOrd="0" presId="urn:microsoft.com/office/officeart/2005/8/layout/radial6#1"/>
    <dgm:cxn modelId="{D626FCDF-0EC5-474C-89EB-26BF1CE7D1C4}" type="presOf" srcId="{10B46653-6963-41CC-8A6C-75A2E864F59E}" destId="{90B8B745-96DB-4CC5-BBFD-D0D057E42576}" srcOrd="0" destOrd="0" presId="urn:microsoft.com/office/officeart/2005/8/layout/radial6#1"/>
    <dgm:cxn modelId="{EE10B3E5-77D0-4AD1-AD83-32EDC5F78890}" srcId="{72A50F01-4C86-4CE0-979E-F3CECC90519F}" destId="{636A197B-4BDA-4D76-B542-7773F684F5F2}" srcOrd="2" destOrd="0" parTransId="{1270A505-B9B1-4CDD-97BE-3C307387AA73}" sibTransId="{7C8F1221-78B8-4DB3-98AD-119AD8BAD1B1}"/>
    <dgm:cxn modelId="{D3192364-841F-451D-B497-4DC189071022}" type="presOf" srcId="{0EAD53DF-8AC7-441E-9A3F-9730F3987106}" destId="{B9D15024-915A-49DA-909E-F19F557C7BE9}" srcOrd="0" destOrd="0" presId="urn:microsoft.com/office/officeart/2005/8/layout/radial6#1"/>
    <dgm:cxn modelId="{D0994D5A-C7DF-43EA-A200-65183556A2B0}" type="presOf" srcId="{457ADE10-1C4B-4E6F-83AC-87E05D5DCE7F}" destId="{55DB5AF5-1E33-4E8E-90F9-F749D7260220}" srcOrd="0" destOrd="0" presId="urn:microsoft.com/office/officeart/2005/8/layout/radial6#1"/>
    <dgm:cxn modelId="{364C0D46-BF6A-4AA1-8E76-3EBCA7CB7E5E}" srcId="{10B46653-6963-41CC-8A6C-75A2E864F59E}" destId="{72A50F01-4C86-4CE0-979E-F3CECC90519F}" srcOrd="0" destOrd="0" parTransId="{E90C65B1-A173-4738-8D7A-1ACF69BAE1F6}" sibTransId="{D642BCE3-2BC1-4D78-946F-CCDA6234DDBD}"/>
    <dgm:cxn modelId="{9CB99057-CB81-4E36-83CF-C8B363CF0AF3}" type="presOf" srcId="{7C8F1221-78B8-4DB3-98AD-119AD8BAD1B1}" destId="{4DC21DBB-1205-4528-AD29-237231F29519}" srcOrd="0" destOrd="0" presId="urn:microsoft.com/office/officeart/2005/8/layout/radial6#1"/>
    <dgm:cxn modelId="{88E041B0-657E-4B92-B22E-EF974DBB140D}" srcId="{72A50F01-4C86-4CE0-979E-F3CECC90519F}" destId="{0EAD53DF-8AC7-441E-9A3F-9730F3987106}" srcOrd="1" destOrd="0" parTransId="{350E27D8-0027-479B-A296-A91A3851A777}" sibTransId="{6947E02B-AA04-46DB-98BA-BEA425BA27B4}"/>
    <dgm:cxn modelId="{7AF8AEE8-B289-47F9-B4B9-3DFC8D4C5CBD}" type="presOf" srcId="{FD827EC8-676A-46F0-89CB-46BE036F60AA}" destId="{0CD16593-3C0D-4E2E-B74A-F16BE7255BDB}" srcOrd="0" destOrd="0" presId="urn:microsoft.com/office/officeart/2005/8/layout/radial6#1"/>
    <dgm:cxn modelId="{7800E7B9-8EE8-44BF-9009-289A2AB09ABB}" type="presOf" srcId="{72A50F01-4C86-4CE0-979E-F3CECC90519F}" destId="{AD1F889C-50B6-47B9-AC3F-57441CC62727}" srcOrd="0" destOrd="0" presId="urn:microsoft.com/office/officeart/2005/8/layout/radial6#1"/>
    <dgm:cxn modelId="{DBBB7CA1-0903-4ABB-8E0D-73F49AE46241}" type="presOf" srcId="{636A197B-4BDA-4D76-B542-7773F684F5F2}" destId="{2FCFBB84-F833-43EB-84C5-3F4659E5D5B4}" srcOrd="0" destOrd="0" presId="urn:microsoft.com/office/officeart/2005/8/layout/radial6#1"/>
    <dgm:cxn modelId="{5D590C67-39E8-49E1-85BE-60A8A39E16AE}" type="presOf" srcId="{FE2E1D2B-9CEE-4975-80A5-EEF8A19F8A23}" destId="{EF458D7C-505B-4183-85B1-8E43FEF53A82}" srcOrd="0" destOrd="0" presId="urn:microsoft.com/office/officeart/2005/8/layout/radial6#1"/>
    <dgm:cxn modelId="{26984A0D-B3E4-41A1-9975-DC177F95A7DD}" srcId="{72A50F01-4C86-4CE0-979E-F3CECC90519F}" destId="{457ADE10-1C4B-4E6F-83AC-87E05D5DCE7F}" srcOrd="3" destOrd="0" parTransId="{7CC1CC7C-755F-42C7-B48C-FBF2DF5A2D45}" sibTransId="{FE2E1D2B-9CEE-4975-80A5-EEF8A19F8A23}"/>
    <dgm:cxn modelId="{0C522F4B-9790-4BB1-B3B9-C638B9202569}" srcId="{72A50F01-4C86-4CE0-979E-F3CECC90519F}" destId="{FD827EC8-676A-46F0-89CB-46BE036F60AA}" srcOrd="0" destOrd="0" parTransId="{D303573D-56E9-40BA-8E22-7D5C7F5D75AD}" sibTransId="{A5C95621-42F0-430B-9939-C24716EE1C4D}"/>
    <dgm:cxn modelId="{43630982-23BC-47C6-B44E-014AF9EBC7F7}" type="presParOf" srcId="{90B8B745-96DB-4CC5-BBFD-D0D057E42576}" destId="{AD1F889C-50B6-47B9-AC3F-57441CC62727}" srcOrd="0" destOrd="0" presId="urn:microsoft.com/office/officeart/2005/8/layout/radial6#1"/>
    <dgm:cxn modelId="{78F25E76-BE9B-49B8-B5F8-E8C48E9AE10A}" type="presParOf" srcId="{90B8B745-96DB-4CC5-BBFD-D0D057E42576}" destId="{0CD16593-3C0D-4E2E-B74A-F16BE7255BDB}" srcOrd="1" destOrd="0" presId="urn:microsoft.com/office/officeart/2005/8/layout/radial6#1"/>
    <dgm:cxn modelId="{42DE6FF2-1218-44B9-980B-467EF293AAE9}" type="presParOf" srcId="{90B8B745-96DB-4CC5-BBFD-D0D057E42576}" destId="{B9B537C8-FF96-47B4-94B3-89050AFD98D7}" srcOrd="2" destOrd="0" presId="urn:microsoft.com/office/officeart/2005/8/layout/radial6#1"/>
    <dgm:cxn modelId="{C30025B2-07EE-4F3F-B41D-485A78FD2EA0}" type="presParOf" srcId="{90B8B745-96DB-4CC5-BBFD-D0D057E42576}" destId="{98AEC7FE-23E8-4404-99EA-F97B83D19D80}" srcOrd="3" destOrd="0" presId="urn:microsoft.com/office/officeart/2005/8/layout/radial6#1"/>
    <dgm:cxn modelId="{849FFF8F-BAA9-49E5-B852-885178D23E58}" type="presParOf" srcId="{90B8B745-96DB-4CC5-BBFD-D0D057E42576}" destId="{B9D15024-915A-49DA-909E-F19F557C7BE9}" srcOrd="4" destOrd="0" presId="urn:microsoft.com/office/officeart/2005/8/layout/radial6#1"/>
    <dgm:cxn modelId="{ADAE499A-3C0C-4B4B-83DE-0A2C01B5F6ED}" type="presParOf" srcId="{90B8B745-96DB-4CC5-BBFD-D0D057E42576}" destId="{B6EF9B77-FF82-4170-AB3B-07CB227070CF}" srcOrd="5" destOrd="0" presId="urn:microsoft.com/office/officeart/2005/8/layout/radial6#1"/>
    <dgm:cxn modelId="{0905D140-A9E8-4911-88B9-5594CCCD43C6}" type="presParOf" srcId="{90B8B745-96DB-4CC5-BBFD-D0D057E42576}" destId="{F38C7DB7-4010-4997-BF7C-041524032768}" srcOrd="6" destOrd="0" presId="urn:microsoft.com/office/officeart/2005/8/layout/radial6#1"/>
    <dgm:cxn modelId="{A2871182-831A-46A9-B9DD-5B62B4B524C8}" type="presParOf" srcId="{90B8B745-96DB-4CC5-BBFD-D0D057E42576}" destId="{2FCFBB84-F833-43EB-84C5-3F4659E5D5B4}" srcOrd="7" destOrd="0" presId="urn:microsoft.com/office/officeart/2005/8/layout/radial6#1"/>
    <dgm:cxn modelId="{3118FC91-20E2-4709-8C54-B4FAB3B73A03}" type="presParOf" srcId="{90B8B745-96DB-4CC5-BBFD-D0D057E42576}" destId="{CAA4155C-0822-48A7-81BD-602CB3B8CC16}" srcOrd="8" destOrd="0" presId="urn:microsoft.com/office/officeart/2005/8/layout/radial6#1"/>
    <dgm:cxn modelId="{881299E3-3814-48A5-A45F-FDB9856796FE}" type="presParOf" srcId="{90B8B745-96DB-4CC5-BBFD-D0D057E42576}" destId="{4DC21DBB-1205-4528-AD29-237231F29519}" srcOrd="9" destOrd="0" presId="urn:microsoft.com/office/officeart/2005/8/layout/radial6#1"/>
    <dgm:cxn modelId="{0E0073EE-9AC9-4832-A021-D516B27CD93B}" type="presParOf" srcId="{90B8B745-96DB-4CC5-BBFD-D0D057E42576}" destId="{55DB5AF5-1E33-4E8E-90F9-F749D7260220}" srcOrd="10" destOrd="0" presId="urn:microsoft.com/office/officeart/2005/8/layout/radial6#1"/>
    <dgm:cxn modelId="{92BD0169-D58A-4E57-8C87-B631CBE37F59}" type="presParOf" srcId="{90B8B745-96DB-4CC5-BBFD-D0D057E42576}" destId="{410699E3-AEFB-4351-8D6A-A92056977A6D}" srcOrd="11" destOrd="0" presId="urn:microsoft.com/office/officeart/2005/8/layout/radial6#1"/>
    <dgm:cxn modelId="{43DF64C8-6A40-4CEA-ABB8-EB0C6A4F6DF0}" type="presParOf" srcId="{90B8B745-96DB-4CC5-BBFD-D0D057E42576}" destId="{EF458D7C-505B-4183-85B1-8E43FEF53A82}" srcOrd="12" destOrd="0" presId="urn:microsoft.com/office/officeart/2005/8/layout/radial6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429552" cy="3643338"/>
        <a:chOff x="0" y="0"/>
        <a:chExt cx="7429552" cy="3643338"/>
      </a:xfrm>
    </dsp:grpSpPr>
    <dsp:sp modelId="{4FA181B6-0BAC-4B85-9A20-6F5583A7EAC9}">
      <dsp:nvSpPr>
        <dsp:cNvPr id="5" name="任意多边形 4"/>
        <dsp:cNvSpPr/>
      </dsp:nvSpPr>
      <dsp:spPr bwMode="white">
        <a:xfrm>
          <a:off x="402542" y="516745"/>
          <a:ext cx="2870338" cy="127133"/>
        </a:xfrm>
        <a:custGeom>
          <a:avLst/>
          <a:gdLst/>
          <a:ahLst/>
          <a:cxnLst/>
          <a:pathLst>
            <a:path w="4520" h="200">
              <a:moveTo>
                <a:pt x="4520" y="0"/>
              </a:moveTo>
              <a:lnTo>
                <a:pt x="4520" y="107"/>
              </a:lnTo>
              <a:lnTo>
                <a:pt x="0" y="107"/>
              </a:lnTo>
              <a:lnTo>
                <a:pt x="0" y="20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402542" y="516745"/>
        <a:ext cx="2870338" cy="127133"/>
      </dsp:txXfrm>
    </dsp:sp>
    <dsp:sp modelId="{E264FC59-BAEC-43CA-B09F-8CC32A3207CC}">
      <dsp:nvSpPr>
        <dsp:cNvPr id="8" name="任意多边形 7"/>
        <dsp:cNvSpPr/>
      </dsp:nvSpPr>
      <dsp:spPr bwMode="white">
        <a:xfrm>
          <a:off x="80508" y="1183405"/>
          <a:ext cx="502711" cy="260517"/>
        </a:xfrm>
        <a:custGeom>
          <a:avLst/>
          <a:gdLst/>
          <a:ahLst/>
          <a:cxnLst/>
          <a:pathLst>
            <a:path w="792" h="410">
              <a:moveTo>
                <a:pt x="0" y="0"/>
              </a:moveTo>
              <a:lnTo>
                <a:pt x="0" y="410"/>
              </a:lnTo>
              <a:lnTo>
                <a:pt x="792" y="41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502711" cy="260517"/>
      </dsp:txXfrm>
    </dsp:sp>
    <dsp:sp modelId="{5AC5C720-F8A6-4484-A6E3-378838B38980}">
      <dsp:nvSpPr>
        <dsp:cNvPr id="11" name="任意多边形 10"/>
        <dsp:cNvSpPr/>
      </dsp:nvSpPr>
      <dsp:spPr bwMode="white">
        <a:xfrm>
          <a:off x="80508" y="1183405"/>
          <a:ext cx="589435" cy="652442"/>
        </a:xfrm>
        <a:custGeom>
          <a:avLst/>
          <a:gdLst/>
          <a:ahLst/>
          <a:cxnLst/>
          <a:pathLst>
            <a:path w="928" h="1027">
              <a:moveTo>
                <a:pt x="0" y="0"/>
              </a:moveTo>
              <a:lnTo>
                <a:pt x="0" y="1027"/>
              </a:lnTo>
              <a:lnTo>
                <a:pt x="928" y="102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589435" cy="652442"/>
      </dsp:txXfrm>
    </dsp:sp>
    <dsp:sp modelId="{5F2418CB-7FF0-49C6-A2BD-840F89FFDA01}">
      <dsp:nvSpPr>
        <dsp:cNvPr id="14" name="任意多边形 13"/>
        <dsp:cNvSpPr/>
      </dsp:nvSpPr>
      <dsp:spPr bwMode="white">
        <a:xfrm>
          <a:off x="80508" y="1183405"/>
          <a:ext cx="589435" cy="1053962"/>
        </a:xfrm>
        <a:custGeom>
          <a:avLst/>
          <a:gdLst/>
          <a:ahLst/>
          <a:cxnLst/>
          <a:pathLst>
            <a:path w="928" h="1660">
              <a:moveTo>
                <a:pt x="0" y="0"/>
              </a:moveTo>
              <a:lnTo>
                <a:pt x="0" y="1660"/>
              </a:lnTo>
              <a:lnTo>
                <a:pt x="928" y="166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589435" cy="1053962"/>
      </dsp:txXfrm>
    </dsp:sp>
    <dsp:sp modelId="{3657AFC2-11AF-4CB3-BCA2-A5054B17B6F4}">
      <dsp:nvSpPr>
        <dsp:cNvPr id="17" name="任意多边形 16"/>
        <dsp:cNvSpPr/>
      </dsp:nvSpPr>
      <dsp:spPr bwMode="white">
        <a:xfrm>
          <a:off x="80508" y="1183405"/>
          <a:ext cx="254837" cy="1455478"/>
        </a:xfrm>
        <a:custGeom>
          <a:avLst/>
          <a:gdLst/>
          <a:ahLst/>
          <a:cxnLst/>
          <a:pathLst>
            <a:path w="401" h="2292">
              <a:moveTo>
                <a:pt x="0" y="0"/>
              </a:moveTo>
              <a:lnTo>
                <a:pt x="0" y="2292"/>
              </a:lnTo>
              <a:lnTo>
                <a:pt x="401" y="2292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254837" cy="1455478"/>
      </dsp:txXfrm>
    </dsp:sp>
    <dsp:sp modelId="{A93A2125-791A-4DE7-9750-8EAC917D4423}">
      <dsp:nvSpPr>
        <dsp:cNvPr id="20" name="任意多边形 19"/>
        <dsp:cNvSpPr/>
      </dsp:nvSpPr>
      <dsp:spPr bwMode="white">
        <a:xfrm>
          <a:off x="80508" y="1183405"/>
          <a:ext cx="263693" cy="1871694"/>
        </a:xfrm>
        <a:custGeom>
          <a:avLst/>
          <a:gdLst/>
          <a:ahLst/>
          <a:cxnLst/>
          <a:pathLst>
            <a:path w="415" h="2948">
              <a:moveTo>
                <a:pt x="0" y="0"/>
              </a:moveTo>
              <a:lnTo>
                <a:pt x="0" y="2948"/>
              </a:lnTo>
              <a:lnTo>
                <a:pt x="415" y="294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263693" cy="1871694"/>
      </dsp:txXfrm>
    </dsp:sp>
    <dsp:sp modelId="{59A586CF-4D58-4574-8E6B-CDBC1FA7CC91}">
      <dsp:nvSpPr>
        <dsp:cNvPr id="23" name="任意多边形 22"/>
        <dsp:cNvSpPr/>
      </dsp:nvSpPr>
      <dsp:spPr bwMode="white">
        <a:xfrm>
          <a:off x="80508" y="1183405"/>
          <a:ext cx="196769" cy="2268232"/>
        </a:xfrm>
        <a:custGeom>
          <a:avLst/>
          <a:gdLst/>
          <a:ahLst/>
          <a:cxnLst/>
          <a:pathLst>
            <a:path w="310" h="3572">
              <a:moveTo>
                <a:pt x="0" y="0"/>
              </a:moveTo>
              <a:lnTo>
                <a:pt x="0" y="3572"/>
              </a:lnTo>
              <a:lnTo>
                <a:pt x="310" y="3572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80508" y="1183405"/>
        <a:ext cx="196769" cy="2268232"/>
      </dsp:txXfrm>
    </dsp:sp>
    <dsp:sp modelId="{97ADD007-9AE0-40F9-989F-A31BEF9BDE3A}">
      <dsp:nvSpPr>
        <dsp:cNvPr id="26" name="任意多边形 25"/>
        <dsp:cNvSpPr/>
      </dsp:nvSpPr>
      <dsp:spPr bwMode="white">
        <a:xfrm>
          <a:off x="2878389" y="516745"/>
          <a:ext cx="394490" cy="118600"/>
        </a:xfrm>
        <a:custGeom>
          <a:avLst/>
          <a:gdLst/>
          <a:ahLst/>
          <a:cxnLst/>
          <a:pathLst>
            <a:path w="621" h="187">
              <a:moveTo>
                <a:pt x="621" y="0"/>
              </a:moveTo>
              <a:lnTo>
                <a:pt x="621" y="93"/>
              </a:lnTo>
              <a:lnTo>
                <a:pt x="0" y="93"/>
              </a:lnTo>
              <a:lnTo>
                <a:pt x="0" y="187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878389" y="516745"/>
        <a:ext cx="394490" cy="118600"/>
      </dsp:txXfrm>
    </dsp:sp>
    <dsp:sp modelId="{A6640064-E0FC-4BA1-89F3-5D74F3272821}">
      <dsp:nvSpPr>
        <dsp:cNvPr id="29" name="任意多边形 28"/>
        <dsp:cNvSpPr/>
      </dsp:nvSpPr>
      <dsp:spPr bwMode="white">
        <a:xfrm>
          <a:off x="2484258" y="1191938"/>
          <a:ext cx="147799" cy="304591"/>
        </a:xfrm>
        <a:custGeom>
          <a:avLst/>
          <a:gdLst/>
          <a:ahLst/>
          <a:cxnLst/>
          <a:pathLst>
            <a:path w="233" h="480">
              <a:moveTo>
                <a:pt x="0" y="0"/>
              </a:moveTo>
              <a:lnTo>
                <a:pt x="0" y="480"/>
              </a:lnTo>
              <a:lnTo>
                <a:pt x="233" y="48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484258" y="1191938"/>
        <a:ext cx="147799" cy="304591"/>
      </dsp:txXfrm>
    </dsp:sp>
    <dsp:sp modelId="{A78C23E1-56D4-48B9-A8C8-B96EE3C5313E}">
      <dsp:nvSpPr>
        <dsp:cNvPr id="32" name="任意多边形 31"/>
        <dsp:cNvSpPr/>
      </dsp:nvSpPr>
      <dsp:spPr bwMode="white">
        <a:xfrm>
          <a:off x="2484258" y="1191938"/>
          <a:ext cx="147799" cy="773027"/>
        </a:xfrm>
        <a:custGeom>
          <a:avLst/>
          <a:gdLst/>
          <a:ahLst/>
          <a:cxnLst/>
          <a:pathLst>
            <a:path w="233" h="1217">
              <a:moveTo>
                <a:pt x="0" y="0"/>
              </a:moveTo>
              <a:lnTo>
                <a:pt x="0" y="1217"/>
              </a:lnTo>
              <a:lnTo>
                <a:pt x="233" y="121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484258" y="1191938"/>
        <a:ext cx="147799" cy="773027"/>
      </dsp:txXfrm>
    </dsp:sp>
    <dsp:sp modelId="{ED88476A-F869-479D-B6BC-DB557D3225D6}">
      <dsp:nvSpPr>
        <dsp:cNvPr id="35" name="任意多边形 34"/>
        <dsp:cNvSpPr/>
      </dsp:nvSpPr>
      <dsp:spPr bwMode="white">
        <a:xfrm>
          <a:off x="2484258" y="1191938"/>
          <a:ext cx="147799" cy="1241464"/>
        </a:xfrm>
        <a:custGeom>
          <a:avLst/>
          <a:gdLst/>
          <a:ahLst/>
          <a:cxnLst/>
          <a:pathLst>
            <a:path w="233" h="1955">
              <a:moveTo>
                <a:pt x="0" y="0"/>
              </a:moveTo>
              <a:lnTo>
                <a:pt x="0" y="1955"/>
              </a:lnTo>
              <a:lnTo>
                <a:pt x="233" y="195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2484258" y="1191938"/>
        <a:ext cx="147799" cy="1241464"/>
      </dsp:txXfrm>
    </dsp:sp>
    <dsp:sp modelId="{14142AC6-1A68-479A-8741-42A130327AF7}">
      <dsp:nvSpPr>
        <dsp:cNvPr id="38" name="任意多边形 37"/>
        <dsp:cNvSpPr/>
      </dsp:nvSpPr>
      <dsp:spPr bwMode="white">
        <a:xfrm>
          <a:off x="3272879" y="516745"/>
          <a:ext cx="1879713" cy="117182"/>
        </a:xfrm>
        <a:custGeom>
          <a:avLst/>
          <a:gdLst/>
          <a:ahLst/>
          <a:cxnLst/>
          <a:pathLst>
            <a:path w="2960" h="185">
              <a:moveTo>
                <a:pt x="0" y="0"/>
              </a:moveTo>
              <a:lnTo>
                <a:pt x="0" y="91"/>
              </a:lnTo>
              <a:lnTo>
                <a:pt x="2960" y="91"/>
              </a:lnTo>
              <a:lnTo>
                <a:pt x="2960" y="185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272879" y="516745"/>
        <a:ext cx="1879713" cy="117182"/>
      </dsp:txXfrm>
    </dsp:sp>
    <dsp:sp modelId="{A3D26CE1-3A4C-4B53-A086-F1D31864F567}">
      <dsp:nvSpPr>
        <dsp:cNvPr id="41" name="任意多边形 40"/>
        <dsp:cNvSpPr/>
      </dsp:nvSpPr>
      <dsp:spPr bwMode="white">
        <a:xfrm>
          <a:off x="5057362" y="894838"/>
          <a:ext cx="95230" cy="120017"/>
        </a:xfrm>
        <a:custGeom>
          <a:avLst/>
          <a:gdLst/>
          <a:ahLst/>
          <a:cxnLst/>
          <a:pathLst>
            <a:path w="150" h="189">
              <a:moveTo>
                <a:pt x="150" y="0"/>
              </a:moveTo>
              <a:lnTo>
                <a:pt x="150" y="96"/>
              </a:lnTo>
              <a:lnTo>
                <a:pt x="0" y="96"/>
              </a:lnTo>
              <a:lnTo>
                <a:pt x="0" y="18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5057362" y="894838"/>
        <a:ext cx="95230" cy="120017"/>
      </dsp:txXfrm>
    </dsp:sp>
    <dsp:sp modelId="{A7A213B6-D705-4988-AFCF-197F3C94773E}">
      <dsp:nvSpPr>
        <dsp:cNvPr id="44" name="任意多边形 43"/>
        <dsp:cNvSpPr/>
      </dsp:nvSpPr>
      <dsp:spPr bwMode="white">
        <a:xfrm>
          <a:off x="3976340" y="1317423"/>
          <a:ext cx="405383" cy="212368"/>
        </a:xfrm>
        <a:custGeom>
          <a:avLst/>
          <a:gdLst/>
          <a:ahLst/>
          <a:cxnLst/>
          <a:pathLst>
            <a:path w="638" h="334">
              <a:moveTo>
                <a:pt x="0" y="0"/>
              </a:moveTo>
              <a:lnTo>
                <a:pt x="0" y="334"/>
              </a:lnTo>
              <a:lnTo>
                <a:pt x="638" y="334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212368"/>
      </dsp:txXfrm>
    </dsp:sp>
    <dsp:sp modelId="{26E47D1F-11A1-4E31-A7EA-AD81B6542EAB}">
      <dsp:nvSpPr>
        <dsp:cNvPr id="47" name="任意多边形 46"/>
        <dsp:cNvSpPr/>
      </dsp:nvSpPr>
      <dsp:spPr bwMode="white">
        <a:xfrm>
          <a:off x="3976340" y="1317423"/>
          <a:ext cx="405383" cy="572719"/>
        </a:xfrm>
        <a:custGeom>
          <a:avLst/>
          <a:gdLst/>
          <a:ahLst/>
          <a:cxnLst/>
          <a:pathLst>
            <a:path w="638" h="902">
              <a:moveTo>
                <a:pt x="0" y="0"/>
              </a:moveTo>
              <a:lnTo>
                <a:pt x="0" y="902"/>
              </a:lnTo>
              <a:lnTo>
                <a:pt x="638" y="902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572719"/>
      </dsp:txXfrm>
    </dsp:sp>
    <dsp:sp modelId="{161866AA-DDD5-4F88-85CF-0E87AD2D8D1E}">
      <dsp:nvSpPr>
        <dsp:cNvPr id="50" name="任意多边形 49"/>
        <dsp:cNvSpPr/>
      </dsp:nvSpPr>
      <dsp:spPr bwMode="white">
        <a:xfrm>
          <a:off x="3976340" y="1317423"/>
          <a:ext cx="405383" cy="980910"/>
        </a:xfrm>
        <a:custGeom>
          <a:avLst/>
          <a:gdLst/>
          <a:ahLst/>
          <a:cxnLst/>
          <a:pathLst>
            <a:path w="638" h="1545">
              <a:moveTo>
                <a:pt x="0" y="0"/>
              </a:moveTo>
              <a:lnTo>
                <a:pt x="0" y="1545"/>
              </a:lnTo>
              <a:lnTo>
                <a:pt x="638" y="154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980910"/>
      </dsp:txXfrm>
    </dsp:sp>
    <dsp:sp modelId="{8BE3228E-BD22-42BF-871B-7E438B00D876}">
      <dsp:nvSpPr>
        <dsp:cNvPr id="53" name="任意多边形 52"/>
        <dsp:cNvSpPr/>
      </dsp:nvSpPr>
      <dsp:spPr bwMode="white">
        <a:xfrm>
          <a:off x="3976340" y="1317423"/>
          <a:ext cx="405383" cy="1382386"/>
        </a:xfrm>
        <a:custGeom>
          <a:avLst/>
          <a:gdLst/>
          <a:ahLst/>
          <a:cxnLst/>
          <a:pathLst>
            <a:path w="638" h="2177">
              <a:moveTo>
                <a:pt x="0" y="0"/>
              </a:moveTo>
              <a:lnTo>
                <a:pt x="0" y="2177"/>
              </a:lnTo>
              <a:lnTo>
                <a:pt x="638" y="217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1382386"/>
      </dsp:txXfrm>
    </dsp:sp>
    <dsp:sp modelId="{2FF34C65-41AC-427A-A9F4-3B9E0C245C95}">
      <dsp:nvSpPr>
        <dsp:cNvPr id="56" name="任意多边形 55"/>
        <dsp:cNvSpPr/>
      </dsp:nvSpPr>
      <dsp:spPr bwMode="white">
        <a:xfrm>
          <a:off x="3976340" y="1317423"/>
          <a:ext cx="405383" cy="1783517"/>
        </a:xfrm>
        <a:custGeom>
          <a:avLst/>
          <a:gdLst/>
          <a:ahLst/>
          <a:cxnLst/>
          <a:pathLst>
            <a:path w="638" h="2809">
              <a:moveTo>
                <a:pt x="0" y="0"/>
              </a:moveTo>
              <a:lnTo>
                <a:pt x="0" y="2809"/>
              </a:lnTo>
              <a:lnTo>
                <a:pt x="638" y="280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1783517"/>
      </dsp:txXfrm>
    </dsp:sp>
    <dsp:sp modelId="{3BA9A8F1-CDA5-4D58-8547-3C3218AEF354}">
      <dsp:nvSpPr>
        <dsp:cNvPr id="59" name="任意多边形 58"/>
        <dsp:cNvSpPr/>
      </dsp:nvSpPr>
      <dsp:spPr bwMode="white">
        <a:xfrm>
          <a:off x="3976340" y="1317423"/>
          <a:ext cx="405383" cy="2184648"/>
        </a:xfrm>
        <a:custGeom>
          <a:avLst/>
          <a:gdLst/>
          <a:ahLst/>
          <a:cxnLst/>
          <a:pathLst>
            <a:path w="638" h="3440">
              <a:moveTo>
                <a:pt x="0" y="0"/>
              </a:moveTo>
              <a:lnTo>
                <a:pt x="0" y="3440"/>
              </a:lnTo>
              <a:lnTo>
                <a:pt x="638" y="344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Xfrm>
        <a:off x="3976340" y="1317423"/>
        <a:ext cx="405383" cy="2184648"/>
      </dsp:txXfrm>
    </dsp:sp>
    <dsp:sp modelId="{85F1A449-4A7D-4EA3-AA94-8B13B78C4341}">
      <dsp:nvSpPr>
        <dsp:cNvPr id="3" name="矩形 2"/>
        <dsp:cNvSpPr/>
      </dsp:nvSpPr>
      <dsp:spPr bwMode="white">
        <a:xfrm>
          <a:off x="2463221" y="0"/>
          <a:ext cx="1619315" cy="516745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 smtClean="0">
              <a:solidFill>
                <a:schemeClr val="bg1"/>
              </a:solidFill>
            </a:rPr>
            <a:t>动作</a:t>
          </a:r>
          <a:endParaRPr lang="zh-CN" altLang="en-US" sz="2400" b="1" dirty="0">
            <a:solidFill>
              <a:schemeClr val="bg1"/>
            </a:solidFill>
          </a:endParaRPr>
        </a:p>
      </dsp:txBody>
      <dsp:txXfrm>
        <a:off x="2463221" y="0"/>
        <a:ext cx="1619315" cy="516745"/>
      </dsp:txXfrm>
    </dsp:sp>
    <dsp:sp modelId="{94D57CDE-E8FD-4371-9FF0-BF8CC70E1648}">
      <dsp:nvSpPr>
        <dsp:cNvPr id="6" name="矩形 5"/>
        <dsp:cNvSpPr/>
      </dsp:nvSpPr>
      <dsp:spPr bwMode="white">
        <a:xfrm>
          <a:off x="0" y="643878"/>
          <a:ext cx="805083" cy="539527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形式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sp:txBody>
      <dsp:txXfrm>
        <a:off x="0" y="643878"/>
        <a:ext cx="805083" cy="539527"/>
      </dsp:txXfrm>
    </dsp:sp>
    <dsp:sp modelId="{010B64BE-5A7C-46EF-9494-5819F7825856}">
      <dsp:nvSpPr>
        <dsp:cNvPr id="9" name="矩形 8"/>
        <dsp:cNvSpPr/>
      </dsp:nvSpPr>
      <dsp:spPr bwMode="white">
        <a:xfrm>
          <a:off x="583219" y="1303123"/>
          <a:ext cx="745388" cy="281598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圆形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583219" y="1303123"/>
        <a:ext cx="745388" cy="281598"/>
      </dsp:txXfrm>
    </dsp:sp>
    <dsp:sp modelId="{BEB2AC62-90CE-4C44-A8DD-FD3F71679785}">
      <dsp:nvSpPr>
        <dsp:cNvPr id="12" name="矩形 11"/>
        <dsp:cNvSpPr/>
      </dsp:nvSpPr>
      <dsp:spPr bwMode="white">
        <a:xfrm>
          <a:off x="669944" y="1694657"/>
          <a:ext cx="564761" cy="282380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菱形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69944" y="1694657"/>
        <a:ext cx="564761" cy="282380"/>
      </dsp:txXfrm>
    </dsp:sp>
    <dsp:sp modelId="{C348131C-9A52-4CB9-B9CC-4232B96374D1}">
      <dsp:nvSpPr>
        <dsp:cNvPr id="15" name="矩形 14"/>
        <dsp:cNvSpPr/>
      </dsp:nvSpPr>
      <dsp:spPr bwMode="white">
        <a:xfrm>
          <a:off x="669944" y="2096177"/>
          <a:ext cx="679407" cy="282380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对称的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69944" y="2096177"/>
        <a:ext cx="679407" cy="282380"/>
      </dsp:txXfrm>
    </dsp:sp>
    <dsp:sp modelId="{CD891E44-6BD9-4876-B4DE-79962D6C5B62}">
      <dsp:nvSpPr>
        <dsp:cNvPr id="18" name="矩形 17"/>
        <dsp:cNvSpPr/>
      </dsp:nvSpPr>
      <dsp:spPr bwMode="white">
        <a:xfrm>
          <a:off x="335346" y="2497693"/>
          <a:ext cx="1291274" cy="282380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不对称的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35346" y="2497693"/>
        <a:ext cx="1291274" cy="282380"/>
      </dsp:txXfrm>
    </dsp:sp>
    <dsp:sp modelId="{2EC4835B-7222-41F2-84B8-837BB31F5E52}">
      <dsp:nvSpPr>
        <dsp:cNvPr id="21" name="矩形 20"/>
        <dsp:cNvSpPr/>
      </dsp:nvSpPr>
      <dsp:spPr bwMode="white">
        <a:xfrm>
          <a:off x="344201" y="2928611"/>
          <a:ext cx="1308974" cy="252976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传统的、古典的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44201" y="2928611"/>
        <a:ext cx="1308974" cy="252976"/>
      </dsp:txXfrm>
    </dsp:sp>
    <dsp:sp modelId="{2910FAAD-D9D4-4D86-B326-C1FCE7300A8E}">
      <dsp:nvSpPr>
        <dsp:cNvPr id="24" name="矩形 23"/>
        <dsp:cNvSpPr/>
      </dsp:nvSpPr>
      <dsp:spPr bwMode="white">
        <a:xfrm>
          <a:off x="277277" y="3330127"/>
          <a:ext cx="1426760" cy="243019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当代的、现代的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77277" y="3330127"/>
        <a:ext cx="1426760" cy="243019"/>
      </dsp:txXfrm>
    </dsp:sp>
    <dsp:sp modelId="{FA025E3B-9E14-4A1D-8494-D711D83CC9B3}">
      <dsp:nvSpPr>
        <dsp:cNvPr id="27" name="矩形 26"/>
        <dsp:cNvSpPr/>
      </dsp:nvSpPr>
      <dsp:spPr bwMode="white">
        <a:xfrm>
          <a:off x="2385726" y="635344"/>
          <a:ext cx="985326" cy="556594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力量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385726" y="635344"/>
        <a:ext cx="985326" cy="556594"/>
      </dsp:txXfrm>
    </dsp:sp>
    <dsp:sp modelId="{32FBB398-C18A-41BC-A0BD-56F000B31BD8}">
      <dsp:nvSpPr>
        <dsp:cNvPr id="30" name="矩形 29"/>
        <dsp:cNvSpPr/>
      </dsp:nvSpPr>
      <dsp:spPr bwMode="white">
        <a:xfrm>
          <a:off x="2632057" y="1310538"/>
          <a:ext cx="955428" cy="371982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强的力量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632057" y="1310538"/>
        <a:ext cx="955428" cy="371982"/>
      </dsp:txXfrm>
    </dsp:sp>
    <dsp:sp modelId="{5BCD744A-4A75-4BE8-8064-6FFEDAEFBE3A}">
      <dsp:nvSpPr>
        <dsp:cNvPr id="33" name="矩形 32"/>
        <dsp:cNvSpPr/>
      </dsp:nvSpPr>
      <dsp:spPr bwMode="white">
        <a:xfrm>
          <a:off x="2632057" y="1801120"/>
          <a:ext cx="1038024" cy="327691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缺少力量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632057" y="1801120"/>
        <a:ext cx="1038024" cy="327691"/>
      </dsp:txXfrm>
    </dsp:sp>
    <dsp:sp modelId="{958C12A2-C592-49E5-B0CF-E3EFC79FA526}">
      <dsp:nvSpPr>
        <dsp:cNvPr id="36" name="矩形 35"/>
        <dsp:cNvSpPr/>
      </dsp:nvSpPr>
      <dsp:spPr bwMode="white">
        <a:xfrm>
          <a:off x="2632057" y="2247411"/>
          <a:ext cx="1171861" cy="371982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部分力量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632057" y="2247411"/>
        <a:ext cx="1171861" cy="371982"/>
      </dsp:txXfrm>
    </dsp:sp>
    <dsp:sp modelId="{0CD882A5-E7A3-410D-8792-75EFF05D3A3E}">
      <dsp:nvSpPr>
        <dsp:cNvPr id="39" name="矩形 38"/>
        <dsp:cNvSpPr/>
      </dsp:nvSpPr>
      <dsp:spPr bwMode="white">
        <a:xfrm>
          <a:off x="4685109" y="633927"/>
          <a:ext cx="934967" cy="260911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solidFill>
                <a:schemeClr val="bg1">
                  <a:lumMod val="95000"/>
                </a:schemeClr>
              </a:solidFill>
            </a:rPr>
            <a:t>性质</a:t>
          </a:r>
          <a:endParaRPr lang="zh-CN" altLang="en-US" sz="16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685109" y="633927"/>
        <a:ext cx="934967" cy="260911"/>
      </dsp:txXfrm>
    </dsp:sp>
    <dsp:sp modelId="{477A44AF-0F5E-4F48-9C23-4D7903D18DC8}">
      <dsp:nvSpPr>
        <dsp:cNvPr id="42" name="矩形 41"/>
        <dsp:cNvSpPr/>
      </dsp:nvSpPr>
      <dsp:spPr bwMode="white">
        <a:xfrm>
          <a:off x="3706085" y="1014855"/>
          <a:ext cx="2702554" cy="302568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指动作的本质，与呼吸关系密切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706085" y="1014855"/>
        <a:ext cx="2702554" cy="302568"/>
      </dsp:txXfrm>
    </dsp:sp>
    <dsp:sp modelId="{D4CC14F8-1C56-4BEE-A38E-DCAA175FF06E}">
      <dsp:nvSpPr>
        <dsp:cNvPr id="45" name="矩形 44"/>
        <dsp:cNvSpPr/>
      </dsp:nvSpPr>
      <dsp:spPr bwMode="white">
        <a:xfrm>
          <a:off x="4381724" y="1436022"/>
          <a:ext cx="1016501" cy="187537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连贯的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1436022"/>
        <a:ext cx="1016501" cy="187537"/>
      </dsp:txXfrm>
    </dsp:sp>
    <dsp:sp modelId="{1BB56426-2027-4870-BFAE-B0D4657C8871}">
      <dsp:nvSpPr>
        <dsp:cNvPr id="48" name="矩形 47"/>
        <dsp:cNvSpPr/>
      </dsp:nvSpPr>
      <dsp:spPr bwMode="white">
        <a:xfrm>
          <a:off x="4381724" y="1742159"/>
          <a:ext cx="1223616" cy="295966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断断续续的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1742159"/>
        <a:ext cx="1223616" cy="295966"/>
      </dsp:txXfrm>
    </dsp:sp>
    <dsp:sp modelId="{F9F1378F-CE26-477B-920F-D8B5682EC251}">
      <dsp:nvSpPr>
        <dsp:cNvPr id="51" name="矩形 50"/>
        <dsp:cNvSpPr/>
      </dsp:nvSpPr>
      <dsp:spPr bwMode="white">
        <a:xfrm>
          <a:off x="4381724" y="2156724"/>
          <a:ext cx="1098408" cy="283216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针刺式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2156724"/>
        <a:ext cx="1098408" cy="283216"/>
      </dsp:txXfrm>
    </dsp:sp>
    <dsp:sp modelId="{ACD7C0E8-E81B-4EBE-A164-F28F35F3E06D}">
      <dsp:nvSpPr>
        <dsp:cNvPr id="54" name="矩形 53"/>
        <dsp:cNvSpPr/>
      </dsp:nvSpPr>
      <dsp:spPr bwMode="white">
        <a:xfrm>
          <a:off x="4381724" y="2558540"/>
          <a:ext cx="1098408" cy="282536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窒息式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2558540"/>
        <a:ext cx="1098408" cy="282536"/>
      </dsp:txXfrm>
    </dsp:sp>
    <dsp:sp modelId="{FC785BCD-E626-41B0-B7BD-E903E1C9E62A}">
      <dsp:nvSpPr>
        <dsp:cNvPr id="57" name="矩形 56"/>
        <dsp:cNvSpPr/>
      </dsp:nvSpPr>
      <dsp:spPr bwMode="white">
        <a:xfrm>
          <a:off x="4381724" y="2959676"/>
          <a:ext cx="1365777" cy="282527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气喘吁吁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2959676"/>
        <a:ext cx="1365777" cy="282527"/>
      </dsp:txXfrm>
    </dsp:sp>
    <dsp:sp modelId="{D9780DB3-02C9-4AD6-9430-B4C3802ECACA}">
      <dsp:nvSpPr>
        <dsp:cNvPr id="60" name="矩形 59"/>
        <dsp:cNvSpPr/>
      </dsp:nvSpPr>
      <dsp:spPr bwMode="white">
        <a:xfrm>
          <a:off x="4381724" y="3360802"/>
          <a:ext cx="1365777" cy="282536"/>
        </a:xfrm>
        <a:prstGeom prst="rect">
          <a:avLst/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悬提式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81724" y="3360802"/>
        <a:ext cx="1365777" cy="282536"/>
      </dsp:txXfrm>
    </dsp:sp>
    <dsp:sp modelId="{42411F27-6EE5-4F0E-9AEF-7B0468B58701}">
      <dsp:nvSpPr>
        <dsp:cNvPr id="4" name="矩形 3" hidden="1"/>
        <dsp:cNvSpPr/>
      </dsp:nvSpPr>
      <dsp:spPr>
        <a:xfrm>
          <a:off x="2463221" y="0"/>
          <a:ext cx="323863" cy="516745"/>
        </a:xfrm>
        <a:prstGeom prst="rect">
          <a:avLst/>
        </a:prstGeom>
      </dsp:spPr>
      <dsp:txXfrm>
        <a:off x="2463221" y="0"/>
        <a:ext cx="323863" cy="516745"/>
      </dsp:txXfrm>
    </dsp:sp>
    <dsp:sp modelId="{11078199-D098-45FD-A5D1-C743933B4BA0}">
      <dsp:nvSpPr>
        <dsp:cNvPr id="7" name="矩形 6" hidden="1"/>
        <dsp:cNvSpPr/>
      </dsp:nvSpPr>
      <dsp:spPr>
        <a:xfrm>
          <a:off x="0" y="643878"/>
          <a:ext cx="161017" cy="539527"/>
        </a:xfrm>
        <a:prstGeom prst="rect">
          <a:avLst/>
        </a:prstGeom>
      </dsp:spPr>
      <dsp:txXfrm>
        <a:off x="0" y="643878"/>
        <a:ext cx="161017" cy="539527"/>
      </dsp:txXfrm>
    </dsp:sp>
    <dsp:sp modelId="{2CF8A3B7-2A2B-462F-958E-071B5C14EA14}">
      <dsp:nvSpPr>
        <dsp:cNvPr id="10" name="矩形 9" hidden="1"/>
        <dsp:cNvSpPr/>
      </dsp:nvSpPr>
      <dsp:spPr>
        <a:xfrm>
          <a:off x="583219" y="1303123"/>
          <a:ext cx="149078" cy="281598"/>
        </a:xfrm>
        <a:prstGeom prst="rect">
          <a:avLst/>
        </a:prstGeom>
      </dsp:spPr>
      <dsp:txXfrm>
        <a:off x="583219" y="1303123"/>
        <a:ext cx="149078" cy="281598"/>
      </dsp:txXfrm>
    </dsp:sp>
    <dsp:sp modelId="{746D3418-147B-469D-AD6A-8F5CF611EAE2}">
      <dsp:nvSpPr>
        <dsp:cNvPr id="13" name="矩形 12" hidden="1"/>
        <dsp:cNvSpPr/>
      </dsp:nvSpPr>
      <dsp:spPr>
        <a:xfrm>
          <a:off x="669944" y="1694657"/>
          <a:ext cx="112952" cy="282380"/>
        </a:xfrm>
        <a:prstGeom prst="rect">
          <a:avLst/>
        </a:prstGeom>
      </dsp:spPr>
      <dsp:txXfrm>
        <a:off x="669944" y="1694657"/>
        <a:ext cx="112952" cy="282380"/>
      </dsp:txXfrm>
    </dsp:sp>
    <dsp:sp modelId="{366DDA4A-00EB-4115-BA09-C614ECDACDA7}">
      <dsp:nvSpPr>
        <dsp:cNvPr id="16" name="矩形 15" hidden="1"/>
        <dsp:cNvSpPr/>
      </dsp:nvSpPr>
      <dsp:spPr>
        <a:xfrm>
          <a:off x="669944" y="2096177"/>
          <a:ext cx="135881" cy="282380"/>
        </a:xfrm>
        <a:prstGeom prst="rect">
          <a:avLst/>
        </a:prstGeom>
      </dsp:spPr>
      <dsp:txXfrm>
        <a:off x="669944" y="2096177"/>
        <a:ext cx="135881" cy="282380"/>
      </dsp:txXfrm>
    </dsp:sp>
    <dsp:sp modelId="{58011E40-DF5E-486C-8D76-B41EFCA9DC6A}">
      <dsp:nvSpPr>
        <dsp:cNvPr id="19" name="矩形 18" hidden="1"/>
        <dsp:cNvSpPr/>
      </dsp:nvSpPr>
      <dsp:spPr>
        <a:xfrm>
          <a:off x="335346" y="2497693"/>
          <a:ext cx="258255" cy="282380"/>
        </a:xfrm>
        <a:prstGeom prst="rect">
          <a:avLst/>
        </a:prstGeom>
      </dsp:spPr>
      <dsp:txXfrm>
        <a:off x="335346" y="2497693"/>
        <a:ext cx="258255" cy="282380"/>
      </dsp:txXfrm>
    </dsp:sp>
    <dsp:sp modelId="{CCFDB462-8C2D-4548-9CD6-E3E1DD0DB39D}">
      <dsp:nvSpPr>
        <dsp:cNvPr id="22" name="矩形 21" hidden="1"/>
        <dsp:cNvSpPr/>
      </dsp:nvSpPr>
      <dsp:spPr>
        <a:xfrm>
          <a:off x="344201" y="2928611"/>
          <a:ext cx="261795" cy="252976"/>
        </a:xfrm>
        <a:prstGeom prst="rect">
          <a:avLst/>
        </a:prstGeom>
      </dsp:spPr>
      <dsp:txXfrm>
        <a:off x="344201" y="2928611"/>
        <a:ext cx="261795" cy="252976"/>
      </dsp:txXfrm>
    </dsp:sp>
    <dsp:sp modelId="{02C9F247-9193-42F8-94FA-670698060219}">
      <dsp:nvSpPr>
        <dsp:cNvPr id="25" name="矩形 24" hidden="1"/>
        <dsp:cNvSpPr/>
      </dsp:nvSpPr>
      <dsp:spPr>
        <a:xfrm>
          <a:off x="277277" y="3330127"/>
          <a:ext cx="285352" cy="243019"/>
        </a:xfrm>
        <a:prstGeom prst="rect">
          <a:avLst/>
        </a:prstGeom>
      </dsp:spPr>
      <dsp:txXfrm>
        <a:off x="277277" y="3330127"/>
        <a:ext cx="285352" cy="243019"/>
      </dsp:txXfrm>
    </dsp:sp>
    <dsp:sp modelId="{E99A8076-4A96-4C8B-9EA6-799C2A5424AC}">
      <dsp:nvSpPr>
        <dsp:cNvPr id="28" name="矩形 27" hidden="1"/>
        <dsp:cNvSpPr/>
      </dsp:nvSpPr>
      <dsp:spPr>
        <a:xfrm>
          <a:off x="2385726" y="635344"/>
          <a:ext cx="197065" cy="556594"/>
        </a:xfrm>
        <a:prstGeom prst="rect">
          <a:avLst/>
        </a:prstGeom>
      </dsp:spPr>
      <dsp:txXfrm>
        <a:off x="2385726" y="635344"/>
        <a:ext cx="197065" cy="556594"/>
      </dsp:txXfrm>
    </dsp:sp>
    <dsp:sp modelId="{56107F9B-2FA8-4E34-A345-52788CB76C41}">
      <dsp:nvSpPr>
        <dsp:cNvPr id="31" name="矩形 30" hidden="1"/>
        <dsp:cNvSpPr/>
      </dsp:nvSpPr>
      <dsp:spPr>
        <a:xfrm>
          <a:off x="2632057" y="1310538"/>
          <a:ext cx="191086" cy="371982"/>
        </a:xfrm>
        <a:prstGeom prst="rect">
          <a:avLst/>
        </a:prstGeom>
      </dsp:spPr>
      <dsp:txXfrm>
        <a:off x="2632057" y="1310538"/>
        <a:ext cx="191086" cy="371982"/>
      </dsp:txXfrm>
    </dsp:sp>
    <dsp:sp modelId="{3C40E8DB-AD38-41D1-B4EB-DDF7B66ABA65}">
      <dsp:nvSpPr>
        <dsp:cNvPr id="34" name="矩形 33" hidden="1"/>
        <dsp:cNvSpPr/>
      </dsp:nvSpPr>
      <dsp:spPr>
        <a:xfrm>
          <a:off x="2632057" y="1801120"/>
          <a:ext cx="207605" cy="327691"/>
        </a:xfrm>
        <a:prstGeom prst="rect">
          <a:avLst/>
        </a:prstGeom>
      </dsp:spPr>
      <dsp:txXfrm>
        <a:off x="2632057" y="1801120"/>
        <a:ext cx="207605" cy="327691"/>
      </dsp:txXfrm>
    </dsp:sp>
    <dsp:sp modelId="{B9318109-B482-45B5-AF8B-66FB7FC38FCE}">
      <dsp:nvSpPr>
        <dsp:cNvPr id="37" name="矩形 36" hidden="1"/>
        <dsp:cNvSpPr/>
      </dsp:nvSpPr>
      <dsp:spPr>
        <a:xfrm>
          <a:off x="2632057" y="2247411"/>
          <a:ext cx="234372" cy="371982"/>
        </a:xfrm>
        <a:prstGeom prst="rect">
          <a:avLst/>
        </a:prstGeom>
      </dsp:spPr>
      <dsp:txXfrm>
        <a:off x="2632057" y="2247411"/>
        <a:ext cx="234372" cy="371982"/>
      </dsp:txXfrm>
    </dsp:sp>
    <dsp:sp modelId="{B34109E5-A13C-4553-AD13-0C6060147B41}">
      <dsp:nvSpPr>
        <dsp:cNvPr id="40" name="矩形 39" hidden="1"/>
        <dsp:cNvSpPr/>
      </dsp:nvSpPr>
      <dsp:spPr>
        <a:xfrm>
          <a:off x="4685109" y="633927"/>
          <a:ext cx="186993" cy="260911"/>
        </a:xfrm>
        <a:prstGeom prst="rect">
          <a:avLst/>
        </a:prstGeom>
      </dsp:spPr>
      <dsp:txXfrm>
        <a:off x="4685109" y="633927"/>
        <a:ext cx="186993" cy="260911"/>
      </dsp:txXfrm>
    </dsp:sp>
    <dsp:sp modelId="{937B9735-2DFC-478B-BD6C-24CBA756863A}">
      <dsp:nvSpPr>
        <dsp:cNvPr id="43" name="矩形 42" hidden="1"/>
        <dsp:cNvSpPr/>
      </dsp:nvSpPr>
      <dsp:spPr>
        <a:xfrm>
          <a:off x="3706085" y="1014855"/>
          <a:ext cx="540511" cy="302568"/>
        </a:xfrm>
        <a:prstGeom prst="rect">
          <a:avLst/>
        </a:prstGeom>
      </dsp:spPr>
      <dsp:txXfrm>
        <a:off x="3706085" y="1014855"/>
        <a:ext cx="540511" cy="302568"/>
      </dsp:txXfrm>
    </dsp:sp>
    <dsp:sp modelId="{AD699B40-A438-454E-8E24-E45488A61786}">
      <dsp:nvSpPr>
        <dsp:cNvPr id="46" name="矩形 45" hidden="1"/>
        <dsp:cNvSpPr/>
      </dsp:nvSpPr>
      <dsp:spPr>
        <a:xfrm>
          <a:off x="4381724" y="1436022"/>
          <a:ext cx="203300" cy="187537"/>
        </a:xfrm>
        <a:prstGeom prst="rect">
          <a:avLst/>
        </a:prstGeom>
      </dsp:spPr>
      <dsp:txXfrm>
        <a:off x="4381724" y="1436022"/>
        <a:ext cx="203300" cy="187537"/>
      </dsp:txXfrm>
    </dsp:sp>
    <dsp:sp modelId="{9EF1D12A-69EB-41CA-A374-0A3B5EA67FA8}">
      <dsp:nvSpPr>
        <dsp:cNvPr id="49" name="矩形 48" hidden="1"/>
        <dsp:cNvSpPr/>
      </dsp:nvSpPr>
      <dsp:spPr>
        <a:xfrm>
          <a:off x="4381724" y="1742159"/>
          <a:ext cx="244723" cy="295966"/>
        </a:xfrm>
        <a:prstGeom prst="rect">
          <a:avLst/>
        </a:prstGeom>
      </dsp:spPr>
      <dsp:txXfrm>
        <a:off x="4381724" y="1742159"/>
        <a:ext cx="244723" cy="295966"/>
      </dsp:txXfrm>
    </dsp:sp>
    <dsp:sp modelId="{93F522DC-E001-481C-85F3-146C8114CF0D}">
      <dsp:nvSpPr>
        <dsp:cNvPr id="52" name="矩形 51" hidden="1"/>
        <dsp:cNvSpPr/>
      </dsp:nvSpPr>
      <dsp:spPr>
        <a:xfrm>
          <a:off x="4381724" y="2156724"/>
          <a:ext cx="219682" cy="283216"/>
        </a:xfrm>
        <a:prstGeom prst="rect">
          <a:avLst/>
        </a:prstGeom>
      </dsp:spPr>
      <dsp:txXfrm>
        <a:off x="4381724" y="2156724"/>
        <a:ext cx="219682" cy="283216"/>
      </dsp:txXfrm>
    </dsp:sp>
    <dsp:sp modelId="{13AA29ED-C79C-4633-8C2B-5D07F30C8991}">
      <dsp:nvSpPr>
        <dsp:cNvPr id="55" name="矩形 54" hidden="1"/>
        <dsp:cNvSpPr/>
      </dsp:nvSpPr>
      <dsp:spPr>
        <a:xfrm>
          <a:off x="4381724" y="2558540"/>
          <a:ext cx="219682" cy="282536"/>
        </a:xfrm>
        <a:prstGeom prst="rect">
          <a:avLst/>
        </a:prstGeom>
      </dsp:spPr>
      <dsp:txXfrm>
        <a:off x="4381724" y="2558540"/>
        <a:ext cx="219682" cy="282536"/>
      </dsp:txXfrm>
    </dsp:sp>
    <dsp:sp modelId="{3F277AE1-AA66-42D0-823C-063870463AB5}">
      <dsp:nvSpPr>
        <dsp:cNvPr id="58" name="矩形 57" hidden="1"/>
        <dsp:cNvSpPr/>
      </dsp:nvSpPr>
      <dsp:spPr>
        <a:xfrm>
          <a:off x="4381724" y="2959676"/>
          <a:ext cx="273155" cy="282527"/>
        </a:xfrm>
        <a:prstGeom prst="rect">
          <a:avLst/>
        </a:prstGeom>
      </dsp:spPr>
      <dsp:txXfrm>
        <a:off x="4381724" y="2959676"/>
        <a:ext cx="273155" cy="282527"/>
      </dsp:txXfrm>
    </dsp:sp>
    <dsp:sp modelId="{F9E77440-4D88-4A59-86A0-A450AA48C7CC}">
      <dsp:nvSpPr>
        <dsp:cNvPr id="61" name="矩形 60" hidden="1"/>
        <dsp:cNvSpPr/>
      </dsp:nvSpPr>
      <dsp:spPr>
        <a:xfrm>
          <a:off x="4381724" y="3360802"/>
          <a:ext cx="273155" cy="282536"/>
        </a:xfrm>
        <a:prstGeom prst="rect">
          <a:avLst/>
        </a:prstGeom>
      </dsp:spPr>
      <dsp:txXfrm>
        <a:off x="4381724" y="3360802"/>
        <a:ext cx="273155" cy="282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7858180" cy="3857652"/>
        <a:chOff x="0" y="0"/>
        <a:chExt cx="7858180" cy="3857652"/>
      </a:xfrm>
    </dsp:grpSpPr>
    <dsp:sp modelId="{04C9A1F1-9E4B-4791-B027-9C04C0C6F532}">
      <dsp:nvSpPr>
        <dsp:cNvPr id="3" name="圆角矩形 2"/>
        <dsp:cNvSpPr/>
      </dsp:nvSpPr>
      <dsp:spPr bwMode="white">
        <a:xfrm>
          <a:off x="709371" y="1230032"/>
          <a:ext cx="1453254" cy="55569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 smtClean="0">
              <a:solidFill>
                <a:schemeClr val="bg1">
                  <a:lumMod val="95000"/>
                </a:schemeClr>
              </a:solidFill>
            </a:rPr>
            <a:t>时间</a:t>
          </a:r>
          <a:endParaRPr lang="zh-CN" altLang="en-US" sz="2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709371" y="1230032"/>
        <a:ext cx="1453254" cy="555696"/>
      </dsp:txXfrm>
    </dsp:sp>
    <dsp:sp modelId="{CFB6152B-F401-4172-98D7-499161B97AE7}">
      <dsp:nvSpPr>
        <dsp:cNvPr id="4" name="任意多边形 3"/>
        <dsp:cNvSpPr/>
      </dsp:nvSpPr>
      <dsp:spPr bwMode="white">
        <a:xfrm>
          <a:off x="1944886" y="1176864"/>
          <a:ext cx="699407" cy="14334"/>
        </a:xfrm>
        <a:custGeom>
          <a:avLst/>
          <a:gdLst/>
          <a:ahLst/>
          <a:cxnLst/>
          <a:pathLst>
            <a:path w="1101" h="23">
              <a:moveTo>
                <a:pt x="343" y="521"/>
              </a:moveTo>
              <a:lnTo>
                <a:pt x="759" y="-499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1944886" y="1176864"/>
        <a:ext cx="699407" cy="14334"/>
      </dsp:txXfrm>
    </dsp:sp>
    <dsp:sp modelId="{F5D0BC1A-53F1-44EF-BCD1-34037A2BAD9E}">
      <dsp:nvSpPr>
        <dsp:cNvPr id="5" name="圆角矩形 4"/>
        <dsp:cNvSpPr/>
      </dsp:nvSpPr>
      <dsp:spPr bwMode="white">
        <a:xfrm>
          <a:off x="2426554" y="569389"/>
          <a:ext cx="852896" cy="58158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" tIns="7620" rIns="7620" bIns="762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dirty="0" smtClean="0">
              <a:solidFill>
                <a:schemeClr val="bg1">
                  <a:lumMod val="95000"/>
                </a:schemeClr>
              </a:solidFill>
            </a:rPr>
            <a:t>速度</a:t>
          </a:r>
          <a:endParaRPr lang="zh-CN" altLang="en-US" sz="1200" b="1" dirty="0">
            <a:solidFill>
              <a:schemeClr val="bg1">
                <a:lumMod val="95000"/>
              </a:schemeClr>
            </a:solidFill>
          </a:endParaRPr>
        </a:p>
      </dsp:txBody>
      <dsp:txXfrm>
        <a:off x="2426554" y="569389"/>
        <a:ext cx="852896" cy="581588"/>
      </dsp:txXfrm>
    </dsp:sp>
    <dsp:sp modelId="{971008E1-D9B1-4831-B484-C2CF4F394C4F}">
      <dsp:nvSpPr>
        <dsp:cNvPr id="6" name="任意多边形 5"/>
        <dsp:cNvSpPr/>
      </dsp:nvSpPr>
      <dsp:spPr bwMode="white">
        <a:xfrm>
          <a:off x="3022085" y="499726"/>
          <a:ext cx="742332" cy="14334"/>
        </a:xfrm>
        <a:custGeom>
          <a:avLst/>
          <a:gdLst/>
          <a:ahLst/>
          <a:cxnLst/>
          <a:pathLst>
            <a:path w="1169" h="23">
              <a:moveTo>
                <a:pt x="405" y="568"/>
              </a:moveTo>
              <a:lnTo>
                <a:pt x="764" y="-54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022085" y="499726"/>
        <a:ext cx="742332" cy="14334"/>
      </dsp:txXfrm>
    </dsp:sp>
    <dsp:sp modelId="{5AA39238-AF26-4B67-93D2-D92FBB809C85}">
      <dsp:nvSpPr>
        <dsp:cNvPr id="7" name="圆角矩形 6"/>
        <dsp:cNvSpPr/>
      </dsp:nvSpPr>
      <dsp:spPr bwMode="white">
        <a:xfrm>
          <a:off x="3507054" y="0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很慢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507054" y="0"/>
        <a:ext cx="614416" cy="307208"/>
      </dsp:txXfrm>
    </dsp:sp>
    <dsp:sp modelId="{02FD9603-47CC-4BC3-ABDD-E1B811758DFE}">
      <dsp:nvSpPr>
        <dsp:cNvPr id="8" name="任意多边形 7"/>
        <dsp:cNvSpPr/>
      </dsp:nvSpPr>
      <dsp:spPr bwMode="white">
        <a:xfrm>
          <a:off x="3183122" y="676371"/>
          <a:ext cx="420258" cy="14334"/>
        </a:xfrm>
        <a:custGeom>
          <a:avLst/>
          <a:gdLst/>
          <a:ahLst/>
          <a:cxnLst/>
          <a:pathLst>
            <a:path w="662" h="23">
              <a:moveTo>
                <a:pt x="152" y="289"/>
              </a:moveTo>
              <a:lnTo>
                <a:pt x="510" y="-26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183122" y="676371"/>
        <a:ext cx="420258" cy="14334"/>
      </dsp:txXfrm>
    </dsp:sp>
    <dsp:sp modelId="{B01FA05B-60F7-4EA7-8536-7E5DD3A5612C}">
      <dsp:nvSpPr>
        <dsp:cNvPr id="9" name="圆角矩形 8"/>
        <dsp:cNvSpPr/>
      </dsp:nvSpPr>
      <dsp:spPr bwMode="white">
        <a:xfrm>
          <a:off x="3507054" y="353289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慢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507054" y="353289"/>
        <a:ext cx="614416" cy="307208"/>
      </dsp:txXfrm>
    </dsp:sp>
    <dsp:sp modelId="{DD779CD1-BFD5-4897-927E-0985AB530386}">
      <dsp:nvSpPr>
        <dsp:cNvPr id="10" name="任意多边形 9"/>
        <dsp:cNvSpPr/>
      </dsp:nvSpPr>
      <dsp:spPr bwMode="white">
        <a:xfrm>
          <a:off x="3279449" y="853015"/>
          <a:ext cx="227604" cy="14334"/>
        </a:xfrm>
        <a:custGeom>
          <a:avLst/>
          <a:gdLst/>
          <a:ahLst/>
          <a:cxnLst/>
          <a:pathLst>
            <a:path w="358" h="23">
              <a:moveTo>
                <a:pt x="0" y="11"/>
              </a:moveTo>
              <a:lnTo>
                <a:pt x="358" y="11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279449" y="853015"/>
        <a:ext cx="227604" cy="14334"/>
      </dsp:txXfrm>
    </dsp:sp>
    <dsp:sp modelId="{665DAEF4-4619-4C49-8121-D2A716D63559}">
      <dsp:nvSpPr>
        <dsp:cNvPr id="11" name="圆角矩形 10"/>
        <dsp:cNvSpPr/>
      </dsp:nvSpPr>
      <dsp:spPr bwMode="white">
        <a:xfrm>
          <a:off x="3507054" y="706579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中等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507054" y="706579"/>
        <a:ext cx="614416" cy="307208"/>
      </dsp:txXfrm>
    </dsp:sp>
    <dsp:sp modelId="{525F5912-EB32-4FCB-A491-7FEFA871BFEC}">
      <dsp:nvSpPr>
        <dsp:cNvPr id="12" name="任意多边形 11"/>
        <dsp:cNvSpPr/>
      </dsp:nvSpPr>
      <dsp:spPr bwMode="white">
        <a:xfrm>
          <a:off x="3183122" y="1029660"/>
          <a:ext cx="420258" cy="14334"/>
        </a:xfrm>
        <a:custGeom>
          <a:avLst/>
          <a:gdLst/>
          <a:ahLst/>
          <a:cxnLst/>
          <a:pathLst>
            <a:path w="662" h="23">
              <a:moveTo>
                <a:pt x="152" y="-267"/>
              </a:moveTo>
              <a:lnTo>
                <a:pt x="510" y="28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183122" y="1029660"/>
        <a:ext cx="420258" cy="14334"/>
      </dsp:txXfrm>
    </dsp:sp>
    <dsp:sp modelId="{97E1DF2D-F2B2-4CEF-8DF0-17C0BF6C5FA2}">
      <dsp:nvSpPr>
        <dsp:cNvPr id="13" name="圆角矩形 12"/>
        <dsp:cNvSpPr/>
      </dsp:nvSpPr>
      <dsp:spPr bwMode="white">
        <a:xfrm>
          <a:off x="3507054" y="1059868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快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507054" y="1059868"/>
        <a:ext cx="614416" cy="307208"/>
      </dsp:txXfrm>
    </dsp:sp>
    <dsp:sp modelId="{59D65A73-8100-4461-B849-A0B0DCDCA71C}">
      <dsp:nvSpPr>
        <dsp:cNvPr id="14" name="任意多边形 13"/>
        <dsp:cNvSpPr/>
      </dsp:nvSpPr>
      <dsp:spPr bwMode="white">
        <a:xfrm>
          <a:off x="3022085" y="1206305"/>
          <a:ext cx="742332" cy="14334"/>
        </a:xfrm>
        <a:custGeom>
          <a:avLst/>
          <a:gdLst/>
          <a:ahLst/>
          <a:cxnLst/>
          <a:pathLst>
            <a:path w="1169" h="23">
              <a:moveTo>
                <a:pt x="405" y="-545"/>
              </a:moveTo>
              <a:lnTo>
                <a:pt x="764" y="56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022085" y="1206305"/>
        <a:ext cx="742332" cy="14334"/>
      </dsp:txXfrm>
    </dsp:sp>
    <dsp:sp modelId="{45AE799C-E28A-4DCB-8CC6-8D233576A3CB}">
      <dsp:nvSpPr>
        <dsp:cNvPr id="15" name="圆角矩形 14"/>
        <dsp:cNvSpPr/>
      </dsp:nvSpPr>
      <dsp:spPr bwMode="white">
        <a:xfrm>
          <a:off x="3507054" y="1413157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很快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507054" y="1413157"/>
        <a:ext cx="614416" cy="307208"/>
      </dsp:txXfrm>
    </dsp:sp>
    <dsp:sp modelId="{D6AB4820-BAB7-4375-9E2A-711A8C543D6B}">
      <dsp:nvSpPr>
        <dsp:cNvPr id="16" name="任意多边形 15"/>
        <dsp:cNvSpPr/>
      </dsp:nvSpPr>
      <dsp:spPr bwMode="white">
        <a:xfrm>
          <a:off x="1893804" y="1872643"/>
          <a:ext cx="783409" cy="14334"/>
        </a:xfrm>
        <a:custGeom>
          <a:avLst/>
          <a:gdLst/>
          <a:ahLst/>
          <a:cxnLst/>
          <a:pathLst>
            <a:path w="1234" h="23">
              <a:moveTo>
                <a:pt x="423" y="-574"/>
              </a:moveTo>
              <a:lnTo>
                <a:pt x="810" y="597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1893804" y="1872643"/>
        <a:ext cx="783409" cy="14334"/>
      </dsp:txXfrm>
    </dsp:sp>
    <dsp:sp modelId="{EEBB9F15-BAF6-45CC-B153-35C208D3306D}">
      <dsp:nvSpPr>
        <dsp:cNvPr id="17" name="圆角矩形 16"/>
        <dsp:cNvSpPr/>
      </dsp:nvSpPr>
      <dsp:spPr bwMode="white">
        <a:xfrm>
          <a:off x="2408391" y="2057111"/>
          <a:ext cx="1085735" cy="38926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小节</a:t>
          </a:r>
          <a:r>
            <a:rPr lang="en-US" altLang="zh-CN" sz="1050" b="1" dirty="0" smtClean="0">
              <a:solidFill>
                <a:schemeClr val="bg1">
                  <a:lumMod val="95000"/>
                </a:schemeClr>
              </a:solidFill>
            </a:rPr>
            <a:t>-</a:t>
          </a: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节奏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2408391" y="2057111"/>
        <a:ext cx="1085735" cy="389260"/>
      </dsp:txXfrm>
    </dsp:sp>
    <dsp:sp modelId="{9C4A6143-EED5-40C5-B863-597B8E9A4507}">
      <dsp:nvSpPr>
        <dsp:cNvPr id="18" name="任意多边形 17"/>
        <dsp:cNvSpPr/>
      </dsp:nvSpPr>
      <dsp:spPr bwMode="white">
        <a:xfrm>
          <a:off x="3413161" y="2081927"/>
          <a:ext cx="407697" cy="14334"/>
        </a:xfrm>
        <a:custGeom>
          <a:avLst/>
          <a:gdLst/>
          <a:ahLst/>
          <a:cxnLst/>
          <a:pathLst>
            <a:path w="642" h="23">
              <a:moveTo>
                <a:pt x="128" y="267"/>
              </a:moveTo>
              <a:lnTo>
                <a:pt x="515" y="-24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413161" y="2081927"/>
        <a:ext cx="407697" cy="14334"/>
      </dsp:txXfrm>
    </dsp:sp>
    <dsp:sp modelId="{F5362146-6BD5-4668-9FDE-EAB04D37348A}">
      <dsp:nvSpPr>
        <dsp:cNvPr id="19" name="圆角矩形 18"/>
        <dsp:cNvSpPr/>
      </dsp:nvSpPr>
      <dsp:spPr bwMode="white">
        <a:xfrm>
          <a:off x="3739893" y="1766447"/>
          <a:ext cx="1581778" cy="320003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小节   </a:t>
          </a:r>
          <a:r>
            <a:rPr lang="en-US" altLang="zh-CN" sz="1050" b="1" dirty="0" smtClean="0">
              <a:solidFill>
                <a:schemeClr val="bg1">
                  <a:lumMod val="95000"/>
                </a:schemeClr>
              </a:solidFill>
            </a:rPr>
            <a:t>1X/ 2X / 3X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739893" y="1766447"/>
        <a:ext cx="1581778" cy="320003"/>
      </dsp:txXfrm>
    </dsp:sp>
    <dsp:sp modelId="{E1924C79-6841-49CE-B500-9DDF982348AF}">
      <dsp:nvSpPr>
        <dsp:cNvPr id="20" name="任意多边形 19"/>
        <dsp:cNvSpPr/>
      </dsp:nvSpPr>
      <dsp:spPr bwMode="white">
        <a:xfrm>
          <a:off x="3385488" y="2440793"/>
          <a:ext cx="463044" cy="14334"/>
        </a:xfrm>
        <a:custGeom>
          <a:avLst/>
          <a:gdLst/>
          <a:ahLst/>
          <a:cxnLst/>
          <a:pathLst>
            <a:path w="729" h="23">
              <a:moveTo>
                <a:pt x="171" y="-298"/>
              </a:moveTo>
              <a:lnTo>
                <a:pt x="558" y="32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3385488" y="2440793"/>
        <a:ext cx="463044" cy="14334"/>
      </dsp:txXfrm>
    </dsp:sp>
    <dsp:sp modelId="{53BD7E22-6BEE-4225-ADA1-E8D03E6C370A}">
      <dsp:nvSpPr>
        <dsp:cNvPr id="21" name="圆角矩形 20"/>
        <dsp:cNvSpPr/>
      </dsp:nvSpPr>
      <dsp:spPr bwMode="white">
        <a:xfrm>
          <a:off x="3739893" y="2551325"/>
          <a:ext cx="1210418" cy="18571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节奏   给动作以活力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3739893" y="2551325"/>
        <a:ext cx="1210418" cy="185710"/>
      </dsp:txXfrm>
    </dsp:sp>
    <dsp:sp modelId="{3E4399AE-3E98-4D41-8AAB-D0AC0F49A692}">
      <dsp:nvSpPr>
        <dsp:cNvPr id="22" name="任意多边形 21"/>
        <dsp:cNvSpPr/>
      </dsp:nvSpPr>
      <dsp:spPr bwMode="white">
        <a:xfrm>
          <a:off x="4856055" y="2457990"/>
          <a:ext cx="434278" cy="14334"/>
        </a:xfrm>
        <a:custGeom>
          <a:avLst/>
          <a:gdLst/>
          <a:ahLst/>
          <a:cxnLst/>
          <a:pathLst>
            <a:path w="684" h="23">
              <a:moveTo>
                <a:pt x="148" y="293"/>
              </a:moveTo>
              <a:lnTo>
                <a:pt x="535" y="-271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4856055" y="2457990"/>
        <a:ext cx="434278" cy="14334"/>
      </dsp:txXfrm>
    </dsp:sp>
    <dsp:sp modelId="{E9E80788-4795-4FC4-94D1-C7D7239FF90F}">
      <dsp:nvSpPr>
        <dsp:cNvPr id="23" name="圆角矩形 22"/>
        <dsp:cNvSpPr/>
      </dsp:nvSpPr>
      <dsp:spPr bwMode="white">
        <a:xfrm>
          <a:off x="5196078" y="2132531"/>
          <a:ext cx="1087848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第一小节重拍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5196078" y="2132531"/>
        <a:ext cx="1087848" cy="307208"/>
      </dsp:txXfrm>
    </dsp:sp>
    <dsp:sp modelId="{3F782904-0D90-45BE-8811-7E7A49CBD1EE}">
      <dsp:nvSpPr>
        <dsp:cNvPr id="24" name="任意多边形 23"/>
        <dsp:cNvSpPr/>
      </dsp:nvSpPr>
      <dsp:spPr bwMode="white">
        <a:xfrm>
          <a:off x="4950288" y="2634635"/>
          <a:ext cx="245812" cy="14334"/>
        </a:xfrm>
        <a:custGeom>
          <a:avLst/>
          <a:gdLst/>
          <a:ahLst/>
          <a:cxnLst/>
          <a:pathLst>
            <a:path w="387" h="23">
              <a:moveTo>
                <a:pt x="0" y="15"/>
              </a:moveTo>
              <a:lnTo>
                <a:pt x="387" y="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4950288" y="2634635"/>
        <a:ext cx="245812" cy="14334"/>
      </dsp:txXfrm>
    </dsp:sp>
    <dsp:sp modelId="{FA244EB4-9D29-44E5-9373-1E216367F82E}">
      <dsp:nvSpPr>
        <dsp:cNvPr id="25" name="圆角矩形 24"/>
        <dsp:cNvSpPr/>
      </dsp:nvSpPr>
      <dsp:spPr bwMode="white">
        <a:xfrm>
          <a:off x="5196078" y="2485820"/>
          <a:ext cx="1059081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第二小节重拍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5196078" y="2485820"/>
        <a:ext cx="1059081" cy="307208"/>
      </dsp:txXfrm>
    </dsp:sp>
    <dsp:sp modelId="{09139F6E-16CE-4F40-9A38-935F52B8B774}">
      <dsp:nvSpPr>
        <dsp:cNvPr id="26" name="任意多边形 25"/>
        <dsp:cNvSpPr/>
      </dsp:nvSpPr>
      <dsp:spPr bwMode="white">
        <a:xfrm>
          <a:off x="4858012" y="2813657"/>
          <a:ext cx="430366" cy="14334"/>
        </a:xfrm>
        <a:custGeom>
          <a:avLst/>
          <a:gdLst/>
          <a:ahLst/>
          <a:cxnLst/>
          <a:pathLst>
            <a:path w="678" h="23">
              <a:moveTo>
                <a:pt x="145" y="-267"/>
              </a:moveTo>
              <a:lnTo>
                <a:pt x="532" y="28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4858012" y="2813657"/>
        <a:ext cx="430366" cy="14334"/>
      </dsp:txXfrm>
    </dsp:sp>
    <dsp:sp modelId="{AD9787A7-4339-4558-8577-0279C9DC1078}">
      <dsp:nvSpPr>
        <dsp:cNvPr id="27" name="圆角矩形 26"/>
        <dsp:cNvSpPr/>
      </dsp:nvSpPr>
      <dsp:spPr bwMode="white">
        <a:xfrm>
          <a:off x="5196078" y="2839110"/>
          <a:ext cx="1092549" cy="316719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变动重拍的位置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5196078" y="2839110"/>
        <a:ext cx="1092549" cy="316719"/>
      </dsp:txXfrm>
    </dsp:sp>
    <dsp:sp modelId="{375BDE59-1A6F-47B2-A1F7-3FC641D52D2C}">
      <dsp:nvSpPr>
        <dsp:cNvPr id="28" name="任意多边形 27"/>
        <dsp:cNvSpPr/>
      </dsp:nvSpPr>
      <dsp:spPr bwMode="white">
        <a:xfrm>
          <a:off x="6037459" y="2637013"/>
          <a:ext cx="748101" cy="14334"/>
        </a:xfrm>
        <a:custGeom>
          <a:avLst/>
          <a:gdLst/>
          <a:ahLst/>
          <a:cxnLst/>
          <a:pathLst>
            <a:path w="1178" h="23">
              <a:moveTo>
                <a:pt x="396" y="568"/>
              </a:moveTo>
              <a:lnTo>
                <a:pt x="783" y="-54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6037459" y="2637013"/>
        <a:ext cx="748101" cy="14334"/>
      </dsp:txXfrm>
    </dsp:sp>
    <dsp:sp modelId="{19A69656-254D-489B-8F1C-19324D0AE2A4}">
      <dsp:nvSpPr>
        <dsp:cNvPr id="29" name="圆角矩形 28"/>
        <dsp:cNvSpPr/>
      </dsp:nvSpPr>
      <dsp:spPr bwMode="white">
        <a:xfrm>
          <a:off x="6534393" y="2137287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6534393" y="2137287"/>
        <a:ext cx="614416" cy="307208"/>
      </dsp:txXfrm>
    </dsp:sp>
    <dsp:sp modelId="{FBA77183-FB51-422B-AEEF-1033C1CE594F}">
      <dsp:nvSpPr>
        <dsp:cNvPr id="30" name="任意多边形 29"/>
        <dsp:cNvSpPr/>
      </dsp:nvSpPr>
      <dsp:spPr bwMode="white">
        <a:xfrm>
          <a:off x="6196327" y="2813657"/>
          <a:ext cx="430366" cy="14334"/>
        </a:xfrm>
        <a:custGeom>
          <a:avLst/>
          <a:gdLst/>
          <a:ahLst/>
          <a:cxnLst/>
          <a:pathLst>
            <a:path w="678" h="23">
              <a:moveTo>
                <a:pt x="145" y="289"/>
              </a:moveTo>
              <a:lnTo>
                <a:pt x="532" y="-26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6196327" y="2813657"/>
        <a:ext cx="430366" cy="14334"/>
      </dsp:txXfrm>
    </dsp:sp>
    <dsp:sp modelId="{D8ACA712-2D47-4401-BF03-E835141DCF46}">
      <dsp:nvSpPr>
        <dsp:cNvPr id="31" name="圆角矩形 30"/>
        <dsp:cNvSpPr/>
      </dsp:nvSpPr>
      <dsp:spPr bwMode="white">
        <a:xfrm>
          <a:off x="6534393" y="2490576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保持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6534393" y="2490576"/>
        <a:ext cx="614416" cy="307208"/>
      </dsp:txXfrm>
    </dsp:sp>
    <dsp:sp modelId="{E9E3C5E9-FF5A-4669-ACB8-864C8BED2719}">
      <dsp:nvSpPr>
        <dsp:cNvPr id="32" name="任意多边形 31"/>
        <dsp:cNvSpPr/>
      </dsp:nvSpPr>
      <dsp:spPr bwMode="white">
        <a:xfrm>
          <a:off x="6288626" y="2990302"/>
          <a:ext cx="245766" cy="14334"/>
        </a:xfrm>
        <a:custGeom>
          <a:avLst/>
          <a:gdLst/>
          <a:ahLst/>
          <a:cxnLst/>
          <a:pathLst>
            <a:path w="387" h="23">
              <a:moveTo>
                <a:pt x="0" y="11"/>
              </a:moveTo>
              <a:lnTo>
                <a:pt x="387" y="11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6288626" y="2990302"/>
        <a:ext cx="245766" cy="14334"/>
      </dsp:txXfrm>
    </dsp:sp>
    <dsp:sp modelId="{2DFE57E9-9CB0-49E8-A206-4E7ED47AD63C}">
      <dsp:nvSpPr>
        <dsp:cNvPr id="33" name="圆角矩形 32"/>
        <dsp:cNvSpPr/>
      </dsp:nvSpPr>
      <dsp:spPr bwMode="white">
        <a:xfrm>
          <a:off x="6534393" y="2843865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6534393" y="2843865"/>
        <a:ext cx="614416" cy="307208"/>
      </dsp:txXfrm>
    </dsp:sp>
    <dsp:sp modelId="{B51241F1-5D2D-4374-834F-F40654083760}">
      <dsp:nvSpPr>
        <dsp:cNvPr id="34" name="任意多边形 33"/>
        <dsp:cNvSpPr/>
      </dsp:nvSpPr>
      <dsp:spPr bwMode="white">
        <a:xfrm>
          <a:off x="6196327" y="3166947"/>
          <a:ext cx="430366" cy="14334"/>
        </a:xfrm>
        <a:custGeom>
          <a:avLst/>
          <a:gdLst/>
          <a:ahLst/>
          <a:cxnLst/>
          <a:pathLst>
            <a:path w="678" h="23">
              <a:moveTo>
                <a:pt x="145" y="-267"/>
              </a:moveTo>
              <a:lnTo>
                <a:pt x="532" y="28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6196327" y="3166947"/>
        <a:ext cx="430366" cy="14334"/>
      </dsp:txXfrm>
    </dsp:sp>
    <dsp:sp modelId="{8258C7D9-722A-495A-8F32-9D69F0457E20}">
      <dsp:nvSpPr>
        <dsp:cNvPr id="35" name="圆角矩形 34"/>
        <dsp:cNvSpPr/>
      </dsp:nvSpPr>
      <dsp:spPr bwMode="white">
        <a:xfrm>
          <a:off x="6534393" y="3197155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移动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6534393" y="3197155"/>
        <a:ext cx="614416" cy="307208"/>
      </dsp:txXfrm>
    </dsp:sp>
    <dsp:sp modelId="{EF748CB9-3E9F-41DE-948A-81E1145775DD}">
      <dsp:nvSpPr>
        <dsp:cNvPr id="36" name="任意多边形 35"/>
        <dsp:cNvSpPr/>
      </dsp:nvSpPr>
      <dsp:spPr bwMode="white">
        <a:xfrm>
          <a:off x="6037459" y="3343591"/>
          <a:ext cx="748101" cy="14334"/>
        </a:xfrm>
        <a:custGeom>
          <a:avLst/>
          <a:gdLst/>
          <a:ahLst/>
          <a:cxnLst/>
          <a:pathLst>
            <a:path w="1178" h="23">
              <a:moveTo>
                <a:pt x="396" y="-545"/>
              </a:moveTo>
              <a:lnTo>
                <a:pt x="783" y="56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 b="1">
            <a:solidFill>
              <a:schemeClr val="bg1">
                <a:lumMod val="95000"/>
              </a:schemeClr>
            </a:solidFill>
          </a:endParaRPr>
        </a:p>
      </dsp:txBody>
      <dsp:txXfrm>
        <a:off x="6037459" y="3343591"/>
        <a:ext cx="748101" cy="14334"/>
      </dsp:txXfrm>
    </dsp:sp>
    <dsp:sp modelId="{638EFC70-6BA8-4721-BDCA-1814FF3180BC}">
      <dsp:nvSpPr>
        <dsp:cNvPr id="37" name="圆角矩形 36"/>
        <dsp:cNvSpPr/>
      </dsp:nvSpPr>
      <dsp:spPr bwMode="white">
        <a:xfrm>
          <a:off x="6534393" y="3550444"/>
          <a:ext cx="614416" cy="307208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350" tIns="6350" rIns="6350" bIns="635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dirty="0" smtClean="0">
              <a:solidFill>
                <a:schemeClr val="bg1">
                  <a:lumMod val="95000"/>
                </a:schemeClr>
              </a:solidFill>
            </a:rPr>
            <a:t>保持</a:t>
          </a:r>
          <a:endParaRPr lang="zh-CN" altLang="en-US" sz="1050" b="1" dirty="0">
            <a:solidFill>
              <a:schemeClr val="bg1">
                <a:lumMod val="95000"/>
              </a:schemeClr>
            </a:solidFill>
          </a:endParaRPr>
        </a:p>
      </dsp:txBody>
      <dsp:txXfrm>
        <a:off x="6534393" y="3550444"/>
        <a:ext cx="614416" cy="3072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8786874" cy="3857652"/>
        <a:chOff x="0" y="0"/>
        <a:chExt cx="8786874" cy="3857652"/>
      </a:xfrm>
    </dsp:grpSpPr>
    <dsp:sp modelId="{04C9A1F1-9E4B-4791-B027-9C04C0C6F532}">
      <dsp:nvSpPr>
        <dsp:cNvPr id="3" name="圆角矩形 2"/>
        <dsp:cNvSpPr/>
      </dsp:nvSpPr>
      <dsp:spPr bwMode="white">
        <a:xfrm>
          <a:off x="0" y="1349332"/>
          <a:ext cx="1441390" cy="55116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 smtClean="0">
              <a:solidFill>
                <a:schemeClr val="bg1">
                  <a:lumMod val="95000"/>
                </a:schemeClr>
              </a:solidFill>
            </a:rPr>
            <a:t>空间</a:t>
          </a:r>
          <a:endParaRPr lang="zh-CN" altLang="en-US" sz="2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0" y="1349332"/>
        <a:ext cx="1441390" cy="551160"/>
      </dsp:txXfrm>
    </dsp:sp>
    <dsp:sp modelId="{CFB6152B-F401-4172-98D7-499161B97AE7}">
      <dsp:nvSpPr>
        <dsp:cNvPr id="4" name="任意多边形 3"/>
        <dsp:cNvSpPr/>
      </dsp:nvSpPr>
      <dsp:spPr bwMode="white">
        <a:xfrm>
          <a:off x="991040" y="1054063"/>
          <a:ext cx="1156030" cy="14217"/>
        </a:xfrm>
        <a:custGeom>
          <a:avLst/>
          <a:gdLst/>
          <a:ahLst/>
          <a:cxnLst/>
          <a:pathLst>
            <a:path w="1821" h="22">
              <a:moveTo>
                <a:pt x="709" y="899"/>
              </a:moveTo>
              <a:lnTo>
                <a:pt x="1111" y="-877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991040" y="1054063"/>
        <a:ext cx="1156030" cy="14217"/>
      </dsp:txXfrm>
    </dsp:sp>
    <dsp:sp modelId="{F5D0BC1A-53F1-44EF-BCD1-34037A2BAD9E}">
      <dsp:nvSpPr>
        <dsp:cNvPr id="5" name="圆角矩形 4"/>
        <dsp:cNvSpPr/>
      </dsp:nvSpPr>
      <dsp:spPr bwMode="white">
        <a:xfrm>
          <a:off x="1696720" y="209012"/>
          <a:ext cx="1270154" cy="57684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dirty="0" smtClean="0">
              <a:solidFill>
                <a:schemeClr val="bg1">
                  <a:lumMod val="95000"/>
                </a:schemeClr>
              </a:solidFill>
            </a:rPr>
            <a:t>地面空间（路线）</a:t>
          </a:r>
          <a:endParaRPr lang="zh-CN" altLang="en-US" sz="1400" b="1" dirty="0">
            <a:solidFill>
              <a:schemeClr val="bg1">
                <a:lumMod val="95000"/>
              </a:schemeClr>
            </a:solidFill>
          </a:endParaRPr>
        </a:p>
      </dsp:txBody>
      <dsp:txXfrm>
        <a:off x="1696720" y="209012"/>
        <a:ext cx="1270154" cy="576840"/>
      </dsp:txXfrm>
    </dsp:sp>
    <dsp:sp modelId="{971008E1-D9B1-4831-B484-C2CF4F394C4F}">
      <dsp:nvSpPr>
        <dsp:cNvPr id="6" name="任意多边形 5"/>
        <dsp:cNvSpPr/>
      </dsp:nvSpPr>
      <dsp:spPr bwMode="white">
        <a:xfrm>
          <a:off x="2961870" y="422288"/>
          <a:ext cx="930080" cy="14217"/>
        </a:xfrm>
        <a:custGeom>
          <a:avLst/>
          <a:gdLst/>
          <a:ahLst/>
          <a:cxnLst/>
          <a:pathLst>
            <a:path w="1465" h="22">
              <a:moveTo>
                <a:pt x="8" y="118"/>
              </a:moveTo>
              <a:lnTo>
                <a:pt x="1457" y="-96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2961870" y="422288"/>
        <a:ext cx="930080" cy="14217"/>
      </dsp:txXfrm>
    </dsp:sp>
    <dsp:sp modelId="{5AA39238-AF26-4B67-93D2-D92FBB809C85}">
      <dsp:nvSpPr>
        <dsp:cNvPr id="7" name="圆角矩形 6"/>
        <dsp:cNvSpPr/>
      </dsp:nvSpPr>
      <dsp:spPr bwMode="white">
        <a:xfrm>
          <a:off x="3886946" y="209012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圆形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886946" y="209012"/>
        <a:ext cx="609400" cy="304700"/>
      </dsp:txXfrm>
    </dsp:sp>
    <dsp:sp modelId="{70C5EF6C-08CD-4395-BD69-F60451A49B68}">
      <dsp:nvSpPr>
        <dsp:cNvPr id="8" name="任意多边形 7"/>
        <dsp:cNvSpPr/>
      </dsp:nvSpPr>
      <dsp:spPr bwMode="white">
        <a:xfrm>
          <a:off x="4469475" y="249747"/>
          <a:ext cx="433308" cy="14217"/>
        </a:xfrm>
        <a:custGeom>
          <a:avLst/>
          <a:gdLst/>
          <a:ahLst/>
          <a:cxnLst/>
          <a:pathLst>
            <a:path w="682" h="22">
              <a:moveTo>
                <a:pt x="42" y="176"/>
              </a:moveTo>
              <a:lnTo>
                <a:pt x="640" y="-153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69475" y="249747"/>
        <a:ext cx="433308" cy="14217"/>
      </dsp:txXfrm>
    </dsp:sp>
    <dsp:sp modelId="{67DA0F94-C8D0-48E5-A484-240066F5C2E9}">
      <dsp:nvSpPr>
        <dsp:cNvPr id="9" name="圆角矩形 8"/>
        <dsp:cNvSpPr/>
      </dsp:nvSpPr>
      <dsp:spPr bwMode="white">
        <a:xfrm>
          <a:off x="4875911" y="0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曲线型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875911" y="0"/>
        <a:ext cx="609400" cy="304700"/>
      </dsp:txXfrm>
    </dsp:sp>
    <dsp:sp modelId="{30AC58BF-C541-487E-88B9-E9E040C1C61D}">
      <dsp:nvSpPr>
        <dsp:cNvPr id="10" name="任意多边形 9"/>
        <dsp:cNvSpPr/>
      </dsp:nvSpPr>
      <dsp:spPr bwMode="white">
        <a:xfrm>
          <a:off x="4496309" y="360532"/>
          <a:ext cx="1054648" cy="14217"/>
        </a:xfrm>
        <a:custGeom>
          <a:avLst/>
          <a:gdLst/>
          <a:ahLst/>
          <a:cxnLst/>
          <a:pathLst>
            <a:path w="1661" h="22">
              <a:moveTo>
                <a:pt x="0" y="1"/>
              </a:moveTo>
              <a:lnTo>
                <a:pt x="1661" y="21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96309" y="360532"/>
        <a:ext cx="1054648" cy="14217"/>
      </dsp:txXfrm>
    </dsp:sp>
    <dsp:sp modelId="{7AF13E32-5A9A-4DDE-A020-92550EDA48AD}">
      <dsp:nvSpPr>
        <dsp:cNvPr id="11" name="圆角矩形 10"/>
        <dsp:cNvSpPr/>
      </dsp:nvSpPr>
      <dsp:spPr bwMode="white">
        <a:xfrm>
          <a:off x="5550919" y="221569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圆圈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5550919" y="221569"/>
        <a:ext cx="609400" cy="304700"/>
      </dsp:txXfrm>
    </dsp:sp>
    <dsp:sp modelId="{84B5C8D3-4542-4A97-B84D-964BD9FC10FD}">
      <dsp:nvSpPr>
        <dsp:cNvPr id="12" name="任意多边形 11"/>
        <dsp:cNvSpPr/>
      </dsp:nvSpPr>
      <dsp:spPr bwMode="white">
        <a:xfrm>
          <a:off x="4466506" y="530854"/>
          <a:ext cx="1075008" cy="14217"/>
        </a:xfrm>
        <a:custGeom>
          <a:avLst/>
          <a:gdLst/>
          <a:ahLst/>
          <a:cxnLst/>
          <a:pathLst>
            <a:path w="1693" h="22">
              <a:moveTo>
                <a:pt x="47" y="-267"/>
              </a:moveTo>
              <a:lnTo>
                <a:pt x="1646" y="28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66506" y="530854"/>
        <a:ext cx="1075008" cy="14217"/>
      </dsp:txXfrm>
    </dsp:sp>
    <dsp:sp modelId="{1CF146EA-8280-4950-983A-8E327DC6EEDB}">
      <dsp:nvSpPr>
        <dsp:cNvPr id="13" name="圆角矩形 12"/>
        <dsp:cNvSpPr/>
      </dsp:nvSpPr>
      <dsp:spPr bwMode="white">
        <a:xfrm>
          <a:off x="5511674" y="562214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螺旋形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5511674" y="562214"/>
        <a:ext cx="609400" cy="304700"/>
      </dsp:txXfrm>
    </dsp:sp>
    <dsp:sp modelId="{9A0E5EF4-DCBD-4500-83BC-92F01D7C5C4E}">
      <dsp:nvSpPr>
        <dsp:cNvPr id="14" name="任意多边形 13"/>
        <dsp:cNvSpPr/>
      </dsp:nvSpPr>
      <dsp:spPr bwMode="white">
        <a:xfrm>
          <a:off x="4318304" y="669338"/>
          <a:ext cx="735651" cy="14217"/>
        </a:xfrm>
        <a:custGeom>
          <a:avLst/>
          <a:gdLst/>
          <a:ahLst/>
          <a:cxnLst/>
          <a:pathLst>
            <a:path w="1159" h="22">
              <a:moveTo>
                <a:pt x="280" y="-485"/>
              </a:moveTo>
              <a:lnTo>
                <a:pt x="878" y="507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318304" y="669338"/>
        <a:ext cx="735651" cy="14217"/>
      </dsp:txXfrm>
    </dsp:sp>
    <dsp:sp modelId="{E91FB820-060E-4AF1-A5FC-E2C9F04E15AC}">
      <dsp:nvSpPr>
        <dsp:cNvPr id="15" name="圆角矩形 14"/>
        <dsp:cNvSpPr/>
      </dsp:nvSpPr>
      <dsp:spPr bwMode="white">
        <a:xfrm>
          <a:off x="4875911" y="839181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横</a:t>
          </a:r>
          <a:r>
            <a:rPr lang="en-US" altLang="zh-CN" sz="1100" b="1" dirty="0" smtClean="0">
              <a:solidFill>
                <a:schemeClr val="bg1">
                  <a:lumMod val="95000"/>
                </a:schemeClr>
              </a:solidFill>
            </a:rPr>
            <a:t>8</a:t>
          </a: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字形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875911" y="839181"/>
        <a:ext cx="609400" cy="304700"/>
      </dsp:txXfrm>
    </dsp:sp>
    <dsp:sp modelId="{02FD9603-47CC-4BC3-ABDD-E1B811758DFE}">
      <dsp:nvSpPr>
        <dsp:cNvPr id="16" name="任意多边形 15"/>
        <dsp:cNvSpPr/>
      </dsp:nvSpPr>
      <dsp:spPr bwMode="white">
        <a:xfrm>
          <a:off x="2723284" y="1022730"/>
          <a:ext cx="1407253" cy="14217"/>
        </a:xfrm>
        <a:custGeom>
          <a:avLst/>
          <a:gdLst/>
          <a:ahLst/>
          <a:cxnLst/>
          <a:pathLst>
            <a:path w="2216" h="22">
              <a:moveTo>
                <a:pt x="384" y="-827"/>
              </a:moveTo>
              <a:lnTo>
                <a:pt x="1833" y="85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2723284" y="1022730"/>
        <a:ext cx="1407253" cy="14217"/>
      </dsp:txXfrm>
    </dsp:sp>
    <dsp:sp modelId="{B01FA05B-60F7-4EA7-8536-7E5DD3A5612C}">
      <dsp:nvSpPr>
        <dsp:cNvPr id="17" name="圆角矩形 16"/>
        <dsp:cNvSpPr/>
      </dsp:nvSpPr>
      <dsp:spPr bwMode="white">
        <a:xfrm>
          <a:off x="3886946" y="1409896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线性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886946" y="1409896"/>
        <a:ext cx="609400" cy="304700"/>
      </dsp:txXfrm>
    </dsp:sp>
    <dsp:sp modelId="{24E888AC-F376-457D-83B3-42B1CA4DE1EF}">
      <dsp:nvSpPr>
        <dsp:cNvPr id="18" name="任意多边形 17"/>
        <dsp:cNvSpPr/>
      </dsp:nvSpPr>
      <dsp:spPr bwMode="white">
        <a:xfrm>
          <a:off x="4460916" y="1310692"/>
          <a:ext cx="1721951" cy="14217"/>
        </a:xfrm>
        <a:custGeom>
          <a:avLst/>
          <a:gdLst/>
          <a:ahLst/>
          <a:cxnLst/>
          <a:pathLst>
            <a:path w="2712" h="22">
              <a:moveTo>
                <a:pt x="56" y="396"/>
              </a:moveTo>
              <a:lnTo>
                <a:pt x="2656" y="-374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60916" y="1310692"/>
        <a:ext cx="1721951" cy="14217"/>
      </dsp:txXfrm>
    </dsp:sp>
    <dsp:sp modelId="{C7F6D7B1-5B62-4134-897F-5B4A9ED0AE1C}">
      <dsp:nvSpPr>
        <dsp:cNvPr id="19" name="圆角矩形 18"/>
        <dsp:cNvSpPr/>
      </dsp:nvSpPr>
      <dsp:spPr bwMode="white">
        <a:xfrm>
          <a:off x="6147437" y="921005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横线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147437" y="921005"/>
        <a:ext cx="609400" cy="304700"/>
      </dsp:txXfrm>
    </dsp:sp>
    <dsp:sp modelId="{D7975328-1442-418A-8A54-5B0913B8549C}">
      <dsp:nvSpPr>
        <dsp:cNvPr id="20" name="任意多边形 19"/>
        <dsp:cNvSpPr/>
      </dsp:nvSpPr>
      <dsp:spPr bwMode="white">
        <a:xfrm>
          <a:off x="4493448" y="1485894"/>
          <a:ext cx="1656888" cy="14217"/>
        </a:xfrm>
        <a:custGeom>
          <a:avLst/>
          <a:gdLst/>
          <a:ahLst/>
          <a:cxnLst/>
          <a:pathLst>
            <a:path w="2609" h="22">
              <a:moveTo>
                <a:pt x="5" y="120"/>
              </a:moveTo>
              <a:lnTo>
                <a:pt x="2605" y="-9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93448" y="1485894"/>
        <a:ext cx="1656888" cy="14217"/>
      </dsp:txXfrm>
    </dsp:sp>
    <dsp:sp modelId="{1D3F9E7D-8815-4510-BD43-78CF0B07278B}">
      <dsp:nvSpPr>
        <dsp:cNvPr id="21" name="圆角矩形 20"/>
        <dsp:cNvSpPr/>
      </dsp:nvSpPr>
      <dsp:spPr bwMode="white">
        <a:xfrm>
          <a:off x="6147437" y="1271410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竖线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147437" y="1271410"/>
        <a:ext cx="609400" cy="304700"/>
      </dsp:txXfrm>
    </dsp:sp>
    <dsp:sp modelId="{A7E6EF7A-A710-403B-BB7B-243B6CF008F4}">
      <dsp:nvSpPr>
        <dsp:cNvPr id="22" name="任意多边形 21"/>
        <dsp:cNvSpPr/>
      </dsp:nvSpPr>
      <dsp:spPr bwMode="white">
        <a:xfrm>
          <a:off x="4489574" y="1661097"/>
          <a:ext cx="1664635" cy="14217"/>
        </a:xfrm>
        <a:custGeom>
          <a:avLst/>
          <a:gdLst/>
          <a:ahLst/>
          <a:cxnLst/>
          <a:pathLst>
            <a:path w="2621" h="22">
              <a:moveTo>
                <a:pt x="11" y="-156"/>
              </a:moveTo>
              <a:lnTo>
                <a:pt x="2611" y="17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89574" y="1661097"/>
        <a:ext cx="1664635" cy="14217"/>
      </dsp:txXfrm>
    </dsp:sp>
    <dsp:sp modelId="{C9E8D5FE-93F7-4C4C-AA7D-17B679A14CC0}">
      <dsp:nvSpPr>
        <dsp:cNvPr id="23" name="圆角矩形 22"/>
        <dsp:cNvSpPr/>
      </dsp:nvSpPr>
      <dsp:spPr bwMode="white">
        <a:xfrm>
          <a:off x="6147437" y="1621815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方块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147437" y="1621815"/>
        <a:ext cx="609400" cy="304700"/>
      </dsp:txXfrm>
    </dsp:sp>
    <dsp:sp modelId="{4B511CCA-BAFE-45B2-A8B8-759E922D30E3}">
      <dsp:nvSpPr>
        <dsp:cNvPr id="24" name="任意多边形 23"/>
        <dsp:cNvSpPr/>
      </dsp:nvSpPr>
      <dsp:spPr bwMode="white">
        <a:xfrm>
          <a:off x="4449781" y="1836299"/>
          <a:ext cx="1744221" cy="14217"/>
        </a:xfrm>
        <a:custGeom>
          <a:avLst/>
          <a:gdLst/>
          <a:ahLst/>
          <a:cxnLst/>
          <a:pathLst>
            <a:path w="2747" h="22">
              <a:moveTo>
                <a:pt x="73" y="-432"/>
              </a:moveTo>
              <a:lnTo>
                <a:pt x="2673" y="454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449781" y="1836299"/>
        <a:ext cx="1744221" cy="14217"/>
      </dsp:txXfrm>
    </dsp:sp>
    <dsp:sp modelId="{F102242B-12EC-49DF-9797-A6A38B746622}">
      <dsp:nvSpPr>
        <dsp:cNvPr id="25" name="圆角矩形 24"/>
        <dsp:cNvSpPr/>
      </dsp:nvSpPr>
      <dsp:spPr bwMode="white">
        <a:xfrm>
          <a:off x="6147437" y="1972220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100" b="1" dirty="0" smtClean="0">
              <a:solidFill>
                <a:schemeClr val="bg1">
                  <a:lumMod val="95000"/>
                </a:schemeClr>
              </a:solidFill>
            </a:rPr>
            <a:t>Z</a:t>
          </a: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字形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147437" y="1972220"/>
        <a:ext cx="609400" cy="304700"/>
      </dsp:txXfrm>
    </dsp:sp>
    <dsp:sp modelId="{7A7A7366-7AF3-41DE-B896-402DC0517AD3}">
      <dsp:nvSpPr>
        <dsp:cNvPr id="26" name="任意多边形 25"/>
        <dsp:cNvSpPr/>
      </dsp:nvSpPr>
      <dsp:spPr bwMode="white">
        <a:xfrm>
          <a:off x="4378603" y="2011502"/>
          <a:ext cx="1886577" cy="14217"/>
        </a:xfrm>
        <a:custGeom>
          <a:avLst/>
          <a:gdLst/>
          <a:ahLst/>
          <a:cxnLst/>
          <a:pathLst>
            <a:path w="2971" h="22">
              <a:moveTo>
                <a:pt x="185" y="-707"/>
              </a:moveTo>
              <a:lnTo>
                <a:pt x="2786" y="730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4378603" y="2011502"/>
        <a:ext cx="1886577" cy="14217"/>
      </dsp:txXfrm>
    </dsp:sp>
    <dsp:sp modelId="{E2A6E6DB-AB3C-47CA-904E-872EFDF8FF5F}">
      <dsp:nvSpPr>
        <dsp:cNvPr id="27" name="圆角矩形 26"/>
        <dsp:cNvSpPr/>
      </dsp:nvSpPr>
      <dsp:spPr bwMode="white">
        <a:xfrm>
          <a:off x="6147437" y="2322625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组合形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6147437" y="2322625"/>
        <a:ext cx="609400" cy="304700"/>
      </dsp:txXfrm>
    </dsp:sp>
    <dsp:sp modelId="{525F5912-EB32-4FCB-A491-7FEFA871BFEC}">
      <dsp:nvSpPr>
        <dsp:cNvPr id="28" name="任意多边形 27"/>
        <dsp:cNvSpPr/>
      </dsp:nvSpPr>
      <dsp:spPr bwMode="white">
        <a:xfrm>
          <a:off x="1436717" y="1657110"/>
          <a:ext cx="335317" cy="14217"/>
        </a:xfrm>
        <a:custGeom>
          <a:avLst/>
          <a:gdLst/>
          <a:ahLst/>
          <a:cxnLst/>
          <a:pathLst>
            <a:path w="528" h="22">
              <a:moveTo>
                <a:pt x="7" y="-51"/>
              </a:moveTo>
              <a:lnTo>
                <a:pt x="521" y="7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1436717" y="1657110"/>
        <a:ext cx="335317" cy="14217"/>
      </dsp:txXfrm>
    </dsp:sp>
    <dsp:sp modelId="{97E1DF2D-F2B2-4CEF-8DF0-17C0BF6C5FA2}">
      <dsp:nvSpPr>
        <dsp:cNvPr id="29" name="圆角矩形 28"/>
        <dsp:cNvSpPr/>
      </dsp:nvSpPr>
      <dsp:spPr bwMode="white">
        <a:xfrm>
          <a:off x="1767361" y="1431463"/>
          <a:ext cx="1261708" cy="544127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垂直空间：水平面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1767361" y="1431463"/>
        <a:ext cx="1261708" cy="544127"/>
      </dsp:txXfrm>
    </dsp:sp>
    <dsp:sp modelId="{A819A75C-0CFC-49AF-99E1-0B9055CA2F03}">
      <dsp:nvSpPr>
        <dsp:cNvPr id="30" name="任意多边形 29"/>
        <dsp:cNvSpPr/>
      </dsp:nvSpPr>
      <dsp:spPr bwMode="white">
        <a:xfrm>
          <a:off x="2995343" y="1908338"/>
          <a:ext cx="1365341" cy="14217"/>
        </a:xfrm>
        <a:custGeom>
          <a:avLst/>
          <a:gdLst/>
          <a:ahLst/>
          <a:cxnLst/>
          <a:pathLst>
            <a:path w="2150" h="22">
              <a:moveTo>
                <a:pt x="53" y="-323"/>
              </a:moveTo>
              <a:lnTo>
                <a:pt x="2097" y="345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2995343" y="1908338"/>
        <a:ext cx="1365341" cy="14217"/>
      </dsp:txXfrm>
    </dsp:sp>
    <dsp:sp modelId="{BFEEC231-09AC-4FFE-8330-AF7C063893A3}">
      <dsp:nvSpPr>
        <dsp:cNvPr id="31" name="圆角矩形 30"/>
        <dsp:cNvSpPr/>
      </dsp:nvSpPr>
      <dsp:spPr bwMode="white">
        <a:xfrm>
          <a:off x="4326958" y="1975017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现代舞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26958" y="1975017"/>
        <a:ext cx="609400" cy="304700"/>
      </dsp:txXfrm>
    </dsp:sp>
    <dsp:sp modelId="{E7FFDA89-56AA-4E90-B728-18F9634754AC}">
      <dsp:nvSpPr>
        <dsp:cNvPr id="32" name="任意多边形 31"/>
        <dsp:cNvSpPr/>
      </dsp:nvSpPr>
      <dsp:spPr bwMode="white">
        <a:xfrm>
          <a:off x="2902920" y="2120258"/>
          <a:ext cx="1550186" cy="14217"/>
        </a:xfrm>
        <a:custGeom>
          <a:avLst/>
          <a:gdLst/>
          <a:ahLst/>
          <a:cxnLst/>
          <a:pathLst>
            <a:path w="2441" h="22">
              <a:moveTo>
                <a:pt x="199" y="-656"/>
              </a:moveTo>
              <a:lnTo>
                <a:pt x="2243" y="679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700">
            <a:solidFill>
              <a:schemeClr val="tx1"/>
            </a:solidFill>
          </a:endParaRPr>
        </a:p>
      </dsp:txBody>
      <dsp:txXfrm>
        <a:off x="2902920" y="2120258"/>
        <a:ext cx="1550186" cy="14217"/>
      </dsp:txXfrm>
    </dsp:sp>
    <dsp:sp modelId="{AE951B9E-8A01-40AD-8A04-CF178A7C32A4}">
      <dsp:nvSpPr>
        <dsp:cNvPr id="33" name="圆角矩形 32"/>
        <dsp:cNvSpPr/>
      </dsp:nvSpPr>
      <dsp:spPr bwMode="white">
        <a:xfrm>
          <a:off x="4326958" y="2398858"/>
          <a:ext cx="609400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古典舞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4326958" y="2398858"/>
        <a:ext cx="609400" cy="304700"/>
      </dsp:txXfrm>
    </dsp:sp>
    <dsp:sp modelId="{E1924C79-6841-49CE-B500-9DDF982348AF}">
      <dsp:nvSpPr>
        <dsp:cNvPr id="34" name="任意多边形 33"/>
        <dsp:cNvSpPr/>
      </dsp:nvSpPr>
      <dsp:spPr bwMode="white">
        <a:xfrm>
          <a:off x="1121754" y="2119320"/>
          <a:ext cx="1106527" cy="14217"/>
        </a:xfrm>
        <a:custGeom>
          <a:avLst/>
          <a:gdLst/>
          <a:ahLst/>
          <a:cxnLst/>
          <a:pathLst>
            <a:path w="1743" h="22">
              <a:moveTo>
                <a:pt x="503" y="-779"/>
              </a:moveTo>
              <a:lnTo>
                <a:pt x="1239" y="801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1121754" y="2119320"/>
        <a:ext cx="1106527" cy="14217"/>
      </dsp:txXfrm>
    </dsp:sp>
    <dsp:sp modelId="{53BD7E22-6BEE-4225-ADA1-E8D03E6C370A}">
      <dsp:nvSpPr>
        <dsp:cNvPr id="35" name="圆角矩形 34"/>
        <dsp:cNvSpPr/>
      </dsp:nvSpPr>
      <dsp:spPr bwMode="white">
        <a:xfrm>
          <a:off x="1908645" y="2535848"/>
          <a:ext cx="1200536" cy="184194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姿势空间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1908645" y="2535848"/>
        <a:ext cx="1200536" cy="184194"/>
      </dsp:txXfrm>
    </dsp:sp>
    <dsp:sp modelId="{3E4399AE-3E98-4D41-8AAB-D0AC0F49A692}">
      <dsp:nvSpPr>
        <dsp:cNvPr id="36" name="任意多边形 35"/>
        <dsp:cNvSpPr/>
      </dsp:nvSpPr>
      <dsp:spPr bwMode="white">
        <a:xfrm>
          <a:off x="3065934" y="2792242"/>
          <a:ext cx="722598" cy="14217"/>
        </a:xfrm>
        <a:custGeom>
          <a:avLst/>
          <a:gdLst/>
          <a:ahLst/>
          <a:cxnLst/>
          <a:pathLst>
            <a:path w="1138" h="22">
              <a:moveTo>
                <a:pt x="68" y="-259"/>
              </a:moveTo>
              <a:lnTo>
                <a:pt x="1070" y="281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3065934" y="2792242"/>
        <a:ext cx="722598" cy="14217"/>
      </dsp:txXfrm>
    </dsp:sp>
    <dsp:sp modelId="{E9E80788-4795-4FC4-94D1-C7D7239FF90F}">
      <dsp:nvSpPr>
        <dsp:cNvPr id="37" name="圆角矩形 36"/>
        <dsp:cNvSpPr/>
      </dsp:nvSpPr>
      <dsp:spPr bwMode="white">
        <a:xfrm>
          <a:off x="3745285" y="2822699"/>
          <a:ext cx="2744159" cy="296117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身体在运动中创造的立体形式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745285" y="2822699"/>
        <a:ext cx="2744159" cy="296117"/>
      </dsp:txXfrm>
    </dsp:sp>
    <dsp:sp modelId="{3F782904-0D90-45BE-8811-7E7A49CBD1EE}">
      <dsp:nvSpPr>
        <dsp:cNvPr id="38" name="任意多边形 37"/>
        <dsp:cNvSpPr/>
      </dsp:nvSpPr>
      <dsp:spPr bwMode="white">
        <a:xfrm>
          <a:off x="686454" y="2550192"/>
          <a:ext cx="1906490" cy="14217"/>
        </a:xfrm>
        <a:custGeom>
          <a:avLst/>
          <a:gdLst/>
          <a:ahLst/>
          <a:cxnLst/>
          <a:pathLst>
            <a:path w="3002" h="22">
              <a:moveTo>
                <a:pt x="1189" y="-1457"/>
              </a:moveTo>
              <a:lnTo>
                <a:pt x="1813" y="148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800" b="1">
            <a:solidFill>
              <a:schemeClr val="bg1">
                <a:lumMod val="95000"/>
              </a:schemeClr>
            </a:solidFill>
          </a:endParaRPr>
        </a:p>
      </dsp:txBody>
      <dsp:txXfrm>
        <a:off x="686454" y="2550192"/>
        <a:ext cx="1906490" cy="14217"/>
      </dsp:txXfrm>
    </dsp:sp>
    <dsp:sp modelId="{FA244EB4-9D29-44E5-9373-1E216367F82E}">
      <dsp:nvSpPr>
        <dsp:cNvPr id="39" name="圆角矩形 38"/>
        <dsp:cNvSpPr/>
      </dsp:nvSpPr>
      <dsp:spPr bwMode="white">
        <a:xfrm>
          <a:off x="1838009" y="3337340"/>
          <a:ext cx="1050435" cy="304700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构筑空间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1838009" y="3337340"/>
        <a:ext cx="1050435" cy="304700"/>
      </dsp:txXfrm>
    </dsp:sp>
    <dsp:sp modelId="{547438ED-85A4-4A94-8BF2-DFBC22D3DEDC}">
      <dsp:nvSpPr>
        <dsp:cNvPr id="40" name="任意多边形 39"/>
        <dsp:cNvSpPr/>
      </dsp:nvSpPr>
      <dsp:spPr bwMode="white">
        <a:xfrm>
          <a:off x="2887250" y="3518538"/>
          <a:ext cx="1083629" cy="14217"/>
        </a:xfrm>
        <a:custGeom>
          <a:avLst/>
          <a:gdLst/>
          <a:ahLst/>
          <a:cxnLst/>
          <a:pathLst>
            <a:path w="1707" h="22">
              <a:moveTo>
                <a:pt x="2" y="-45"/>
              </a:moveTo>
              <a:lnTo>
                <a:pt x="1705" y="68"/>
              </a:lnTo>
            </a:path>
          </a:pathLst>
        </a:custGeom>
        <a:sp3d z="-40000" prstMaterial="matte"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anchor="ctr"/>
        <a:lstStyle>
          <a:lvl1pPr algn="ctr"/>
          <a:lvl2pPr algn="ctr"/>
          <a:lvl3pPr algn="ctr"/>
          <a:lvl4pPr algn="ctr"/>
          <a:lvl5pPr algn="ctr"/>
          <a:lvl6pPr algn="ctr"/>
          <a:lvl7pPr algn="ctr"/>
          <a:lvl8pPr algn="ctr"/>
          <a:lvl9pPr algn="ctr"/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600">
            <a:solidFill>
              <a:schemeClr val="tx1"/>
            </a:solidFill>
          </a:endParaRPr>
        </a:p>
      </dsp:txBody>
      <dsp:txXfrm>
        <a:off x="2887250" y="3518538"/>
        <a:ext cx="1083629" cy="14217"/>
      </dsp:txXfrm>
    </dsp:sp>
    <dsp:sp modelId="{E4581EBB-6934-4E05-B752-CB78B7CAD4AA}">
      <dsp:nvSpPr>
        <dsp:cNvPr id="41" name="圆角矩形 40"/>
        <dsp:cNvSpPr/>
      </dsp:nvSpPr>
      <dsp:spPr bwMode="white">
        <a:xfrm>
          <a:off x="3969685" y="3380510"/>
          <a:ext cx="3543320" cy="36218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985" tIns="6985" rIns="6985" bIns="6985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100" b="1" dirty="0" smtClean="0">
              <a:solidFill>
                <a:schemeClr val="bg1">
                  <a:lumMod val="95000"/>
                </a:schemeClr>
              </a:solidFill>
            </a:rPr>
            <a:t>切割、组织空间，赋予空间以某些特征</a:t>
          </a:r>
          <a:endParaRPr lang="zh-CN" altLang="en-US" sz="1100" b="1" dirty="0">
            <a:solidFill>
              <a:schemeClr val="bg1">
                <a:lumMod val="95000"/>
              </a:schemeClr>
            </a:solidFill>
          </a:endParaRPr>
        </a:p>
      </dsp:txBody>
      <dsp:txXfrm>
        <a:off x="3969685" y="3380510"/>
        <a:ext cx="3543320" cy="362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320086" cy="3546724"/>
        <a:chOff x="0" y="0"/>
        <a:chExt cx="5320086" cy="3546724"/>
      </a:xfrm>
    </dsp:grpSpPr>
    <dsp:sp modelId="{98AEC7FE-23E8-4404-99EA-F97B83D19D80}">
      <dsp:nvSpPr>
        <dsp:cNvPr id="5" name="空心弧 4"/>
        <dsp:cNvSpPr/>
      </dsp:nvSpPr>
      <dsp:spPr bwMode="white">
        <a:xfrm>
          <a:off x="1221230" y="334549"/>
          <a:ext cx="2877626" cy="2877626"/>
        </a:xfrm>
        <a:prstGeom prst="blockArc">
          <a:avLst>
            <a:gd name="adj1" fmla="val 16199999"/>
            <a:gd name="adj2" fmla="val 0"/>
            <a:gd name="adj3" fmla="val 3962"/>
          </a:avLst>
        </a:prstGeom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221230" y="334549"/>
        <a:ext cx="2877626" cy="2877626"/>
      </dsp:txXfrm>
    </dsp:sp>
    <dsp:sp modelId="{F38C7DB7-4010-4997-BF7C-041524032768}">
      <dsp:nvSpPr>
        <dsp:cNvPr id="7" name="空心弧 6"/>
        <dsp:cNvSpPr/>
      </dsp:nvSpPr>
      <dsp:spPr bwMode="white">
        <a:xfrm>
          <a:off x="1221230" y="334549"/>
          <a:ext cx="2877626" cy="2877626"/>
        </a:xfrm>
        <a:prstGeom prst="blockArc">
          <a:avLst>
            <a:gd name="adj1" fmla="val 0"/>
            <a:gd name="adj2" fmla="val 5400000"/>
            <a:gd name="adj3" fmla="val 3962"/>
          </a:avLst>
        </a:prstGeom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221230" y="334549"/>
        <a:ext cx="2877626" cy="2877626"/>
      </dsp:txXfrm>
    </dsp:sp>
    <dsp:sp modelId="{4DC21DBB-1205-4528-AD29-237231F29519}">
      <dsp:nvSpPr>
        <dsp:cNvPr id="9" name="空心弧 8"/>
        <dsp:cNvSpPr/>
      </dsp:nvSpPr>
      <dsp:spPr bwMode="white">
        <a:xfrm>
          <a:off x="1221230" y="334549"/>
          <a:ext cx="2877626" cy="2877626"/>
        </a:xfrm>
        <a:prstGeom prst="blockArc">
          <a:avLst>
            <a:gd name="adj1" fmla="val 5400000"/>
            <a:gd name="adj2" fmla="val 10800000"/>
            <a:gd name="adj3" fmla="val 3962"/>
          </a:avLst>
        </a:prstGeom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221230" y="334549"/>
        <a:ext cx="2877626" cy="2877626"/>
      </dsp:txXfrm>
    </dsp:sp>
    <dsp:sp modelId="{EF458D7C-505B-4183-85B1-8E43FEF53A82}">
      <dsp:nvSpPr>
        <dsp:cNvPr id="11" name="空心弧 10"/>
        <dsp:cNvSpPr/>
      </dsp:nvSpPr>
      <dsp:spPr bwMode="white">
        <a:xfrm>
          <a:off x="1221230" y="334549"/>
          <a:ext cx="2877626" cy="2877626"/>
        </a:xfrm>
        <a:prstGeom prst="blockArc">
          <a:avLst>
            <a:gd name="adj1" fmla="val 10800000"/>
            <a:gd name="adj2" fmla="val 16199999"/>
            <a:gd name="adj3" fmla="val 3962"/>
          </a:avLst>
        </a:prstGeom>
      </dsp:spPr>
      <dsp:style>
        <a:lnRef idx="0">
          <a:schemeClr val="accent1">
            <a:tint val="60000"/>
          </a:schemeClr>
        </a:lnRef>
        <a:fillRef idx="3">
          <a:schemeClr val="accent1">
            <a:tint val="6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221230" y="334549"/>
        <a:ext cx="2877626" cy="2877626"/>
      </dsp:txXfrm>
    </dsp:sp>
    <dsp:sp modelId="{AD1F889C-50B6-47B9-AC3F-57441CC62727}">
      <dsp:nvSpPr>
        <dsp:cNvPr id="3" name="椭圆 2"/>
        <dsp:cNvSpPr/>
      </dsp:nvSpPr>
      <dsp:spPr bwMode="white">
        <a:xfrm>
          <a:off x="2031191" y="1144510"/>
          <a:ext cx="1257704" cy="1257704"/>
        </a:xfrm>
        <a:prstGeom prst="ellipse">
          <a:avLst/>
        </a:prstGeom>
      </dsp:spPr>
      <dsp:style>
        <a:lnRef idx="0">
          <a:schemeClr val="lt1"/>
        </a:lnRef>
        <a:fillRef idx="3">
          <a:schemeClr val="accent1"/>
        </a:fillRef>
        <a:effectRef idx="3">
          <a:scrgbClr r="0" g="0" b="0"/>
        </a:effectRef>
        <a:fontRef idx="minor">
          <a:schemeClr val="lt1"/>
        </a:fontRef>
      </dsp:style>
      <dsp:txBody>
        <a:bodyPr lIns="25400" tIns="25400" rIns="25400" bIns="254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ts val="14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教学手段</a:t>
          </a:r>
          <a:endParaRPr lang="en-US" altLang="zh-CN" sz="2000" b="1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031191" y="1144510"/>
        <a:ext cx="1257704" cy="1257704"/>
      </dsp:txXfrm>
    </dsp:sp>
    <dsp:sp modelId="{0CD16593-3C0D-4E2E-B74A-F16BE7255BDB}">
      <dsp:nvSpPr>
        <dsp:cNvPr id="4" name="椭圆 3"/>
        <dsp:cNvSpPr/>
      </dsp:nvSpPr>
      <dsp:spPr bwMode="white">
        <a:xfrm>
          <a:off x="2219847" y="0"/>
          <a:ext cx="880392" cy="88039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1"/>
        </a:fillRef>
        <a:effectRef idx="3">
          <a:scrgbClr r="0" g="0" b="0"/>
        </a:effectRef>
        <a:fontRef idx="minor">
          <a:schemeClr val="lt1"/>
        </a:fontRef>
      </dsp:style>
      <dsp:txBody>
        <a:bodyPr lIns="20320" tIns="20320" rIns="20320" bIns="20320" anchor="ctr"/>
        <a:lstStyle>
          <a:lvl1pPr algn="ctr">
            <a:defRPr sz="6100"/>
          </a:lvl1pPr>
          <a:lvl2pPr marL="285750" indent="-285750" algn="ctr">
            <a:defRPr sz="4700"/>
          </a:lvl2pPr>
          <a:lvl3pPr marL="571500" indent="-285750" algn="ctr">
            <a:defRPr sz="4700"/>
          </a:lvl3pPr>
          <a:lvl4pPr marL="857250" indent="-285750" algn="ctr">
            <a:defRPr sz="4700"/>
          </a:lvl4pPr>
          <a:lvl5pPr marL="1143000" indent="-285750" algn="ctr">
            <a:defRPr sz="4700"/>
          </a:lvl5pPr>
          <a:lvl6pPr marL="1428750" indent="-285750" algn="ctr">
            <a:defRPr sz="4700"/>
          </a:lvl6pPr>
          <a:lvl7pPr marL="1714500" indent="-285750" algn="ctr">
            <a:defRPr sz="4700"/>
          </a:lvl7pPr>
          <a:lvl8pPr marL="2000250" indent="-285750" algn="ctr">
            <a:defRPr sz="4700"/>
          </a:lvl8pPr>
          <a:lvl9pPr marL="2286000" indent="-285750" algn="ctr">
            <a:defRPr sz="4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听觉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219847" y="0"/>
        <a:ext cx="880392" cy="880392"/>
      </dsp:txXfrm>
    </dsp:sp>
    <dsp:sp modelId="{B9D15024-915A-49DA-909E-F19F557C7BE9}">
      <dsp:nvSpPr>
        <dsp:cNvPr id="6" name="椭圆 5"/>
        <dsp:cNvSpPr/>
      </dsp:nvSpPr>
      <dsp:spPr bwMode="white">
        <a:xfrm>
          <a:off x="3553013" y="1333166"/>
          <a:ext cx="880392" cy="88039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1"/>
        </a:fillRef>
        <a:effectRef idx="3">
          <a:scrgbClr r="0" g="0" b="0"/>
        </a:effectRef>
        <a:fontRef idx="minor">
          <a:schemeClr val="lt1"/>
        </a:fontRef>
      </dsp:style>
      <dsp:txBody>
        <a:bodyPr lIns="20320" tIns="20320" rIns="20320" bIns="20320" anchor="ctr"/>
        <a:lstStyle>
          <a:lvl1pPr algn="ctr">
            <a:defRPr sz="6100"/>
          </a:lvl1pPr>
          <a:lvl2pPr marL="285750" indent="-285750" algn="ctr">
            <a:defRPr sz="4700"/>
          </a:lvl2pPr>
          <a:lvl3pPr marL="571500" indent="-285750" algn="ctr">
            <a:defRPr sz="4700"/>
          </a:lvl3pPr>
          <a:lvl4pPr marL="857250" indent="-285750" algn="ctr">
            <a:defRPr sz="4700"/>
          </a:lvl4pPr>
          <a:lvl5pPr marL="1143000" indent="-285750" algn="ctr">
            <a:defRPr sz="4700"/>
          </a:lvl5pPr>
          <a:lvl6pPr marL="1428750" indent="-285750" algn="ctr">
            <a:defRPr sz="4700"/>
          </a:lvl6pPr>
          <a:lvl7pPr marL="1714500" indent="-285750" algn="ctr">
            <a:defRPr sz="4700"/>
          </a:lvl7pPr>
          <a:lvl8pPr marL="2000250" indent="-285750" algn="ctr">
            <a:defRPr sz="4700"/>
          </a:lvl8pPr>
          <a:lvl9pPr marL="2286000" indent="-285750" algn="ctr">
            <a:defRPr sz="4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人工智能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553013" y="1333166"/>
        <a:ext cx="880392" cy="880392"/>
      </dsp:txXfrm>
    </dsp:sp>
    <dsp:sp modelId="{2FCFBB84-F833-43EB-84C5-3F4659E5D5B4}">
      <dsp:nvSpPr>
        <dsp:cNvPr id="8" name="椭圆 7"/>
        <dsp:cNvSpPr/>
      </dsp:nvSpPr>
      <dsp:spPr bwMode="white">
        <a:xfrm>
          <a:off x="2219847" y="2666332"/>
          <a:ext cx="880392" cy="88039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1"/>
        </a:fillRef>
        <a:effectRef idx="3">
          <a:scrgbClr r="0" g="0" b="0"/>
        </a:effectRef>
        <a:fontRef idx="minor">
          <a:schemeClr val="lt1"/>
        </a:fontRef>
      </dsp:style>
      <dsp:txBody>
        <a:bodyPr lIns="20320" tIns="20320" rIns="20320" bIns="20320" anchor="ctr"/>
        <a:lstStyle>
          <a:lvl1pPr algn="ctr">
            <a:defRPr sz="6100"/>
          </a:lvl1pPr>
          <a:lvl2pPr marL="285750" indent="-285750" algn="ctr">
            <a:defRPr sz="4700"/>
          </a:lvl2pPr>
          <a:lvl3pPr marL="571500" indent="-285750" algn="ctr">
            <a:defRPr sz="4700"/>
          </a:lvl3pPr>
          <a:lvl4pPr marL="857250" indent="-285750" algn="ctr">
            <a:defRPr sz="4700"/>
          </a:lvl4pPr>
          <a:lvl5pPr marL="1143000" indent="-285750" algn="ctr">
            <a:defRPr sz="4700"/>
          </a:lvl5pPr>
          <a:lvl6pPr marL="1428750" indent="-285750" algn="ctr">
            <a:defRPr sz="4700"/>
          </a:lvl6pPr>
          <a:lvl7pPr marL="1714500" indent="-285750" algn="ctr">
            <a:defRPr sz="4700"/>
          </a:lvl7pPr>
          <a:lvl8pPr marL="2000250" indent="-285750" algn="ctr">
            <a:defRPr sz="4700"/>
          </a:lvl8pPr>
          <a:lvl9pPr marL="2286000" indent="-285750" algn="ctr">
            <a:defRPr sz="4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试听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219847" y="2666332"/>
        <a:ext cx="880392" cy="880392"/>
      </dsp:txXfrm>
    </dsp:sp>
    <dsp:sp modelId="{55DB5AF5-1E33-4E8E-90F9-F749D7260220}">
      <dsp:nvSpPr>
        <dsp:cNvPr id="10" name="椭圆 9"/>
        <dsp:cNvSpPr/>
      </dsp:nvSpPr>
      <dsp:spPr bwMode="white">
        <a:xfrm>
          <a:off x="886681" y="1333166"/>
          <a:ext cx="880392" cy="880392"/>
        </a:xfrm>
        <a:prstGeom prst="ellipse">
          <a:avLst/>
        </a:prstGeom>
      </dsp:spPr>
      <dsp:style>
        <a:lnRef idx="0">
          <a:schemeClr val="lt1"/>
        </a:lnRef>
        <a:fillRef idx="3">
          <a:schemeClr val="accent1"/>
        </a:fillRef>
        <a:effectRef idx="3">
          <a:scrgbClr r="0" g="0" b="0"/>
        </a:effectRef>
        <a:fontRef idx="minor">
          <a:schemeClr val="lt1"/>
        </a:fontRef>
      </dsp:style>
      <dsp:txBody>
        <a:bodyPr lIns="20320" tIns="20320" rIns="20320" bIns="20320" anchor="ctr"/>
        <a:lstStyle>
          <a:lvl1pPr algn="ctr">
            <a:defRPr sz="6100"/>
          </a:lvl1pPr>
          <a:lvl2pPr marL="285750" indent="-285750" algn="ctr">
            <a:defRPr sz="4700"/>
          </a:lvl2pPr>
          <a:lvl3pPr marL="571500" indent="-285750" algn="ctr">
            <a:defRPr sz="4700"/>
          </a:lvl3pPr>
          <a:lvl4pPr marL="857250" indent="-285750" algn="ctr">
            <a:defRPr sz="4700"/>
          </a:lvl4pPr>
          <a:lvl5pPr marL="1143000" indent="-285750" algn="ctr">
            <a:defRPr sz="4700"/>
          </a:lvl5pPr>
          <a:lvl6pPr marL="1428750" indent="-285750" algn="ctr">
            <a:defRPr sz="4700"/>
          </a:lvl6pPr>
          <a:lvl7pPr marL="1714500" indent="-285750" algn="ctr">
            <a:defRPr sz="4700"/>
          </a:lvl7pPr>
          <a:lvl8pPr marL="2000250" indent="-285750" algn="ctr">
            <a:defRPr sz="4700"/>
          </a:lvl8pPr>
          <a:lvl9pPr marL="2286000" indent="-285750" algn="ctr">
            <a:defRPr sz="4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视觉</a:t>
          </a:r>
          <a:endParaRPr lang="zh-CN" altLang="en-US" sz="16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886681" y="1333166"/>
        <a:ext cx="880392" cy="880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#1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dstNode" val="node"/>
                    <dgm:param type="begSty" val="noArr"/>
                    <dgm:param type="endSty" val="noArr"/>
                    <dgm:param type="connRout" val="curve"/>
                    <dgm:param type="begPts" val="ctr"/>
                    <dgm:param type="endPts" val="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srcNode" val="dummyConnPt"/>
                    <dgm:param type="dstNode" val="dummyConnPt"/>
                    <dgm:param type="begSty" val="noArr"/>
                    <dgm:param type="endSty" val="noArr"/>
                    <dgm:param type="connRout" val="longCurve"/>
                    <dgm:param type="begPts" val="bCtr"/>
                    <dgm:param type="endPts" val="tCtr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2385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4897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97409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29921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625600" algn="l" defTabSz="65024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950720" algn="l" defTabSz="65024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275840" algn="l" defTabSz="65024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00960" algn="l" defTabSz="65024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2F313-D051-4284-95AD-6163FA1286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2F313-D051-4284-95AD-6163FA1286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2F313-D051-4284-95AD-6163FA1286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2F313-D051-4284-95AD-6163FA1286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FAB2B-D77A-4486-826C-4471D40F7AD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44F346-9435-41B1-AD1D-461963F20B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7"/>
          <p:cNvSpPr txBox="1"/>
          <p:nvPr userDrawn="1"/>
        </p:nvSpPr>
        <p:spPr>
          <a:xfrm>
            <a:off x="324322" y="196280"/>
            <a:ext cx="2503076" cy="374375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565"/>
            <a:r>
              <a:rPr lang="zh-CN" alt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  <a:endParaRPr lang="zh-CN" altLang="en-US" sz="18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文本框 38"/>
          <p:cNvSpPr txBox="1"/>
          <p:nvPr userDrawn="1"/>
        </p:nvSpPr>
        <p:spPr>
          <a:xfrm>
            <a:off x="324322" y="489012"/>
            <a:ext cx="1939524" cy="282042"/>
          </a:xfrm>
          <a:prstGeom prst="rect">
            <a:avLst/>
          </a:prstGeom>
          <a:noFill/>
        </p:spPr>
        <p:txBody>
          <a:bodyPr wrap="none" lIns="96434" tIns="48217" rIns="96434" bIns="48217" rtlCol="0">
            <a:spAutoFit/>
          </a:bodyPr>
          <a:lstStyle/>
          <a:p>
            <a:pPr defTabSz="964565"/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265159" y="268288"/>
            <a:ext cx="856653" cy="284697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教学分析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196280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800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</a:fld>
            <a:endParaRPr lang="zh-CN" altLang="en-US"/>
          </a:p>
        </p:txBody>
      </p:sp>
      <p:sp>
        <p:nvSpPr>
          <p:cNvPr id="9" name="文本框 32"/>
          <p:cNvSpPr txBox="1"/>
          <p:nvPr userDrawn="1"/>
        </p:nvSpPr>
        <p:spPr>
          <a:xfrm>
            <a:off x="265159" y="268288"/>
            <a:ext cx="856653" cy="284697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教学方案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196280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800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</a:fld>
            <a:endParaRPr lang="zh-CN" altLang="en-US"/>
          </a:p>
        </p:txBody>
      </p:sp>
      <p:sp>
        <p:nvSpPr>
          <p:cNvPr id="9" name="文本框 32"/>
          <p:cNvSpPr txBox="1"/>
          <p:nvPr userDrawn="1"/>
        </p:nvSpPr>
        <p:spPr>
          <a:xfrm>
            <a:off x="265159" y="268288"/>
            <a:ext cx="856653" cy="284697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教学内容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196280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800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</a:fld>
            <a:endParaRPr lang="zh-CN" altLang="en-US"/>
          </a:p>
        </p:txBody>
      </p:sp>
      <p:sp>
        <p:nvSpPr>
          <p:cNvPr id="9" name="文本框 32"/>
          <p:cNvSpPr txBox="1"/>
          <p:nvPr userDrawn="1"/>
        </p:nvSpPr>
        <p:spPr>
          <a:xfrm>
            <a:off x="265159" y="268288"/>
            <a:ext cx="856653" cy="284697"/>
          </a:xfrm>
          <a:prstGeom prst="rect">
            <a:avLst/>
          </a:prstGeom>
          <a:noFill/>
        </p:spPr>
        <p:txBody>
          <a:bodyPr wrap="none" lIns="68584" tIns="34292" rIns="68584" bIns="34292">
            <a:spAutoFit/>
          </a:bodyPr>
          <a:lstStyle/>
          <a:p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教学总结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196280"/>
            <a:ext cx="160366" cy="417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anchor="ctr"/>
          <a:lstStyle/>
          <a:p>
            <a:pPr algn="ctr" defTabSz="685800">
              <a:defRPr/>
            </a:pPr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981" y="205683"/>
            <a:ext cx="8231627" cy="85751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981" y="1200823"/>
            <a:ext cx="8231627" cy="3395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 spd="slow" advClick="0" advTm="3000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" y="0"/>
            <a:ext cx="9145087" cy="5145088"/>
          </a:xfrm>
          <a:prstGeom prst="rect">
            <a:avLst/>
          </a:prstGeom>
        </p:spPr>
      </p:pic>
      <p:grpSp>
        <p:nvGrpSpPr>
          <p:cNvPr id="2" name="组合 3"/>
          <p:cNvGrpSpPr/>
          <p:nvPr userDrawn="1"/>
        </p:nvGrpSpPr>
        <p:grpSpPr bwMode="auto">
          <a:xfrm flipH="1">
            <a:off x="-1" y="248094"/>
            <a:ext cx="1797478" cy="507363"/>
            <a:chOff x="2370576" y="533400"/>
            <a:chExt cx="2417494" cy="675969"/>
          </a:xfrm>
          <a:solidFill>
            <a:srgbClr val="EE1C39"/>
          </a:solidFill>
        </p:grpSpPr>
        <p:sp>
          <p:nvSpPr>
            <p:cNvPr id="3" name="矩形 2"/>
            <p:cNvSpPr/>
            <p:nvPr/>
          </p:nvSpPr>
          <p:spPr>
            <a:xfrm>
              <a:off x="2738030" y="533400"/>
              <a:ext cx="2050040" cy="67596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>
                <a:cs typeface="+mn-ea"/>
                <a:sym typeface="+mn-lt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2370576" y="533400"/>
              <a:ext cx="623734" cy="6759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>
                <a:cs typeface="+mn-ea"/>
                <a:sym typeface="+mn-lt"/>
              </a:endParaRPr>
            </a:p>
          </p:txBody>
        </p:sp>
      </p:grpSp>
      <p:sp>
        <p:nvSpPr>
          <p:cNvPr id="6" name="文本框 12"/>
          <p:cNvSpPr txBox="1">
            <a:spLocks noChangeArrowheads="1"/>
          </p:cNvSpPr>
          <p:nvPr userDrawn="1"/>
        </p:nvSpPr>
        <p:spPr bwMode="auto">
          <a:xfrm>
            <a:off x="-1" y="370410"/>
            <a:ext cx="17964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 advTm="3000">
    <p:comb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901" y="274420"/>
            <a:ext cx="7887787" cy="993783"/>
          </a:xfrm>
          <a:prstGeom prst="rect">
            <a:avLst/>
          </a:prstGeom>
        </p:spPr>
        <p:txBody>
          <a:bodyPr vert="horz" lIns="65032" tIns="32516" rIns="65032" bIns="32516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901" y="1369841"/>
            <a:ext cx="7887787" cy="3264804"/>
          </a:xfrm>
          <a:prstGeom prst="rect">
            <a:avLst/>
          </a:prstGeom>
        </p:spPr>
        <p:txBody>
          <a:bodyPr vert="horz" lIns="65032" tIns="32516" rIns="65032" bIns="32516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901" y="4769032"/>
            <a:ext cx="2057193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36" y="4769032"/>
            <a:ext cx="3086918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496" y="4769032"/>
            <a:ext cx="2057193" cy="273290"/>
          </a:xfrm>
          <a:prstGeom prst="rect">
            <a:avLst/>
          </a:prstGeom>
        </p:spPr>
        <p:txBody>
          <a:bodyPr vert="horz" lIns="65032" tIns="32516" rIns="65032" bIns="32516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 advClick="0" advTm="3000">
    <p:comb/>
  </p:transition>
  <p:txStyles>
    <p:titleStyle>
      <a:lvl1pPr algn="l" defTabSz="650240" rtl="0" eaLnBrk="1" latinLnBrk="0" hangingPunct="1">
        <a:lnSpc>
          <a:spcPct val="90000"/>
        </a:lnSpc>
        <a:spcBef>
          <a:spcPct val="0"/>
        </a:spcBef>
        <a:buNone/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560" indent="-162560" algn="l" defTabSz="650240" rtl="0" eaLnBrk="1" latinLnBrk="0" hangingPunct="1">
        <a:lnSpc>
          <a:spcPct val="90000"/>
        </a:lnSpc>
        <a:spcBef>
          <a:spcPts val="71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768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3792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8816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11328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3840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64155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512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024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536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048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560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072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75840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1595" algn="l" defTabSz="65024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8.xml"/><Relationship Id="rId2" Type="http://schemas.openxmlformats.org/officeDocument/2006/relationships/tags" Target="../tags/tag43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9" Type="http://schemas.openxmlformats.org/officeDocument/2006/relationships/notesSlide" Target="../notesSlides/notesSlide3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8.xml"/><Relationship Id="rId16" Type="http://schemas.openxmlformats.org/officeDocument/2006/relationships/tags" Target="../tags/tag17.xml"/><Relationship Id="rId15" Type="http://schemas.openxmlformats.org/officeDocument/2006/relationships/tags" Target="../tags/tag16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8.xml"/><Relationship Id="rId6" Type="http://schemas.openxmlformats.org/officeDocument/2006/relationships/tags" Target="../tags/tag20.xml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" Type="http://schemas.openxmlformats.org/officeDocument/2006/relationships/tags" Target="../tags/tag19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8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8700" cy="5145088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3144034" y="2215354"/>
            <a:ext cx="5307824" cy="600182"/>
          </a:xfrm>
          <a:prstGeom prst="rect">
            <a:avLst/>
          </a:prstGeom>
        </p:spPr>
        <p:txBody>
          <a:bodyPr wrap="square" lIns="91458" tIns="45729" rIns="91458" bIns="45729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300" b="1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+mn-lt"/>
              </a:rPr>
              <a:t>舞蹈创编与教学法基础知识</a:t>
            </a:r>
            <a:endParaRPr lang="zh-CN" altLang="en-US" sz="3300" b="1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+mn-lt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2412365" y="2788285"/>
            <a:ext cx="6336665" cy="7239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1"/>
      <p:bldP spid="24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348450" y="1429536"/>
            <a:ext cx="1403802" cy="1814817"/>
            <a:chOff x="1156897" y="1255286"/>
            <a:chExt cx="1403558" cy="1814257"/>
          </a:xfrm>
        </p:grpSpPr>
        <p:grpSp>
          <p:nvGrpSpPr>
            <p:cNvPr id="4" name="Group 3"/>
            <p:cNvGrpSpPr/>
            <p:nvPr/>
          </p:nvGrpSpPr>
          <p:grpSpPr>
            <a:xfrm>
              <a:off x="1156897" y="1255286"/>
              <a:ext cx="1403558" cy="1814257"/>
              <a:chOff x="5254082" y="1428767"/>
              <a:chExt cx="1871410" cy="2419009"/>
            </a:xfrm>
          </p:grpSpPr>
          <p:sp>
            <p:nvSpPr>
              <p:cNvPr id="6" name="Freeform 5"/>
              <p:cNvSpPr>
                <a:spLocks noEditPoints="1"/>
              </p:cNvSpPr>
              <p:nvPr/>
            </p:nvSpPr>
            <p:spPr bwMode="auto">
              <a:xfrm>
                <a:off x="5254082" y="1428767"/>
                <a:ext cx="1871410" cy="2419009"/>
              </a:xfrm>
              <a:custGeom>
                <a:avLst/>
                <a:gdLst>
                  <a:gd name="T0" fmla="*/ 149 w 297"/>
                  <a:gd name="T1" fmla="*/ 0 h 384"/>
                  <a:gd name="T2" fmla="*/ 0 w 297"/>
                  <a:gd name="T3" fmla="*/ 149 h 384"/>
                  <a:gd name="T4" fmla="*/ 149 w 297"/>
                  <a:gd name="T5" fmla="*/ 384 h 384"/>
                  <a:gd name="T6" fmla="*/ 297 w 297"/>
                  <a:gd name="T7" fmla="*/ 149 h 384"/>
                  <a:gd name="T8" fmla="*/ 149 w 297"/>
                  <a:gd name="T9" fmla="*/ 0 h 384"/>
                  <a:gd name="T10" fmla="*/ 149 w 297"/>
                  <a:gd name="T11" fmla="*/ 267 h 384"/>
                  <a:gd name="T12" fmla="*/ 24 w 297"/>
                  <a:gd name="T13" fmla="*/ 142 h 384"/>
                  <a:gd name="T14" fmla="*/ 149 w 297"/>
                  <a:gd name="T15" fmla="*/ 17 h 384"/>
                  <a:gd name="T16" fmla="*/ 274 w 297"/>
                  <a:gd name="T17" fmla="*/ 142 h 384"/>
                  <a:gd name="T18" fmla="*/ 149 w 297"/>
                  <a:gd name="T19" fmla="*/ 267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7" h="384">
                    <a:moveTo>
                      <a:pt x="149" y="0"/>
                    </a:moveTo>
                    <a:cubicBezTo>
                      <a:pt x="67" y="0"/>
                      <a:pt x="0" y="67"/>
                      <a:pt x="0" y="149"/>
                    </a:cubicBezTo>
                    <a:cubicBezTo>
                      <a:pt x="0" y="231"/>
                      <a:pt x="149" y="384"/>
                      <a:pt x="149" y="384"/>
                    </a:cubicBezTo>
                    <a:cubicBezTo>
                      <a:pt x="149" y="384"/>
                      <a:pt x="297" y="231"/>
                      <a:pt x="297" y="149"/>
                    </a:cubicBezTo>
                    <a:cubicBezTo>
                      <a:pt x="297" y="67"/>
                      <a:pt x="231" y="0"/>
                      <a:pt x="149" y="0"/>
                    </a:cubicBezTo>
                    <a:close/>
                    <a:moveTo>
                      <a:pt x="149" y="267"/>
                    </a:moveTo>
                    <a:cubicBezTo>
                      <a:pt x="80" y="267"/>
                      <a:pt x="24" y="211"/>
                      <a:pt x="24" y="142"/>
                    </a:cubicBezTo>
                    <a:cubicBezTo>
                      <a:pt x="24" y="73"/>
                      <a:pt x="80" y="17"/>
                      <a:pt x="149" y="17"/>
                    </a:cubicBezTo>
                    <a:cubicBezTo>
                      <a:pt x="218" y="17"/>
                      <a:pt x="274" y="73"/>
                      <a:pt x="274" y="142"/>
                    </a:cubicBezTo>
                    <a:cubicBezTo>
                      <a:pt x="274" y="211"/>
                      <a:pt x="218" y="267"/>
                      <a:pt x="149" y="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" name="Group 65"/>
              <p:cNvGrpSpPr/>
              <p:nvPr/>
            </p:nvGrpSpPr>
            <p:grpSpPr>
              <a:xfrm>
                <a:off x="5365039" y="1523112"/>
                <a:ext cx="1620000" cy="1620000"/>
                <a:chOff x="6964641" y="2706230"/>
                <a:chExt cx="1620000" cy="1620000"/>
              </a:xfrm>
            </p:grpSpPr>
            <p:sp>
              <p:nvSpPr>
                <p:cNvPr id="8" name="Oval 67"/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6964641" y="2706230"/>
                  <a:ext cx="1620000" cy="16200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id-ID" sz="2800" dirty="0">
                    <a:latin typeface="Calibri" panose="020F0502020204030204" pitchFamily="34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9" name="Oval 68"/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7084505" y="2832230"/>
                  <a:ext cx="1368000" cy="1368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>
                    <a:latin typeface="Calibri" panose="020F0502020204030204" pitchFamily="34" charset="0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5" name="Freeform 26"/>
            <p:cNvSpPr>
              <a:spLocks noEditPoints="1"/>
            </p:cNvSpPr>
            <p:nvPr/>
          </p:nvSpPr>
          <p:spPr bwMode="auto">
            <a:xfrm>
              <a:off x="1647589" y="1739703"/>
              <a:ext cx="399809" cy="384779"/>
            </a:xfrm>
            <a:custGeom>
              <a:avLst/>
              <a:gdLst>
                <a:gd name="T0" fmla="*/ 188 w 263"/>
                <a:gd name="T1" fmla="*/ 0 h 256"/>
                <a:gd name="T2" fmla="*/ 111 w 263"/>
                <a:gd name="T3" fmla="*/ 54 h 256"/>
                <a:gd name="T4" fmla="*/ 111 w 263"/>
                <a:gd name="T5" fmla="*/ 55 h 256"/>
                <a:gd name="T6" fmla="*/ 28 w 263"/>
                <a:gd name="T7" fmla="*/ 138 h 256"/>
                <a:gd name="T8" fmla="*/ 1 w 263"/>
                <a:gd name="T9" fmla="*/ 220 h 256"/>
                <a:gd name="T10" fmla="*/ 28 w 263"/>
                <a:gd name="T11" fmla="*/ 256 h 256"/>
                <a:gd name="T12" fmla="*/ 105 w 263"/>
                <a:gd name="T13" fmla="*/ 237 h 256"/>
                <a:gd name="T14" fmla="*/ 241 w 263"/>
                <a:gd name="T15" fmla="*/ 105 h 256"/>
                <a:gd name="T16" fmla="*/ 128 w 263"/>
                <a:gd name="T17" fmla="*/ 190 h 256"/>
                <a:gd name="T18" fmla="*/ 198 w 263"/>
                <a:gd name="T19" fmla="*/ 94 h 256"/>
                <a:gd name="T20" fmla="*/ 190 w 263"/>
                <a:gd name="T21" fmla="*/ 134 h 256"/>
                <a:gd name="T22" fmla="*/ 128 w 263"/>
                <a:gd name="T23" fmla="*/ 196 h 256"/>
                <a:gd name="T24" fmla="*/ 118 w 263"/>
                <a:gd name="T25" fmla="*/ 162 h 256"/>
                <a:gd name="T26" fmla="*/ 91 w 263"/>
                <a:gd name="T27" fmla="*/ 136 h 256"/>
                <a:gd name="T28" fmla="*/ 184 w 263"/>
                <a:gd name="T29" fmla="*/ 72 h 256"/>
                <a:gd name="T30" fmla="*/ 118 w 263"/>
                <a:gd name="T31" fmla="*/ 162 h 256"/>
                <a:gd name="T32" fmla="*/ 61 w 263"/>
                <a:gd name="T33" fmla="*/ 128 h 256"/>
                <a:gd name="T34" fmla="*/ 159 w 263"/>
                <a:gd name="T35" fmla="*/ 57 h 256"/>
                <a:gd name="T36" fmla="*/ 33 w 263"/>
                <a:gd name="T37" fmla="*/ 239 h 256"/>
                <a:gd name="T38" fmla="*/ 16 w 263"/>
                <a:gd name="T39" fmla="*/ 228 h 256"/>
                <a:gd name="T40" fmla="*/ 25 w 263"/>
                <a:gd name="T41" fmla="*/ 193 h 256"/>
                <a:gd name="T42" fmla="*/ 63 w 263"/>
                <a:gd name="T43" fmla="*/ 231 h 256"/>
                <a:gd name="T44" fmla="*/ 71 w 263"/>
                <a:gd name="T45" fmla="*/ 229 h 256"/>
                <a:gd name="T46" fmla="*/ 27 w 263"/>
                <a:gd name="T47" fmla="*/ 185 h 256"/>
                <a:gd name="T48" fmla="*/ 39 w 263"/>
                <a:gd name="T49" fmla="*/ 150 h 256"/>
                <a:gd name="T50" fmla="*/ 103 w 263"/>
                <a:gd name="T51" fmla="*/ 220 h 256"/>
                <a:gd name="T52" fmla="*/ 71 w 263"/>
                <a:gd name="T53" fmla="*/ 229 h 256"/>
                <a:gd name="T54" fmla="*/ 216 w 263"/>
                <a:gd name="T55" fmla="*/ 108 h 256"/>
                <a:gd name="T56" fmla="*/ 196 w 263"/>
                <a:gd name="T57" fmla="*/ 60 h 256"/>
                <a:gd name="T58" fmla="*/ 162 w 263"/>
                <a:gd name="T59" fmla="*/ 26 h 256"/>
                <a:gd name="T60" fmla="*/ 224 w 263"/>
                <a:gd name="T61" fmla="*/ 32 h 256"/>
                <a:gd name="T62" fmla="*/ 230 w 263"/>
                <a:gd name="T63" fmla="*/ 9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3" h="256">
                  <a:moveTo>
                    <a:pt x="235" y="21"/>
                  </a:moveTo>
                  <a:cubicBezTo>
                    <a:pt x="222" y="8"/>
                    <a:pt x="205" y="0"/>
                    <a:pt x="188" y="0"/>
                  </a:cubicBezTo>
                  <a:cubicBezTo>
                    <a:pt x="173" y="0"/>
                    <a:pt x="160" y="5"/>
                    <a:pt x="150" y="15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54"/>
                    <a:pt x="111" y="54"/>
                    <a:pt x="111" y="55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4" y="142"/>
                    <a:pt x="22" y="147"/>
                    <a:pt x="20" y="152"/>
                  </a:cubicBezTo>
                  <a:cubicBezTo>
                    <a:pt x="1" y="220"/>
                    <a:pt x="1" y="220"/>
                    <a:pt x="1" y="220"/>
                  </a:cubicBezTo>
                  <a:cubicBezTo>
                    <a:pt x="1" y="220"/>
                    <a:pt x="0" y="225"/>
                    <a:pt x="0" y="228"/>
                  </a:cubicBezTo>
                  <a:cubicBezTo>
                    <a:pt x="0" y="243"/>
                    <a:pt x="13" y="256"/>
                    <a:pt x="28" y="256"/>
                  </a:cubicBezTo>
                  <a:cubicBezTo>
                    <a:pt x="31" y="256"/>
                    <a:pt x="37" y="255"/>
                    <a:pt x="37" y="255"/>
                  </a:cubicBezTo>
                  <a:cubicBezTo>
                    <a:pt x="105" y="237"/>
                    <a:pt x="105" y="237"/>
                    <a:pt x="105" y="237"/>
                  </a:cubicBezTo>
                  <a:cubicBezTo>
                    <a:pt x="110" y="235"/>
                    <a:pt x="115" y="232"/>
                    <a:pt x="119" y="229"/>
                  </a:cubicBezTo>
                  <a:cubicBezTo>
                    <a:pt x="241" y="105"/>
                    <a:pt x="241" y="105"/>
                    <a:pt x="241" y="105"/>
                  </a:cubicBezTo>
                  <a:cubicBezTo>
                    <a:pt x="263" y="83"/>
                    <a:pt x="261" y="46"/>
                    <a:pt x="235" y="21"/>
                  </a:cubicBezTo>
                  <a:close/>
                  <a:moveTo>
                    <a:pt x="128" y="190"/>
                  </a:moveTo>
                  <a:cubicBezTo>
                    <a:pt x="127" y="183"/>
                    <a:pt x="125" y="176"/>
                    <a:pt x="122" y="169"/>
                  </a:cubicBezTo>
                  <a:cubicBezTo>
                    <a:pt x="198" y="94"/>
                    <a:pt x="198" y="94"/>
                    <a:pt x="198" y="94"/>
                  </a:cubicBezTo>
                  <a:cubicBezTo>
                    <a:pt x="203" y="108"/>
                    <a:pt x="200" y="124"/>
                    <a:pt x="190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28" y="196"/>
                    <a:pt x="128" y="196"/>
                    <a:pt x="128" y="196"/>
                  </a:cubicBezTo>
                  <a:cubicBezTo>
                    <a:pt x="128" y="194"/>
                    <a:pt x="128" y="192"/>
                    <a:pt x="128" y="190"/>
                  </a:cubicBezTo>
                  <a:close/>
                  <a:moveTo>
                    <a:pt x="118" y="162"/>
                  </a:moveTo>
                  <a:cubicBezTo>
                    <a:pt x="115" y="157"/>
                    <a:pt x="112" y="152"/>
                    <a:pt x="108" y="148"/>
                  </a:cubicBezTo>
                  <a:cubicBezTo>
                    <a:pt x="103" y="143"/>
                    <a:pt x="97" y="140"/>
                    <a:pt x="91" y="136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74" y="63"/>
                    <a:pt x="179" y="66"/>
                    <a:pt x="184" y="72"/>
                  </a:cubicBezTo>
                  <a:cubicBezTo>
                    <a:pt x="189" y="76"/>
                    <a:pt x="192" y="81"/>
                    <a:pt x="195" y="86"/>
                  </a:cubicBezTo>
                  <a:lnTo>
                    <a:pt x="118" y="162"/>
                  </a:lnTo>
                  <a:close/>
                  <a:moveTo>
                    <a:pt x="84" y="133"/>
                  </a:moveTo>
                  <a:cubicBezTo>
                    <a:pt x="76" y="130"/>
                    <a:pt x="69" y="128"/>
                    <a:pt x="61" y="128"/>
                  </a:cubicBezTo>
                  <a:cubicBezTo>
                    <a:pt x="123" y="66"/>
                    <a:pt x="123" y="66"/>
                    <a:pt x="123" y="66"/>
                  </a:cubicBezTo>
                  <a:cubicBezTo>
                    <a:pt x="132" y="56"/>
                    <a:pt x="146" y="54"/>
                    <a:pt x="159" y="57"/>
                  </a:cubicBezTo>
                  <a:lnTo>
                    <a:pt x="84" y="133"/>
                  </a:lnTo>
                  <a:close/>
                  <a:moveTo>
                    <a:pt x="33" y="239"/>
                  </a:moveTo>
                  <a:cubicBezTo>
                    <a:pt x="32" y="239"/>
                    <a:pt x="30" y="240"/>
                    <a:pt x="28" y="240"/>
                  </a:cubicBezTo>
                  <a:cubicBezTo>
                    <a:pt x="21" y="240"/>
                    <a:pt x="16" y="235"/>
                    <a:pt x="16" y="228"/>
                  </a:cubicBezTo>
                  <a:cubicBezTo>
                    <a:pt x="16" y="227"/>
                    <a:pt x="17" y="224"/>
                    <a:pt x="17" y="224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34" y="193"/>
                    <a:pt x="44" y="196"/>
                    <a:pt x="52" y="204"/>
                  </a:cubicBezTo>
                  <a:cubicBezTo>
                    <a:pt x="60" y="212"/>
                    <a:pt x="64" y="222"/>
                    <a:pt x="63" y="231"/>
                  </a:cubicBezTo>
                  <a:lnTo>
                    <a:pt x="33" y="239"/>
                  </a:lnTo>
                  <a:close/>
                  <a:moveTo>
                    <a:pt x="71" y="229"/>
                  </a:moveTo>
                  <a:cubicBezTo>
                    <a:pt x="71" y="218"/>
                    <a:pt x="66" y="207"/>
                    <a:pt x="58" y="198"/>
                  </a:cubicBezTo>
                  <a:cubicBezTo>
                    <a:pt x="49" y="190"/>
                    <a:pt x="38" y="185"/>
                    <a:pt x="27" y="185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6" y="154"/>
                    <a:pt x="37" y="152"/>
                    <a:pt x="39" y="150"/>
                  </a:cubicBezTo>
                  <a:cubicBezTo>
                    <a:pt x="55" y="139"/>
                    <a:pt x="79" y="142"/>
                    <a:pt x="96" y="160"/>
                  </a:cubicBezTo>
                  <a:cubicBezTo>
                    <a:pt x="115" y="178"/>
                    <a:pt x="117" y="204"/>
                    <a:pt x="103" y="220"/>
                  </a:cubicBezTo>
                  <a:cubicBezTo>
                    <a:pt x="103" y="221"/>
                    <a:pt x="102" y="221"/>
                    <a:pt x="101" y="221"/>
                  </a:cubicBezTo>
                  <a:lnTo>
                    <a:pt x="71" y="229"/>
                  </a:lnTo>
                  <a:close/>
                  <a:moveTo>
                    <a:pt x="230" y="94"/>
                  </a:moveTo>
                  <a:cubicBezTo>
                    <a:pt x="216" y="108"/>
                    <a:pt x="216" y="108"/>
                    <a:pt x="216" y="108"/>
                  </a:cubicBezTo>
                  <a:cubicBezTo>
                    <a:pt x="216" y="106"/>
                    <a:pt x="216" y="104"/>
                    <a:pt x="216" y="102"/>
                  </a:cubicBezTo>
                  <a:cubicBezTo>
                    <a:pt x="215" y="87"/>
                    <a:pt x="207" y="72"/>
                    <a:pt x="196" y="60"/>
                  </a:cubicBezTo>
                  <a:cubicBezTo>
                    <a:pt x="183" y="47"/>
                    <a:pt x="165" y="40"/>
                    <a:pt x="148" y="40"/>
                  </a:cubicBezTo>
                  <a:cubicBezTo>
                    <a:pt x="162" y="26"/>
                    <a:pt x="162" y="26"/>
                    <a:pt x="162" y="26"/>
                  </a:cubicBezTo>
                  <a:cubicBezTo>
                    <a:pt x="168" y="20"/>
                    <a:pt x="177" y="16"/>
                    <a:pt x="188" y="16"/>
                  </a:cubicBezTo>
                  <a:cubicBezTo>
                    <a:pt x="200" y="16"/>
                    <a:pt x="214" y="22"/>
                    <a:pt x="224" y="32"/>
                  </a:cubicBezTo>
                  <a:cubicBezTo>
                    <a:pt x="233" y="41"/>
                    <a:pt x="239" y="53"/>
                    <a:pt x="240" y="65"/>
                  </a:cubicBezTo>
                  <a:cubicBezTo>
                    <a:pt x="241" y="76"/>
                    <a:pt x="237" y="87"/>
                    <a:pt x="230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id-ID" sz="2800" dirty="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216000" y="1358098"/>
            <a:ext cx="1569305" cy="1848721"/>
            <a:chOff x="4560287" y="1069579"/>
            <a:chExt cx="1569033" cy="1848150"/>
          </a:xfrm>
        </p:grpSpPr>
        <p:grpSp>
          <p:nvGrpSpPr>
            <p:cNvPr id="11" name="Group 1"/>
            <p:cNvGrpSpPr/>
            <p:nvPr/>
          </p:nvGrpSpPr>
          <p:grpSpPr>
            <a:xfrm rot="17240988">
              <a:off x="4420729" y="1209137"/>
              <a:ext cx="1848150" cy="1569033"/>
              <a:chOff x="6343966" y="2473460"/>
              <a:chExt cx="2464200" cy="2092044"/>
            </a:xfrm>
          </p:grpSpPr>
          <p:sp>
            <p:nvSpPr>
              <p:cNvPr id="17" name="Freeform 6"/>
              <p:cNvSpPr>
                <a:spLocks noEditPoints="1"/>
              </p:cNvSpPr>
              <p:nvPr/>
            </p:nvSpPr>
            <p:spPr bwMode="auto">
              <a:xfrm>
                <a:off x="6343966" y="2473460"/>
                <a:ext cx="2464200" cy="2092044"/>
              </a:xfrm>
              <a:custGeom>
                <a:avLst/>
                <a:gdLst>
                  <a:gd name="T0" fmla="*/ 365 w 391"/>
                  <a:gd name="T1" fmla="*/ 120 h 332"/>
                  <a:gd name="T2" fmla="*/ 178 w 391"/>
                  <a:gd name="T3" fmla="*/ 25 h 332"/>
                  <a:gd name="T4" fmla="*/ 0 w 391"/>
                  <a:gd name="T5" fmla="*/ 239 h 332"/>
                  <a:gd name="T6" fmla="*/ 270 w 391"/>
                  <a:gd name="T7" fmla="*/ 307 h 332"/>
                  <a:gd name="T8" fmla="*/ 365 w 391"/>
                  <a:gd name="T9" fmla="*/ 120 h 332"/>
                  <a:gd name="T10" fmla="*/ 112 w 391"/>
                  <a:gd name="T11" fmla="*/ 203 h 332"/>
                  <a:gd name="T12" fmla="*/ 192 w 391"/>
                  <a:gd name="T13" fmla="*/ 45 h 332"/>
                  <a:gd name="T14" fmla="*/ 350 w 391"/>
                  <a:gd name="T15" fmla="*/ 125 h 332"/>
                  <a:gd name="T16" fmla="*/ 269 w 391"/>
                  <a:gd name="T17" fmla="*/ 283 h 332"/>
                  <a:gd name="T18" fmla="*/ 112 w 391"/>
                  <a:gd name="T19" fmla="*/ 203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1" h="332">
                    <a:moveTo>
                      <a:pt x="365" y="120"/>
                    </a:moveTo>
                    <a:cubicBezTo>
                      <a:pt x="340" y="42"/>
                      <a:pt x="256" y="0"/>
                      <a:pt x="178" y="25"/>
                    </a:cubicBezTo>
                    <a:cubicBezTo>
                      <a:pt x="101" y="50"/>
                      <a:pt x="0" y="239"/>
                      <a:pt x="0" y="239"/>
                    </a:cubicBezTo>
                    <a:cubicBezTo>
                      <a:pt x="0" y="239"/>
                      <a:pt x="192" y="332"/>
                      <a:pt x="270" y="307"/>
                    </a:cubicBezTo>
                    <a:cubicBezTo>
                      <a:pt x="348" y="282"/>
                      <a:pt x="391" y="198"/>
                      <a:pt x="365" y="120"/>
                    </a:cubicBezTo>
                    <a:close/>
                    <a:moveTo>
                      <a:pt x="112" y="203"/>
                    </a:moveTo>
                    <a:cubicBezTo>
                      <a:pt x="90" y="137"/>
                      <a:pt x="126" y="66"/>
                      <a:pt x="192" y="45"/>
                    </a:cubicBezTo>
                    <a:cubicBezTo>
                      <a:pt x="258" y="24"/>
                      <a:pt x="328" y="60"/>
                      <a:pt x="350" y="125"/>
                    </a:cubicBezTo>
                    <a:cubicBezTo>
                      <a:pt x="371" y="191"/>
                      <a:pt x="335" y="262"/>
                      <a:pt x="269" y="283"/>
                    </a:cubicBezTo>
                    <a:cubicBezTo>
                      <a:pt x="203" y="304"/>
                      <a:pt x="133" y="268"/>
                      <a:pt x="112" y="2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2" name="Group 71"/>
              <p:cNvGrpSpPr/>
              <p:nvPr/>
            </p:nvGrpSpPr>
            <p:grpSpPr>
              <a:xfrm>
                <a:off x="6976763" y="2702443"/>
                <a:ext cx="1620000" cy="1620000"/>
                <a:chOff x="6976763" y="2702443"/>
                <a:chExt cx="1620000" cy="1620000"/>
              </a:xfrm>
            </p:grpSpPr>
            <p:sp>
              <p:nvSpPr>
                <p:cNvPr id="19" name="Oval 77"/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6976763" y="2702443"/>
                  <a:ext cx="1620000" cy="162000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id-ID" sz="2800" dirty="0">
                    <a:latin typeface="Calibri" panose="020F0502020204030204" pitchFamily="34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0" name="Oval 78"/>
                <p:cNvSpPr>
                  <a:spLocks noChangeAspect="1" noChangeArrowheads="1"/>
                </p:cNvSpPr>
                <p:nvPr/>
              </p:nvSpPr>
              <p:spPr bwMode="auto">
                <a:xfrm flipV="1">
                  <a:off x="7084503" y="2832230"/>
                  <a:ext cx="1368000" cy="1368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id-ID">
                    <a:latin typeface="Calibri" panose="020F0502020204030204" pitchFamily="34" charset="0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18" name="Group 72"/>
            <p:cNvGrpSpPr/>
            <p:nvPr/>
          </p:nvGrpSpPr>
          <p:grpSpPr>
            <a:xfrm>
              <a:off x="5170299" y="1651981"/>
              <a:ext cx="349010" cy="408547"/>
              <a:chOff x="6980238" y="-342900"/>
              <a:chExt cx="1150937" cy="1311275"/>
            </a:xfrm>
            <a:solidFill>
              <a:schemeClr val="bg2"/>
            </a:solidFill>
          </p:grpSpPr>
          <p:sp>
            <p:nvSpPr>
              <p:cNvPr id="13" name="Freeform 30"/>
              <p:cNvSpPr>
                <a:spLocks noEditPoints="1"/>
              </p:cNvSpPr>
              <p:nvPr/>
            </p:nvSpPr>
            <p:spPr bwMode="auto">
              <a:xfrm>
                <a:off x="6980238" y="-342900"/>
                <a:ext cx="1150937" cy="1311275"/>
              </a:xfrm>
              <a:custGeom>
                <a:avLst/>
                <a:gdLst>
                  <a:gd name="T0" fmla="*/ 152 w 304"/>
                  <a:gd name="T1" fmla="*/ 0 h 347"/>
                  <a:gd name="T2" fmla="*/ 0 w 304"/>
                  <a:gd name="T3" fmla="*/ 71 h 347"/>
                  <a:gd name="T4" fmla="*/ 0 w 304"/>
                  <a:gd name="T5" fmla="*/ 277 h 347"/>
                  <a:gd name="T6" fmla="*/ 152 w 304"/>
                  <a:gd name="T7" fmla="*/ 347 h 347"/>
                  <a:gd name="T8" fmla="*/ 304 w 304"/>
                  <a:gd name="T9" fmla="*/ 277 h 347"/>
                  <a:gd name="T10" fmla="*/ 304 w 304"/>
                  <a:gd name="T11" fmla="*/ 71 h 347"/>
                  <a:gd name="T12" fmla="*/ 152 w 304"/>
                  <a:gd name="T13" fmla="*/ 0 h 347"/>
                  <a:gd name="T14" fmla="*/ 282 w 304"/>
                  <a:gd name="T15" fmla="*/ 277 h 347"/>
                  <a:gd name="T16" fmla="*/ 152 w 304"/>
                  <a:gd name="T17" fmla="*/ 326 h 347"/>
                  <a:gd name="T18" fmla="*/ 22 w 304"/>
                  <a:gd name="T19" fmla="*/ 277 h 347"/>
                  <a:gd name="T20" fmla="*/ 22 w 304"/>
                  <a:gd name="T21" fmla="*/ 236 h 347"/>
                  <a:gd name="T22" fmla="*/ 152 w 304"/>
                  <a:gd name="T23" fmla="*/ 271 h 347"/>
                  <a:gd name="T24" fmla="*/ 282 w 304"/>
                  <a:gd name="T25" fmla="*/ 236 h 347"/>
                  <a:gd name="T26" fmla="*/ 282 w 304"/>
                  <a:gd name="T27" fmla="*/ 277 h 347"/>
                  <a:gd name="T28" fmla="*/ 282 w 304"/>
                  <a:gd name="T29" fmla="*/ 212 h 347"/>
                  <a:gd name="T30" fmla="*/ 282 w 304"/>
                  <a:gd name="T31" fmla="*/ 212 h 347"/>
                  <a:gd name="T32" fmla="*/ 282 w 304"/>
                  <a:gd name="T33" fmla="*/ 212 h 347"/>
                  <a:gd name="T34" fmla="*/ 152 w 304"/>
                  <a:gd name="T35" fmla="*/ 261 h 347"/>
                  <a:gd name="T36" fmla="*/ 22 w 304"/>
                  <a:gd name="T37" fmla="*/ 212 h 347"/>
                  <a:gd name="T38" fmla="*/ 22 w 304"/>
                  <a:gd name="T39" fmla="*/ 212 h 347"/>
                  <a:gd name="T40" fmla="*/ 22 w 304"/>
                  <a:gd name="T41" fmla="*/ 212 h 347"/>
                  <a:gd name="T42" fmla="*/ 22 w 304"/>
                  <a:gd name="T43" fmla="*/ 171 h 347"/>
                  <a:gd name="T44" fmla="*/ 152 w 304"/>
                  <a:gd name="T45" fmla="*/ 206 h 347"/>
                  <a:gd name="T46" fmla="*/ 282 w 304"/>
                  <a:gd name="T47" fmla="*/ 171 h 347"/>
                  <a:gd name="T48" fmla="*/ 282 w 304"/>
                  <a:gd name="T49" fmla="*/ 212 h 347"/>
                  <a:gd name="T50" fmla="*/ 282 w 304"/>
                  <a:gd name="T51" fmla="*/ 147 h 347"/>
                  <a:gd name="T52" fmla="*/ 282 w 304"/>
                  <a:gd name="T53" fmla="*/ 147 h 347"/>
                  <a:gd name="T54" fmla="*/ 282 w 304"/>
                  <a:gd name="T55" fmla="*/ 147 h 347"/>
                  <a:gd name="T56" fmla="*/ 152 w 304"/>
                  <a:gd name="T57" fmla="*/ 195 h 347"/>
                  <a:gd name="T58" fmla="*/ 22 w 304"/>
                  <a:gd name="T59" fmla="*/ 147 h 347"/>
                  <a:gd name="T60" fmla="*/ 22 w 304"/>
                  <a:gd name="T61" fmla="*/ 147 h 347"/>
                  <a:gd name="T62" fmla="*/ 22 w 304"/>
                  <a:gd name="T63" fmla="*/ 147 h 347"/>
                  <a:gd name="T64" fmla="*/ 22 w 304"/>
                  <a:gd name="T65" fmla="*/ 109 h 347"/>
                  <a:gd name="T66" fmla="*/ 152 w 304"/>
                  <a:gd name="T67" fmla="*/ 141 h 347"/>
                  <a:gd name="T68" fmla="*/ 282 w 304"/>
                  <a:gd name="T69" fmla="*/ 109 h 347"/>
                  <a:gd name="T70" fmla="*/ 282 w 304"/>
                  <a:gd name="T71" fmla="*/ 147 h 347"/>
                  <a:gd name="T72" fmla="*/ 152 w 304"/>
                  <a:gd name="T73" fmla="*/ 119 h 347"/>
                  <a:gd name="T74" fmla="*/ 22 w 304"/>
                  <a:gd name="T75" fmla="*/ 71 h 347"/>
                  <a:gd name="T76" fmla="*/ 152 w 304"/>
                  <a:gd name="T77" fmla="*/ 22 h 347"/>
                  <a:gd name="T78" fmla="*/ 282 w 304"/>
                  <a:gd name="T79" fmla="*/ 71 h 347"/>
                  <a:gd name="T80" fmla="*/ 152 w 304"/>
                  <a:gd name="T81" fmla="*/ 119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4" h="347">
                    <a:moveTo>
                      <a:pt x="152" y="0"/>
                    </a:moveTo>
                    <a:cubicBezTo>
                      <a:pt x="79" y="0"/>
                      <a:pt x="0" y="22"/>
                      <a:pt x="0" y="71"/>
                    </a:cubicBezTo>
                    <a:cubicBezTo>
                      <a:pt x="0" y="277"/>
                      <a:pt x="0" y="277"/>
                      <a:pt x="0" y="277"/>
                    </a:cubicBezTo>
                    <a:cubicBezTo>
                      <a:pt x="0" y="325"/>
                      <a:pt x="79" y="347"/>
                      <a:pt x="152" y="347"/>
                    </a:cubicBezTo>
                    <a:cubicBezTo>
                      <a:pt x="225" y="347"/>
                      <a:pt x="304" y="325"/>
                      <a:pt x="304" y="277"/>
                    </a:cubicBezTo>
                    <a:cubicBezTo>
                      <a:pt x="304" y="71"/>
                      <a:pt x="304" y="71"/>
                      <a:pt x="304" y="71"/>
                    </a:cubicBezTo>
                    <a:cubicBezTo>
                      <a:pt x="304" y="22"/>
                      <a:pt x="225" y="0"/>
                      <a:pt x="152" y="0"/>
                    </a:cubicBezTo>
                    <a:close/>
                    <a:moveTo>
                      <a:pt x="282" y="277"/>
                    </a:moveTo>
                    <a:cubicBezTo>
                      <a:pt x="282" y="304"/>
                      <a:pt x="224" y="326"/>
                      <a:pt x="152" y="326"/>
                    </a:cubicBezTo>
                    <a:cubicBezTo>
                      <a:pt x="80" y="326"/>
                      <a:pt x="22" y="304"/>
                      <a:pt x="22" y="277"/>
                    </a:cubicBezTo>
                    <a:cubicBezTo>
                      <a:pt x="22" y="236"/>
                      <a:pt x="22" y="236"/>
                      <a:pt x="22" y="236"/>
                    </a:cubicBezTo>
                    <a:cubicBezTo>
                      <a:pt x="44" y="259"/>
                      <a:pt x="98" y="271"/>
                      <a:pt x="152" y="271"/>
                    </a:cubicBezTo>
                    <a:cubicBezTo>
                      <a:pt x="206" y="271"/>
                      <a:pt x="260" y="259"/>
                      <a:pt x="282" y="236"/>
                    </a:cubicBezTo>
                    <a:lnTo>
                      <a:pt x="282" y="277"/>
                    </a:lnTo>
                    <a:close/>
                    <a:moveTo>
                      <a:pt x="282" y="212"/>
                    </a:moveTo>
                    <a:cubicBezTo>
                      <a:pt x="282" y="212"/>
                      <a:pt x="282" y="212"/>
                      <a:pt x="282" y="212"/>
                    </a:cubicBezTo>
                    <a:cubicBezTo>
                      <a:pt x="282" y="212"/>
                      <a:pt x="282" y="212"/>
                      <a:pt x="282" y="212"/>
                    </a:cubicBezTo>
                    <a:cubicBezTo>
                      <a:pt x="282" y="239"/>
                      <a:pt x="224" y="261"/>
                      <a:pt x="152" y="261"/>
                    </a:cubicBezTo>
                    <a:cubicBezTo>
                      <a:pt x="80" y="261"/>
                      <a:pt x="22" y="239"/>
                      <a:pt x="22" y="212"/>
                    </a:cubicBezTo>
                    <a:cubicBezTo>
                      <a:pt x="22" y="212"/>
                      <a:pt x="22" y="212"/>
                      <a:pt x="22" y="212"/>
                    </a:cubicBezTo>
                    <a:cubicBezTo>
                      <a:pt x="22" y="212"/>
                      <a:pt x="22" y="212"/>
                      <a:pt x="22" y="212"/>
                    </a:cubicBezTo>
                    <a:cubicBezTo>
                      <a:pt x="22" y="171"/>
                      <a:pt x="22" y="171"/>
                      <a:pt x="22" y="171"/>
                    </a:cubicBezTo>
                    <a:cubicBezTo>
                      <a:pt x="44" y="194"/>
                      <a:pt x="98" y="206"/>
                      <a:pt x="152" y="206"/>
                    </a:cubicBezTo>
                    <a:cubicBezTo>
                      <a:pt x="206" y="206"/>
                      <a:pt x="260" y="194"/>
                      <a:pt x="282" y="171"/>
                    </a:cubicBezTo>
                    <a:lnTo>
                      <a:pt x="282" y="212"/>
                    </a:lnTo>
                    <a:close/>
                    <a:moveTo>
                      <a:pt x="282" y="147"/>
                    </a:moveTo>
                    <a:cubicBezTo>
                      <a:pt x="282" y="147"/>
                      <a:pt x="282" y="147"/>
                      <a:pt x="282" y="147"/>
                    </a:cubicBezTo>
                    <a:cubicBezTo>
                      <a:pt x="282" y="147"/>
                      <a:pt x="282" y="147"/>
                      <a:pt x="282" y="147"/>
                    </a:cubicBezTo>
                    <a:cubicBezTo>
                      <a:pt x="282" y="174"/>
                      <a:pt x="224" y="195"/>
                      <a:pt x="152" y="195"/>
                    </a:cubicBezTo>
                    <a:cubicBezTo>
                      <a:pt x="80" y="195"/>
                      <a:pt x="22" y="174"/>
                      <a:pt x="22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50" y="131"/>
                      <a:pt x="102" y="141"/>
                      <a:pt x="152" y="141"/>
                    </a:cubicBezTo>
                    <a:cubicBezTo>
                      <a:pt x="202" y="141"/>
                      <a:pt x="254" y="131"/>
                      <a:pt x="282" y="109"/>
                    </a:cubicBezTo>
                    <a:lnTo>
                      <a:pt x="282" y="147"/>
                    </a:lnTo>
                    <a:close/>
                    <a:moveTo>
                      <a:pt x="152" y="119"/>
                    </a:moveTo>
                    <a:cubicBezTo>
                      <a:pt x="80" y="119"/>
                      <a:pt x="22" y="98"/>
                      <a:pt x="22" y="71"/>
                    </a:cubicBezTo>
                    <a:cubicBezTo>
                      <a:pt x="22" y="44"/>
                      <a:pt x="80" y="22"/>
                      <a:pt x="152" y="22"/>
                    </a:cubicBezTo>
                    <a:cubicBezTo>
                      <a:pt x="224" y="22"/>
                      <a:pt x="282" y="44"/>
                      <a:pt x="282" y="71"/>
                    </a:cubicBezTo>
                    <a:cubicBezTo>
                      <a:pt x="282" y="98"/>
                      <a:pt x="224" y="119"/>
                      <a:pt x="152" y="1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Oval 31"/>
              <p:cNvSpPr>
                <a:spLocks noChangeArrowheads="1"/>
              </p:cNvSpPr>
              <p:nvPr/>
            </p:nvSpPr>
            <p:spPr bwMode="auto">
              <a:xfrm>
                <a:off x="7885113" y="681038"/>
                <a:ext cx="82550" cy="8413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Oval 32"/>
              <p:cNvSpPr>
                <a:spLocks noChangeArrowheads="1"/>
              </p:cNvSpPr>
              <p:nvPr/>
            </p:nvSpPr>
            <p:spPr bwMode="auto">
              <a:xfrm>
                <a:off x="7885113" y="434975"/>
                <a:ext cx="82550" cy="8413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Oval 33"/>
              <p:cNvSpPr>
                <a:spLocks noChangeArrowheads="1"/>
              </p:cNvSpPr>
              <p:nvPr/>
            </p:nvSpPr>
            <p:spPr bwMode="auto">
              <a:xfrm>
                <a:off x="7885113" y="190500"/>
                <a:ext cx="82550" cy="8255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35" name="组合 75"/>
          <p:cNvGrpSpPr/>
          <p:nvPr/>
        </p:nvGrpSpPr>
        <p:grpSpPr>
          <a:xfrm>
            <a:off x="4644232" y="1358098"/>
            <a:ext cx="1589246" cy="1693165"/>
            <a:chOff x="2588284" y="1127996"/>
            <a:chExt cx="1588970" cy="1692642"/>
          </a:xfrm>
        </p:grpSpPr>
        <p:sp>
          <p:nvSpPr>
            <p:cNvPr id="51" name="Freeform 9"/>
            <p:cNvSpPr>
              <a:spLocks noEditPoints="1"/>
            </p:cNvSpPr>
            <p:nvPr/>
          </p:nvSpPr>
          <p:spPr bwMode="auto">
            <a:xfrm rot="12901201">
              <a:off x="2588284" y="1127996"/>
              <a:ext cx="1588970" cy="1692642"/>
            </a:xfrm>
            <a:custGeom>
              <a:avLst/>
              <a:gdLst>
                <a:gd name="T0" fmla="*/ 255 w 336"/>
                <a:gd name="T1" fmla="*/ 310 h 358"/>
                <a:gd name="T2" fmla="*/ 288 w 336"/>
                <a:gd name="T3" fmla="*/ 103 h 358"/>
                <a:gd name="T4" fmla="*/ 30 w 336"/>
                <a:gd name="T5" fmla="*/ 0 h 358"/>
                <a:gd name="T6" fmla="*/ 48 w 336"/>
                <a:gd name="T7" fmla="*/ 277 h 358"/>
                <a:gd name="T8" fmla="*/ 255 w 336"/>
                <a:gd name="T9" fmla="*/ 310 h 358"/>
                <a:gd name="T10" fmla="*/ 98 w 336"/>
                <a:gd name="T11" fmla="*/ 94 h 358"/>
                <a:gd name="T12" fmla="*/ 273 w 336"/>
                <a:gd name="T13" fmla="*/ 122 h 358"/>
                <a:gd name="T14" fmla="*/ 245 w 336"/>
                <a:gd name="T15" fmla="*/ 297 h 358"/>
                <a:gd name="T16" fmla="*/ 71 w 336"/>
                <a:gd name="T17" fmla="*/ 269 h 358"/>
                <a:gd name="T18" fmla="*/ 98 w 336"/>
                <a:gd name="T19" fmla="*/ 94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6" h="358">
                  <a:moveTo>
                    <a:pt x="255" y="310"/>
                  </a:moveTo>
                  <a:cubicBezTo>
                    <a:pt x="321" y="262"/>
                    <a:pt x="336" y="169"/>
                    <a:pt x="288" y="103"/>
                  </a:cubicBezTo>
                  <a:cubicBezTo>
                    <a:pt x="240" y="37"/>
                    <a:pt x="30" y="0"/>
                    <a:pt x="30" y="0"/>
                  </a:cubicBezTo>
                  <a:cubicBezTo>
                    <a:pt x="30" y="0"/>
                    <a:pt x="0" y="211"/>
                    <a:pt x="48" y="277"/>
                  </a:cubicBezTo>
                  <a:cubicBezTo>
                    <a:pt x="96" y="344"/>
                    <a:pt x="189" y="358"/>
                    <a:pt x="255" y="310"/>
                  </a:cubicBezTo>
                  <a:close/>
                  <a:moveTo>
                    <a:pt x="98" y="94"/>
                  </a:moveTo>
                  <a:cubicBezTo>
                    <a:pt x="154" y="54"/>
                    <a:pt x="232" y="66"/>
                    <a:pt x="273" y="122"/>
                  </a:cubicBezTo>
                  <a:cubicBezTo>
                    <a:pt x="314" y="178"/>
                    <a:pt x="301" y="256"/>
                    <a:pt x="245" y="297"/>
                  </a:cubicBezTo>
                  <a:cubicBezTo>
                    <a:pt x="189" y="337"/>
                    <a:pt x="111" y="325"/>
                    <a:pt x="71" y="269"/>
                  </a:cubicBezTo>
                  <a:cubicBezTo>
                    <a:pt x="30" y="213"/>
                    <a:pt x="42" y="135"/>
                    <a:pt x="98" y="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id-ID" sz="2400" dirty="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36" name="Group 60"/>
            <p:cNvGrpSpPr/>
            <p:nvPr/>
          </p:nvGrpSpPr>
          <p:grpSpPr>
            <a:xfrm rot="12901201">
              <a:off x="2803252" y="1303181"/>
              <a:ext cx="1215000" cy="1215000"/>
              <a:chOff x="6971930" y="2716629"/>
              <a:chExt cx="1620000" cy="1620000"/>
            </a:xfrm>
          </p:grpSpPr>
          <p:sp>
            <p:nvSpPr>
              <p:cNvPr id="53" name="Oval 61"/>
              <p:cNvSpPr>
                <a:spLocks noChangeAspect="1" noChangeArrowheads="1"/>
              </p:cNvSpPr>
              <p:nvPr/>
            </p:nvSpPr>
            <p:spPr bwMode="auto">
              <a:xfrm flipV="1">
                <a:off x="6971930" y="2716629"/>
                <a:ext cx="1620000" cy="1620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4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Oval 62"/>
              <p:cNvSpPr>
                <a:spLocks noChangeAspect="1" noChangeArrowheads="1"/>
              </p:cNvSpPr>
              <p:nvPr/>
            </p:nvSpPr>
            <p:spPr bwMode="auto">
              <a:xfrm flipV="1">
                <a:off x="7084503" y="2832230"/>
                <a:ext cx="1368000" cy="1368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7" name="Group 98"/>
            <p:cNvGrpSpPr/>
            <p:nvPr/>
          </p:nvGrpSpPr>
          <p:grpSpPr>
            <a:xfrm>
              <a:off x="3229706" y="1723892"/>
              <a:ext cx="373731" cy="372869"/>
              <a:chOff x="6294438" y="-201813"/>
              <a:chExt cx="687387" cy="685801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8" name="Freeform 10"/>
              <p:cNvSpPr>
                <a:spLocks noEditPoints="1"/>
              </p:cNvSpPr>
              <p:nvPr/>
            </p:nvSpPr>
            <p:spPr bwMode="auto">
              <a:xfrm>
                <a:off x="6294438" y="-201813"/>
                <a:ext cx="687387" cy="685801"/>
              </a:xfrm>
              <a:custGeom>
                <a:avLst/>
                <a:gdLst>
                  <a:gd name="T0" fmla="*/ 163 w 180"/>
                  <a:gd name="T1" fmla="*/ 0 h 180"/>
                  <a:gd name="T2" fmla="*/ 39 w 180"/>
                  <a:gd name="T3" fmla="*/ 0 h 180"/>
                  <a:gd name="T4" fmla="*/ 23 w 180"/>
                  <a:gd name="T5" fmla="*/ 17 h 180"/>
                  <a:gd name="T6" fmla="*/ 23 w 180"/>
                  <a:gd name="T7" fmla="*/ 28 h 180"/>
                  <a:gd name="T8" fmla="*/ 17 w 180"/>
                  <a:gd name="T9" fmla="*/ 28 h 180"/>
                  <a:gd name="T10" fmla="*/ 0 w 180"/>
                  <a:gd name="T11" fmla="*/ 45 h 180"/>
                  <a:gd name="T12" fmla="*/ 0 w 180"/>
                  <a:gd name="T13" fmla="*/ 158 h 180"/>
                  <a:gd name="T14" fmla="*/ 23 w 180"/>
                  <a:gd name="T15" fmla="*/ 180 h 180"/>
                  <a:gd name="T16" fmla="*/ 158 w 180"/>
                  <a:gd name="T17" fmla="*/ 180 h 180"/>
                  <a:gd name="T18" fmla="*/ 180 w 180"/>
                  <a:gd name="T19" fmla="*/ 158 h 180"/>
                  <a:gd name="T20" fmla="*/ 180 w 180"/>
                  <a:gd name="T21" fmla="*/ 17 h 180"/>
                  <a:gd name="T22" fmla="*/ 163 w 180"/>
                  <a:gd name="T23" fmla="*/ 0 h 180"/>
                  <a:gd name="T24" fmla="*/ 169 w 180"/>
                  <a:gd name="T25" fmla="*/ 158 h 180"/>
                  <a:gd name="T26" fmla="*/ 158 w 180"/>
                  <a:gd name="T27" fmla="*/ 169 h 180"/>
                  <a:gd name="T28" fmla="*/ 23 w 180"/>
                  <a:gd name="T29" fmla="*/ 169 h 180"/>
                  <a:gd name="T30" fmla="*/ 11 w 180"/>
                  <a:gd name="T31" fmla="*/ 158 h 180"/>
                  <a:gd name="T32" fmla="*/ 11 w 180"/>
                  <a:gd name="T33" fmla="*/ 45 h 180"/>
                  <a:gd name="T34" fmla="*/ 17 w 180"/>
                  <a:gd name="T35" fmla="*/ 39 h 180"/>
                  <a:gd name="T36" fmla="*/ 23 w 180"/>
                  <a:gd name="T37" fmla="*/ 39 h 180"/>
                  <a:gd name="T38" fmla="*/ 23 w 180"/>
                  <a:gd name="T39" fmla="*/ 152 h 180"/>
                  <a:gd name="T40" fmla="*/ 28 w 180"/>
                  <a:gd name="T41" fmla="*/ 158 h 180"/>
                  <a:gd name="T42" fmla="*/ 34 w 180"/>
                  <a:gd name="T43" fmla="*/ 152 h 180"/>
                  <a:gd name="T44" fmla="*/ 34 w 180"/>
                  <a:gd name="T45" fmla="*/ 17 h 180"/>
                  <a:gd name="T46" fmla="*/ 39 w 180"/>
                  <a:gd name="T47" fmla="*/ 11 h 180"/>
                  <a:gd name="T48" fmla="*/ 163 w 180"/>
                  <a:gd name="T49" fmla="*/ 11 h 180"/>
                  <a:gd name="T50" fmla="*/ 169 w 180"/>
                  <a:gd name="T51" fmla="*/ 17 h 180"/>
                  <a:gd name="T52" fmla="*/ 169 w 180"/>
                  <a:gd name="T53" fmla="*/ 15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80">
                    <a:moveTo>
                      <a:pt x="163" y="0"/>
                    </a:moveTo>
                    <a:cubicBezTo>
                      <a:pt x="39" y="0"/>
                      <a:pt x="39" y="0"/>
                      <a:pt x="39" y="0"/>
                    </a:cubicBezTo>
                    <a:cubicBezTo>
                      <a:pt x="30" y="0"/>
                      <a:pt x="23" y="8"/>
                      <a:pt x="23" y="17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8" y="28"/>
                      <a:pt x="0" y="36"/>
                      <a:pt x="0" y="45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0"/>
                      <a:pt x="10" y="180"/>
                      <a:pt x="23" y="180"/>
                    </a:cubicBezTo>
                    <a:cubicBezTo>
                      <a:pt x="158" y="180"/>
                      <a:pt x="158" y="180"/>
                      <a:pt x="158" y="180"/>
                    </a:cubicBezTo>
                    <a:cubicBezTo>
                      <a:pt x="170" y="180"/>
                      <a:pt x="180" y="170"/>
                      <a:pt x="180" y="158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80" y="8"/>
                      <a:pt x="172" y="0"/>
                      <a:pt x="163" y="0"/>
                    </a:cubicBezTo>
                    <a:close/>
                    <a:moveTo>
                      <a:pt x="169" y="158"/>
                    </a:moveTo>
                    <a:cubicBezTo>
                      <a:pt x="169" y="164"/>
                      <a:pt x="164" y="169"/>
                      <a:pt x="158" y="169"/>
                    </a:cubicBezTo>
                    <a:cubicBezTo>
                      <a:pt x="23" y="169"/>
                      <a:pt x="23" y="169"/>
                      <a:pt x="23" y="169"/>
                    </a:cubicBezTo>
                    <a:cubicBezTo>
                      <a:pt x="16" y="169"/>
                      <a:pt x="11" y="164"/>
                      <a:pt x="11" y="158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1" y="42"/>
                      <a:pt x="14" y="39"/>
                      <a:pt x="17" y="39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3" y="152"/>
                      <a:pt x="23" y="152"/>
                      <a:pt x="23" y="152"/>
                    </a:cubicBezTo>
                    <a:cubicBezTo>
                      <a:pt x="23" y="155"/>
                      <a:pt x="25" y="158"/>
                      <a:pt x="28" y="158"/>
                    </a:cubicBezTo>
                    <a:cubicBezTo>
                      <a:pt x="31" y="158"/>
                      <a:pt x="34" y="155"/>
                      <a:pt x="34" y="152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4"/>
                      <a:pt x="36" y="11"/>
                      <a:pt x="39" y="11"/>
                    </a:cubicBezTo>
                    <a:cubicBezTo>
                      <a:pt x="163" y="11"/>
                      <a:pt x="163" y="11"/>
                      <a:pt x="163" y="11"/>
                    </a:cubicBezTo>
                    <a:cubicBezTo>
                      <a:pt x="166" y="11"/>
                      <a:pt x="169" y="14"/>
                      <a:pt x="169" y="17"/>
                    </a:cubicBezTo>
                    <a:lnTo>
                      <a:pt x="169" y="1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Freeform 11"/>
              <p:cNvSpPr/>
              <p:nvPr/>
            </p:nvSpPr>
            <p:spPr bwMode="auto">
              <a:xfrm>
                <a:off x="6702425" y="58737"/>
                <a:ext cx="192087" cy="19050"/>
              </a:xfrm>
              <a:custGeom>
                <a:avLst/>
                <a:gdLst>
                  <a:gd name="T0" fmla="*/ 3 w 50"/>
                  <a:gd name="T1" fmla="*/ 5 h 5"/>
                  <a:gd name="T2" fmla="*/ 48 w 50"/>
                  <a:gd name="T3" fmla="*/ 5 h 5"/>
                  <a:gd name="T4" fmla="*/ 50 w 50"/>
                  <a:gd name="T5" fmla="*/ 2 h 5"/>
                  <a:gd name="T6" fmla="*/ 48 w 50"/>
                  <a:gd name="T7" fmla="*/ 0 h 5"/>
                  <a:gd name="T8" fmla="*/ 3 w 50"/>
                  <a:gd name="T9" fmla="*/ 0 h 5"/>
                  <a:gd name="T10" fmla="*/ 0 w 50"/>
                  <a:gd name="T11" fmla="*/ 2 h 5"/>
                  <a:gd name="T12" fmla="*/ 3 w 50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5">
                    <a:moveTo>
                      <a:pt x="3" y="5"/>
                    </a:moveTo>
                    <a:cubicBezTo>
                      <a:pt x="48" y="5"/>
                      <a:pt x="48" y="5"/>
                      <a:pt x="48" y="5"/>
                    </a:cubicBezTo>
                    <a:cubicBezTo>
                      <a:pt x="49" y="5"/>
                      <a:pt x="50" y="4"/>
                      <a:pt x="50" y="2"/>
                    </a:cubicBezTo>
                    <a:cubicBezTo>
                      <a:pt x="50" y="1"/>
                      <a:pt x="49" y="0"/>
                      <a:pt x="4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4"/>
                      <a:pt x="1" y="5"/>
                      <a:pt x="3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Freeform 12"/>
              <p:cNvSpPr/>
              <p:nvPr/>
            </p:nvSpPr>
            <p:spPr bwMode="auto">
              <a:xfrm>
                <a:off x="6702425" y="-6350"/>
                <a:ext cx="192087" cy="19050"/>
              </a:xfrm>
              <a:custGeom>
                <a:avLst/>
                <a:gdLst>
                  <a:gd name="T0" fmla="*/ 3 w 50"/>
                  <a:gd name="T1" fmla="*/ 5 h 5"/>
                  <a:gd name="T2" fmla="*/ 48 w 50"/>
                  <a:gd name="T3" fmla="*/ 5 h 5"/>
                  <a:gd name="T4" fmla="*/ 50 w 50"/>
                  <a:gd name="T5" fmla="*/ 2 h 5"/>
                  <a:gd name="T6" fmla="*/ 48 w 50"/>
                  <a:gd name="T7" fmla="*/ 0 h 5"/>
                  <a:gd name="T8" fmla="*/ 3 w 50"/>
                  <a:gd name="T9" fmla="*/ 0 h 5"/>
                  <a:gd name="T10" fmla="*/ 0 w 50"/>
                  <a:gd name="T11" fmla="*/ 2 h 5"/>
                  <a:gd name="T12" fmla="*/ 3 w 50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5">
                    <a:moveTo>
                      <a:pt x="3" y="5"/>
                    </a:moveTo>
                    <a:cubicBezTo>
                      <a:pt x="48" y="5"/>
                      <a:pt x="48" y="5"/>
                      <a:pt x="48" y="5"/>
                    </a:cubicBezTo>
                    <a:cubicBezTo>
                      <a:pt x="49" y="5"/>
                      <a:pt x="50" y="4"/>
                      <a:pt x="50" y="2"/>
                    </a:cubicBezTo>
                    <a:cubicBezTo>
                      <a:pt x="50" y="1"/>
                      <a:pt x="49" y="0"/>
                      <a:pt x="4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4"/>
                      <a:pt x="1" y="5"/>
                      <a:pt x="3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1" name="Freeform 13"/>
              <p:cNvSpPr/>
              <p:nvPr/>
            </p:nvSpPr>
            <p:spPr bwMode="auto">
              <a:xfrm>
                <a:off x="6702425" y="-71438"/>
                <a:ext cx="192087" cy="19050"/>
              </a:xfrm>
              <a:custGeom>
                <a:avLst/>
                <a:gdLst>
                  <a:gd name="T0" fmla="*/ 3 w 50"/>
                  <a:gd name="T1" fmla="*/ 5 h 5"/>
                  <a:gd name="T2" fmla="*/ 48 w 50"/>
                  <a:gd name="T3" fmla="*/ 5 h 5"/>
                  <a:gd name="T4" fmla="*/ 50 w 50"/>
                  <a:gd name="T5" fmla="*/ 3 h 5"/>
                  <a:gd name="T6" fmla="*/ 48 w 50"/>
                  <a:gd name="T7" fmla="*/ 0 h 5"/>
                  <a:gd name="T8" fmla="*/ 3 w 50"/>
                  <a:gd name="T9" fmla="*/ 0 h 5"/>
                  <a:gd name="T10" fmla="*/ 0 w 50"/>
                  <a:gd name="T11" fmla="*/ 3 h 5"/>
                  <a:gd name="T12" fmla="*/ 3 w 50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5">
                    <a:moveTo>
                      <a:pt x="3" y="5"/>
                    </a:moveTo>
                    <a:cubicBezTo>
                      <a:pt x="48" y="5"/>
                      <a:pt x="48" y="5"/>
                      <a:pt x="48" y="5"/>
                    </a:cubicBezTo>
                    <a:cubicBezTo>
                      <a:pt x="49" y="5"/>
                      <a:pt x="50" y="4"/>
                      <a:pt x="50" y="3"/>
                    </a:cubicBezTo>
                    <a:cubicBezTo>
                      <a:pt x="50" y="1"/>
                      <a:pt x="49" y="0"/>
                      <a:pt x="4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3" y="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Freeform 14"/>
              <p:cNvSpPr/>
              <p:nvPr/>
            </p:nvSpPr>
            <p:spPr bwMode="auto">
              <a:xfrm>
                <a:off x="6465888" y="377825"/>
                <a:ext cx="195262" cy="23813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4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Freeform 15"/>
              <p:cNvSpPr/>
              <p:nvPr/>
            </p:nvSpPr>
            <p:spPr bwMode="auto">
              <a:xfrm>
                <a:off x="6465888" y="312738"/>
                <a:ext cx="195262" cy="23813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4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4" name="Freeform 16"/>
              <p:cNvSpPr/>
              <p:nvPr/>
            </p:nvSpPr>
            <p:spPr bwMode="auto">
              <a:xfrm>
                <a:off x="6465888" y="249238"/>
                <a:ext cx="195262" cy="22225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5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5" name="Freeform 17"/>
              <p:cNvSpPr/>
              <p:nvPr/>
            </p:nvSpPr>
            <p:spPr bwMode="auto">
              <a:xfrm>
                <a:off x="6702425" y="377825"/>
                <a:ext cx="195262" cy="23813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4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6" name="Freeform 18"/>
              <p:cNvSpPr/>
              <p:nvPr/>
            </p:nvSpPr>
            <p:spPr bwMode="auto">
              <a:xfrm>
                <a:off x="6702425" y="312738"/>
                <a:ext cx="195262" cy="23813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4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Freeform 19"/>
              <p:cNvSpPr/>
              <p:nvPr/>
            </p:nvSpPr>
            <p:spPr bwMode="auto">
              <a:xfrm>
                <a:off x="6702425" y="249238"/>
                <a:ext cx="195262" cy="22225"/>
              </a:xfrm>
              <a:custGeom>
                <a:avLst/>
                <a:gdLst>
                  <a:gd name="T0" fmla="*/ 48 w 51"/>
                  <a:gd name="T1" fmla="*/ 0 h 6"/>
                  <a:gd name="T2" fmla="*/ 3 w 51"/>
                  <a:gd name="T3" fmla="*/ 0 h 6"/>
                  <a:gd name="T4" fmla="*/ 0 w 51"/>
                  <a:gd name="T5" fmla="*/ 3 h 6"/>
                  <a:gd name="T6" fmla="*/ 3 w 51"/>
                  <a:gd name="T7" fmla="*/ 6 h 6"/>
                  <a:gd name="T8" fmla="*/ 48 w 51"/>
                  <a:gd name="T9" fmla="*/ 6 h 6"/>
                  <a:gd name="T10" fmla="*/ 51 w 51"/>
                  <a:gd name="T11" fmla="*/ 3 h 6"/>
                  <a:gd name="T12" fmla="*/ 48 w 5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" h="6">
                    <a:moveTo>
                      <a:pt x="48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9" y="6"/>
                      <a:pt x="51" y="5"/>
                      <a:pt x="51" y="3"/>
                    </a:cubicBezTo>
                    <a:cubicBezTo>
                      <a:pt x="51" y="1"/>
                      <a:pt x="49" y="0"/>
                      <a:pt x="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Freeform 20"/>
              <p:cNvSpPr/>
              <p:nvPr/>
            </p:nvSpPr>
            <p:spPr bwMode="auto">
              <a:xfrm>
                <a:off x="6465888" y="119062"/>
                <a:ext cx="431800" cy="22225"/>
              </a:xfrm>
              <a:custGeom>
                <a:avLst/>
                <a:gdLst>
                  <a:gd name="T0" fmla="*/ 110 w 113"/>
                  <a:gd name="T1" fmla="*/ 0 h 6"/>
                  <a:gd name="T2" fmla="*/ 3 w 113"/>
                  <a:gd name="T3" fmla="*/ 0 h 6"/>
                  <a:gd name="T4" fmla="*/ 0 w 113"/>
                  <a:gd name="T5" fmla="*/ 3 h 6"/>
                  <a:gd name="T6" fmla="*/ 3 w 113"/>
                  <a:gd name="T7" fmla="*/ 6 h 6"/>
                  <a:gd name="T8" fmla="*/ 110 w 113"/>
                  <a:gd name="T9" fmla="*/ 6 h 6"/>
                  <a:gd name="T10" fmla="*/ 113 w 113"/>
                  <a:gd name="T11" fmla="*/ 3 h 6"/>
                  <a:gd name="T12" fmla="*/ 110 w 1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" h="6">
                    <a:moveTo>
                      <a:pt x="11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110" y="6"/>
                      <a:pt x="110" y="6"/>
                      <a:pt x="110" y="6"/>
                    </a:cubicBezTo>
                    <a:cubicBezTo>
                      <a:pt x="111" y="6"/>
                      <a:pt x="113" y="5"/>
                      <a:pt x="113" y="3"/>
                    </a:cubicBezTo>
                    <a:cubicBezTo>
                      <a:pt x="113" y="2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49" name="Freeform 21"/>
              <p:cNvSpPr/>
              <p:nvPr/>
            </p:nvSpPr>
            <p:spPr bwMode="auto">
              <a:xfrm>
                <a:off x="6465888" y="184150"/>
                <a:ext cx="431800" cy="22225"/>
              </a:xfrm>
              <a:custGeom>
                <a:avLst/>
                <a:gdLst>
                  <a:gd name="T0" fmla="*/ 110 w 113"/>
                  <a:gd name="T1" fmla="*/ 0 h 6"/>
                  <a:gd name="T2" fmla="*/ 3 w 113"/>
                  <a:gd name="T3" fmla="*/ 0 h 6"/>
                  <a:gd name="T4" fmla="*/ 0 w 113"/>
                  <a:gd name="T5" fmla="*/ 3 h 6"/>
                  <a:gd name="T6" fmla="*/ 3 w 113"/>
                  <a:gd name="T7" fmla="*/ 6 h 6"/>
                  <a:gd name="T8" fmla="*/ 110 w 113"/>
                  <a:gd name="T9" fmla="*/ 6 h 6"/>
                  <a:gd name="T10" fmla="*/ 113 w 113"/>
                  <a:gd name="T11" fmla="*/ 3 h 6"/>
                  <a:gd name="T12" fmla="*/ 110 w 11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3" h="6">
                    <a:moveTo>
                      <a:pt x="11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110" y="6"/>
                      <a:pt x="110" y="6"/>
                      <a:pt x="110" y="6"/>
                    </a:cubicBezTo>
                    <a:cubicBezTo>
                      <a:pt x="111" y="6"/>
                      <a:pt x="113" y="5"/>
                      <a:pt x="113" y="3"/>
                    </a:cubicBezTo>
                    <a:cubicBezTo>
                      <a:pt x="113" y="2"/>
                      <a:pt x="111" y="0"/>
                      <a:pt x="1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Freeform 22"/>
              <p:cNvSpPr>
                <a:spLocks noEditPoints="1"/>
              </p:cNvSpPr>
              <p:nvPr/>
            </p:nvSpPr>
            <p:spPr bwMode="auto">
              <a:xfrm>
                <a:off x="6465888" y="-112713"/>
                <a:ext cx="195262" cy="190500"/>
              </a:xfrm>
              <a:custGeom>
                <a:avLst/>
                <a:gdLst>
                  <a:gd name="T0" fmla="*/ 6 w 51"/>
                  <a:gd name="T1" fmla="*/ 50 h 50"/>
                  <a:gd name="T2" fmla="*/ 45 w 51"/>
                  <a:gd name="T3" fmla="*/ 50 h 50"/>
                  <a:gd name="T4" fmla="*/ 51 w 51"/>
                  <a:gd name="T5" fmla="*/ 44 h 50"/>
                  <a:gd name="T6" fmla="*/ 51 w 51"/>
                  <a:gd name="T7" fmla="*/ 5 h 50"/>
                  <a:gd name="T8" fmla="*/ 45 w 51"/>
                  <a:gd name="T9" fmla="*/ 0 h 50"/>
                  <a:gd name="T10" fmla="*/ 6 w 51"/>
                  <a:gd name="T11" fmla="*/ 0 h 50"/>
                  <a:gd name="T12" fmla="*/ 0 w 51"/>
                  <a:gd name="T13" fmla="*/ 5 h 50"/>
                  <a:gd name="T14" fmla="*/ 0 w 51"/>
                  <a:gd name="T15" fmla="*/ 44 h 50"/>
                  <a:gd name="T16" fmla="*/ 6 w 51"/>
                  <a:gd name="T17" fmla="*/ 50 h 50"/>
                  <a:gd name="T18" fmla="*/ 11 w 51"/>
                  <a:gd name="T19" fmla="*/ 11 h 50"/>
                  <a:gd name="T20" fmla="*/ 39 w 51"/>
                  <a:gd name="T21" fmla="*/ 11 h 50"/>
                  <a:gd name="T22" fmla="*/ 39 w 51"/>
                  <a:gd name="T23" fmla="*/ 39 h 50"/>
                  <a:gd name="T24" fmla="*/ 11 w 51"/>
                  <a:gd name="T25" fmla="*/ 39 h 50"/>
                  <a:gd name="T26" fmla="*/ 11 w 51"/>
                  <a:gd name="T2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50">
                    <a:moveTo>
                      <a:pt x="6" y="50"/>
                    </a:moveTo>
                    <a:cubicBezTo>
                      <a:pt x="45" y="50"/>
                      <a:pt x="45" y="50"/>
                      <a:pt x="45" y="50"/>
                    </a:cubicBezTo>
                    <a:cubicBezTo>
                      <a:pt x="48" y="50"/>
                      <a:pt x="51" y="48"/>
                      <a:pt x="51" y="44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1" y="2"/>
                      <a:pt x="48" y="0"/>
                      <a:pt x="4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5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8"/>
                      <a:pt x="3" y="50"/>
                      <a:pt x="6" y="50"/>
                    </a:cubicBezTo>
                    <a:close/>
                    <a:moveTo>
                      <a:pt x="11" y="11"/>
                    </a:moveTo>
                    <a:cubicBezTo>
                      <a:pt x="39" y="11"/>
                      <a:pt x="39" y="11"/>
                      <a:pt x="39" y="11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11" y="39"/>
                      <a:pt x="11" y="39"/>
                      <a:pt x="11" y="39"/>
                    </a:cubicBezTo>
                    <a:lnTo>
                      <a:pt x="11" y="1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id-ID" sz="2800" dirty="0">
                  <a:latin typeface="Calibri" panose="020F050202020403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57" name="TextBox 56"/>
          <p:cNvSpPr txBox="1"/>
          <p:nvPr/>
        </p:nvSpPr>
        <p:spPr>
          <a:xfrm>
            <a:off x="2643968" y="3644114"/>
            <a:ext cx="848360" cy="49911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动作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69" name="TextBox 56"/>
          <p:cNvSpPr txBox="1"/>
          <p:nvPr/>
        </p:nvSpPr>
        <p:spPr>
          <a:xfrm>
            <a:off x="5072860" y="3644114"/>
            <a:ext cx="848360" cy="49911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时间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72" name="TextBox 56"/>
          <p:cNvSpPr txBox="1"/>
          <p:nvPr/>
        </p:nvSpPr>
        <p:spPr>
          <a:xfrm>
            <a:off x="7644628" y="3572676"/>
            <a:ext cx="848360" cy="49911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空间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60" name="椭圆 59"/>
          <p:cNvSpPr/>
          <p:nvPr/>
        </p:nvSpPr>
        <p:spPr>
          <a:xfrm>
            <a:off x="643704" y="28652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03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61" name="标题 5"/>
          <p:cNvSpPr txBox="1"/>
          <p:nvPr>
            <p:custDataLst>
              <p:tags r:id="rId2"/>
            </p:custDataLst>
          </p:nvPr>
        </p:nvSpPr>
        <p:spPr>
          <a:xfrm>
            <a:off x="1786712" y="572280"/>
            <a:ext cx="3603625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舞蹈创编的主要因素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9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358744" y="500842"/>
            <a:ext cx="2929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动作：</a:t>
            </a:r>
            <a:r>
              <a:rPr lang="zh-CN" altLang="en-US" dirty="0" smtClean="0"/>
              <a:t>舞蹈时用身体动作，并在舞动中使动作发生变化，赋予其形式、力量和品质。</a:t>
            </a:r>
            <a:endParaRPr lang="zh-CN" altLang="en-US" dirty="0"/>
          </a:p>
        </p:txBody>
      </p:sp>
      <p:cxnSp>
        <p:nvCxnSpPr>
          <p:cNvPr id="47" name="直接连接符 46"/>
          <p:cNvCxnSpPr/>
          <p:nvPr/>
        </p:nvCxnSpPr>
        <p:spPr bwMode="auto">
          <a:xfrm rot="5400000">
            <a:off x="3429786" y="6430196"/>
            <a:ext cx="142876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组合 77"/>
          <p:cNvGrpSpPr/>
          <p:nvPr/>
        </p:nvGrpSpPr>
        <p:grpSpPr>
          <a:xfrm>
            <a:off x="286514" y="215090"/>
            <a:ext cx="714380" cy="714380"/>
            <a:chOff x="6470831" y="836733"/>
            <a:chExt cx="871174" cy="874617"/>
          </a:xfrm>
        </p:grpSpPr>
        <p:grpSp>
          <p:nvGrpSpPr>
            <p:cNvPr id="79" name="组合 11"/>
            <p:cNvGrpSpPr/>
            <p:nvPr/>
          </p:nvGrpSpPr>
          <p:grpSpPr>
            <a:xfrm>
              <a:off x="6676237" y="1067480"/>
              <a:ext cx="514350" cy="386732"/>
              <a:chOff x="2231238" y="1865312"/>
              <a:chExt cx="514350" cy="386732"/>
            </a:xfrm>
          </p:grpSpPr>
          <p:sp>
            <p:nvSpPr>
              <p:cNvPr id="81" name="Freeform 11"/>
              <p:cNvSpPr/>
              <p:nvPr/>
            </p:nvSpPr>
            <p:spPr bwMode="auto">
              <a:xfrm>
                <a:off x="2231238" y="1993281"/>
                <a:ext cx="514350" cy="258763"/>
              </a:xfrm>
              <a:custGeom>
                <a:avLst/>
                <a:gdLst>
                  <a:gd name="T0" fmla="*/ 324 w 324"/>
                  <a:gd name="T1" fmla="*/ 0 h 163"/>
                  <a:gd name="T2" fmla="*/ 270 w 324"/>
                  <a:gd name="T3" fmla="*/ 163 h 163"/>
                  <a:gd name="T4" fmla="*/ 0 w 324"/>
                  <a:gd name="T5" fmla="*/ 163 h 163"/>
                  <a:gd name="T6" fmla="*/ 54 w 324"/>
                  <a:gd name="T7" fmla="*/ 0 h 163"/>
                  <a:gd name="T8" fmla="*/ 324 w 324"/>
                  <a:gd name="T9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163">
                    <a:moveTo>
                      <a:pt x="324" y="0"/>
                    </a:moveTo>
                    <a:lnTo>
                      <a:pt x="270" y="163"/>
                    </a:lnTo>
                    <a:lnTo>
                      <a:pt x="0" y="163"/>
                    </a:lnTo>
                    <a:lnTo>
                      <a:pt x="54" y="0"/>
                    </a:lnTo>
                    <a:lnTo>
                      <a:pt x="324" y="0"/>
                    </a:lnTo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  <p:sp>
            <p:nvSpPr>
              <p:cNvPr id="82" name="Freeform 12"/>
              <p:cNvSpPr/>
              <p:nvPr/>
            </p:nvSpPr>
            <p:spPr bwMode="auto">
              <a:xfrm>
                <a:off x="2236788" y="1865312"/>
                <a:ext cx="449262" cy="338138"/>
              </a:xfrm>
              <a:custGeom>
                <a:avLst/>
                <a:gdLst>
                  <a:gd name="T0" fmla="*/ 44 w 283"/>
                  <a:gd name="T1" fmla="*/ 81 h 213"/>
                  <a:gd name="T2" fmla="*/ 49 w 283"/>
                  <a:gd name="T3" fmla="*/ 71 h 213"/>
                  <a:gd name="T4" fmla="*/ 59 w 283"/>
                  <a:gd name="T5" fmla="*/ 71 h 213"/>
                  <a:gd name="T6" fmla="*/ 283 w 283"/>
                  <a:gd name="T7" fmla="*/ 71 h 213"/>
                  <a:gd name="T8" fmla="*/ 283 w 283"/>
                  <a:gd name="T9" fmla="*/ 43 h 213"/>
                  <a:gd name="T10" fmla="*/ 184 w 283"/>
                  <a:gd name="T11" fmla="*/ 43 h 213"/>
                  <a:gd name="T12" fmla="*/ 149 w 283"/>
                  <a:gd name="T13" fmla="*/ 0 h 213"/>
                  <a:gd name="T14" fmla="*/ 18 w 283"/>
                  <a:gd name="T15" fmla="*/ 0 h 213"/>
                  <a:gd name="T16" fmla="*/ 0 w 283"/>
                  <a:gd name="T17" fmla="*/ 43 h 213"/>
                  <a:gd name="T18" fmla="*/ 0 w 283"/>
                  <a:gd name="T19" fmla="*/ 213 h 213"/>
                  <a:gd name="T20" fmla="*/ 44 w 283"/>
                  <a:gd name="T21" fmla="*/ 8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3" h="213">
                    <a:moveTo>
                      <a:pt x="44" y="81"/>
                    </a:moveTo>
                    <a:lnTo>
                      <a:pt x="49" y="71"/>
                    </a:lnTo>
                    <a:lnTo>
                      <a:pt x="59" y="71"/>
                    </a:lnTo>
                    <a:lnTo>
                      <a:pt x="283" y="71"/>
                    </a:lnTo>
                    <a:lnTo>
                      <a:pt x="283" y="43"/>
                    </a:lnTo>
                    <a:lnTo>
                      <a:pt x="184" y="43"/>
                    </a:lnTo>
                    <a:lnTo>
                      <a:pt x="149" y="0"/>
                    </a:lnTo>
                    <a:lnTo>
                      <a:pt x="18" y="0"/>
                    </a:lnTo>
                    <a:lnTo>
                      <a:pt x="0" y="43"/>
                    </a:lnTo>
                    <a:lnTo>
                      <a:pt x="0" y="213"/>
                    </a:lnTo>
                    <a:lnTo>
                      <a:pt x="44" y="81"/>
                    </a:lnTo>
                    <a:close/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</p:grpSp>
        <p:sp>
          <p:nvSpPr>
            <p:cNvPr id="80" name="Oval 9"/>
            <p:cNvSpPr>
              <a:spLocks noChangeArrowheads="1"/>
            </p:cNvSpPr>
            <p:nvPr/>
          </p:nvSpPr>
          <p:spPr bwMode="auto">
            <a:xfrm>
              <a:off x="6470831" y="836733"/>
              <a:ext cx="871174" cy="874617"/>
            </a:xfrm>
            <a:prstGeom prst="ellipse">
              <a:avLst/>
            </a:prstGeom>
            <a:noFill/>
            <a:ln>
              <a:solidFill>
                <a:srgbClr val="FF7D1A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685800"/>
              <a:endParaRPr lang="zh-CN" altLang="en-US" sz="135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</p:txBody>
        </p:sp>
      </p:grpSp>
      <p:sp>
        <p:nvSpPr>
          <p:cNvPr id="84" name="矩形 83"/>
          <p:cNvSpPr/>
          <p:nvPr/>
        </p:nvSpPr>
        <p:spPr>
          <a:xfrm>
            <a:off x="6287306" y="143652"/>
            <a:ext cx="3071834" cy="1643074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1400" spc="-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7"/>
          <p:cNvSpPr txBox="1"/>
          <p:nvPr/>
        </p:nvSpPr>
        <p:spPr>
          <a:xfrm>
            <a:off x="1215208" y="35796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/>
            <a:r>
              <a:rPr lang="zh-CN" altLang="en-US" sz="20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</a:rPr>
              <a:t>教学分析</a:t>
            </a:r>
            <a:endParaRPr lang="en-US" altLang="zh-CN" sz="20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</a:endParaRPr>
          </a:p>
        </p:txBody>
      </p:sp>
      <p:graphicFrame>
        <p:nvGraphicFramePr>
          <p:cNvPr id="85" name="图示 84"/>
          <p:cNvGraphicFramePr/>
          <p:nvPr/>
        </p:nvGraphicFramePr>
        <p:xfrm>
          <a:off x="500828" y="1000908"/>
          <a:ext cx="7429552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15868" y="572281"/>
            <a:ext cx="2929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tx2"/>
                </a:solidFill>
              </a:rPr>
              <a:t>时间：对于舞蹈来说，就是量化。通过与节拍、小时、分钟、秒钟这些有关的计量单位，在察看舞蹈的进程中使它量化。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cxnSp>
        <p:nvCxnSpPr>
          <p:cNvPr id="47" name="直接连接符 46"/>
          <p:cNvCxnSpPr/>
          <p:nvPr/>
        </p:nvCxnSpPr>
        <p:spPr bwMode="auto">
          <a:xfrm rot="5400000">
            <a:off x="3429786" y="6430196"/>
            <a:ext cx="142876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6" name="图示 75"/>
          <p:cNvGraphicFramePr/>
          <p:nvPr/>
        </p:nvGraphicFramePr>
        <p:xfrm>
          <a:off x="715142" y="786594"/>
          <a:ext cx="7858180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组合 77"/>
          <p:cNvGrpSpPr/>
          <p:nvPr/>
        </p:nvGrpSpPr>
        <p:grpSpPr>
          <a:xfrm>
            <a:off x="286514" y="215090"/>
            <a:ext cx="714380" cy="714380"/>
            <a:chOff x="6470831" y="836733"/>
            <a:chExt cx="871174" cy="874617"/>
          </a:xfrm>
        </p:grpSpPr>
        <p:grpSp>
          <p:nvGrpSpPr>
            <p:cNvPr id="4" name="组合 11"/>
            <p:cNvGrpSpPr/>
            <p:nvPr/>
          </p:nvGrpSpPr>
          <p:grpSpPr>
            <a:xfrm>
              <a:off x="6676237" y="1067480"/>
              <a:ext cx="514350" cy="386732"/>
              <a:chOff x="2231238" y="1865312"/>
              <a:chExt cx="514350" cy="386732"/>
            </a:xfrm>
          </p:grpSpPr>
          <p:sp>
            <p:nvSpPr>
              <p:cNvPr id="81" name="Freeform 11"/>
              <p:cNvSpPr/>
              <p:nvPr/>
            </p:nvSpPr>
            <p:spPr bwMode="auto">
              <a:xfrm>
                <a:off x="2231238" y="1993281"/>
                <a:ext cx="514350" cy="258763"/>
              </a:xfrm>
              <a:custGeom>
                <a:avLst/>
                <a:gdLst>
                  <a:gd name="T0" fmla="*/ 324 w 324"/>
                  <a:gd name="T1" fmla="*/ 0 h 163"/>
                  <a:gd name="T2" fmla="*/ 270 w 324"/>
                  <a:gd name="T3" fmla="*/ 163 h 163"/>
                  <a:gd name="T4" fmla="*/ 0 w 324"/>
                  <a:gd name="T5" fmla="*/ 163 h 163"/>
                  <a:gd name="T6" fmla="*/ 54 w 324"/>
                  <a:gd name="T7" fmla="*/ 0 h 163"/>
                  <a:gd name="T8" fmla="*/ 324 w 324"/>
                  <a:gd name="T9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163">
                    <a:moveTo>
                      <a:pt x="324" y="0"/>
                    </a:moveTo>
                    <a:lnTo>
                      <a:pt x="270" y="163"/>
                    </a:lnTo>
                    <a:lnTo>
                      <a:pt x="0" y="163"/>
                    </a:lnTo>
                    <a:lnTo>
                      <a:pt x="54" y="0"/>
                    </a:lnTo>
                    <a:lnTo>
                      <a:pt x="324" y="0"/>
                    </a:lnTo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  <p:sp>
            <p:nvSpPr>
              <p:cNvPr id="82" name="Freeform 12"/>
              <p:cNvSpPr/>
              <p:nvPr/>
            </p:nvSpPr>
            <p:spPr bwMode="auto">
              <a:xfrm>
                <a:off x="2236788" y="1865312"/>
                <a:ext cx="449262" cy="338138"/>
              </a:xfrm>
              <a:custGeom>
                <a:avLst/>
                <a:gdLst>
                  <a:gd name="T0" fmla="*/ 44 w 283"/>
                  <a:gd name="T1" fmla="*/ 81 h 213"/>
                  <a:gd name="T2" fmla="*/ 49 w 283"/>
                  <a:gd name="T3" fmla="*/ 71 h 213"/>
                  <a:gd name="T4" fmla="*/ 59 w 283"/>
                  <a:gd name="T5" fmla="*/ 71 h 213"/>
                  <a:gd name="T6" fmla="*/ 283 w 283"/>
                  <a:gd name="T7" fmla="*/ 71 h 213"/>
                  <a:gd name="T8" fmla="*/ 283 w 283"/>
                  <a:gd name="T9" fmla="*/ 43 h 213"/>
                  <a:gd name="T10" fmla="*/ 184 w 283"/>
                  <a:gd name="T11" fmla="*/ 43 h 213"/>
                  <a:gd name="T12" fmla="*/ 149 w 283"/>
                  <a:gd name="T13" fmla="*/ 0 h 213"/>
                  <a:gd name="T14" fmla="*/ 18 w 283"/>
                  <a:gd name="T15" fmla="*/ 0 h 213"/>
                  <a:gd name="T16" fmla="*/ 0 w 283"/>
                  <a:gd name="T17" fmla="*/ 43 h 213"/>
                  <a:gd name="T18" fmla="*/ 0 w 283"/>
                  <a:gd name="T19" fmla="*/ 213 h 213"/>
                  <a:gd name="T20" fmla="*/ 44 w 283"/>
                  <a:gd name="T21" fmla="*/ 8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3" h="213">
                    <a:moveTo>
                      <a:pt x="44" y="81"/>
                    </a:moveTo>
                    <a:lnTo>
                      <a:pt x="49" y="71"/>
                    </a:lnTo>
                    <a:lnTo>
                      <a:pt x="59" y="71"/>
                    </a:lnTo>
                    <a:lnTo>
                      <a:pt x="283" y="71"/>
                    </a:lnTo>
                    <a:lnTo>
                      <a:pt x="283" y="43"/>
                    </a:lnTo>
                    <a:lnTo>
                      <a:pt x="184" y="43"/>
                    </a:lnTo>
                    <a:lnTo>
                      <a:pt x="149" y="0"/>
                    </a:lnTo>
                    <a:lnTo>
                      <a:pt x="18" y="0"/>
                    </a:lnTo>
                    <a:lnTo>
                      <a:pt x="0" y="43"/>
                    </a:lnTo>
                    <a:lnTo>
                      <a:pt x="0" y="213"/>
                    </a:lnTo>
                    <a:lnTo>
                      <a:pt x="44" y="81"/>
                    </a:lnTo>
                    <a:close/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</p:grpSp>
        <p:sp>
          <p:nvSpPr>
            <p:cNvPr id="80" name="Oval 9"/>
            <p:cNvSpPr>
              <a:spLocks noChangeArrowheads="1"/>
            </p:cNvSpPr>
            <p:nvPr/>
          </p:nvSpPr>
          <p:spPr bwMode="auto">
            <a:xfrm>
              <a:off x="6470831" y="836733"/>
              <a:ext cx="871174" cy="874617"/>
            </a:xfrm>
            <a:prstGeom prst="ellipse">
              <a:avLst/>
            </a:prstGeom>
            <a:noFill/>
            <a:ln>
              <a:solidFill>
                <a:srgbClr val="FF7D1A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685800"/>
              <a:endParaRPr lang="zh-CN" altLang="en-US" sz="135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</p:txBody>
        </p:sp>
      </p:grpSp>
      <p:sp>
        <p:nvSpPr>
          <p:cNvPr id="83" name="文本框 7"/>
          <p:cNvSpPr txBox="1"/>
          <p:nvPr/>
        </p:nvSpPr>
        <p:spPr>
          <a:xfrm>
            <a:off x="1215208" y="35796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/>
            <a:r>
              <a:rPr lang="zh-CN" altLang="en-US" sz="20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</a:rPr>
              <a:t>教学分析</a:t>
            </a:r>
            <a:endParaRPr lang="en-US" altLang="zh-CN" sz="20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</a:endParaRPr>
          </a:p>
        </p:txBody>
      </p:sp>
      <p:sp>
        <p:nvSpPr>
          <p:cNvPr id="84" name="矩形 83"/>
          <p:cNvSpPr/>
          <p:nvPr/>
        </p:nvSpPr>
        <p:spPr>
          <a:xfrm>
            <a:off x="6215868" y="500843"/>
            <a:ext cx="2929720" cy="1643074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9525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1400" spc="-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0430710" cy="5145088"/>
          </a:xfrm>
          <a:prstGeom prst="rect">
            <a:avLst/>
          </a:prstGeom>
        </p:spPr>
      </p:pic>
      <p:graphicFrame>
        <p:nvGraphicFramePr>
          <p:cNvPr id="45" name="图示 44"/>
          <p:cNvGraphicFramePr/>
          <p:nvPr/>
        </p:nvGraphicFramePr>
        <p:xfrm>
          <a:off x="358714" y="929470"/>
          <a:ext cx="8786874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6" name="组合 77"/>
          <p:cNvGrpSpPr/>
          <p:nvPr/>
        </p:nvGrpSpPr>
        <p:grpSpPr>
          <a:xfrm>
            <a:off x="286514" y="215090"/>
            <a:ext cx="714380" cy="714380"/>
            <a:chOff x="6470831" y="836733"/>
            <a:chExt cx="871174" cy="874617"/>
          </a:xfrm>
        </p:grpSpPr>
        <p:grpSp>
          <p:nvGrpSpPr>
            <p:cNvPr id="47" name="组合 11"/>
            <p:cNvGrpSpPr/>
            <p:nvPr/>
          </p:nvGrpSpPr>
          <p:grpSpPr>
            <a:xfrm>
              <a:off x="6676237" y="1067480"/>
              <a:ext cx="514350" cy="386732"/>
              <a:chOff x="2231238" y="1865312"/>
              <a:chExt cx="514350" cy="386732"/>
            </a:xfrm>
          </p:grpSpPr>
          <p:sp>
            <p:nvSpPr>
              <p:cNvPr id="49" name="Freeform 11"/>
              <p:cNvSpPr/>
              <p:nvPr/>
            </p:nvSpPr>
            <p:spPr bwMode="auto">
              <a:xfrm>
                <a:off x="2231238" y="1993281"/>
                <a:ext cx="514350" cy="258763"/>
              </a:xfrm>
              <a:custGeom>
                <a:avLst/>
                <a:gdLst>
                  <a:gd name="T0" fmla="*/ 324 w 324"/>
                  <a:gd name="T1" fmla="*/ 0 h 163"/>
                  <a:gd name="T2" fmla="*/ 270 w 324"/>
                  <a:gd name="T3" fmla="*/ 163 h 163"/>
                  <a:gd name="T4" fmla="*/ 0 w 324"/>
                  <a:gd name="T5" fmla="*/ 163 h 163"/>
                  <a:gd name="T6" fmla="*/ 54 w 324"/>
                  <a:gd name="T7" fmla="*/ 0 h 163"/>
                  <a:gd name="T8" fmla="*/ 324 w 324"/>
                  <a:gd name="T9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" h="163">
                    <a:moveTo>
                      <a:pt x="324" y="0"/>
                    </a:moveTo>
                    <a:lnTo>
                      <a:pt x="270" y="163"/>
                    </a:lnTo>
                    <a:lnTo>
                      <a:pt x="0" y="163"/>
                    </a:lnTo>
                    <a:lnTo>
                      <a:pt x="54" y="0"/>
                    </a:lnTo>
                    <a:lnTo>
                      <a:pt x="324" y="0"/>
                    </a:lnTo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  <p:sp>
            <p:nvSpPr>
              <p:cNvPr id="50" name="Freeform 12"/>
              <p:cNvSpPr/>
              <p:nvPr/>
            </p:nvSpPr>
            <p:spPr bwMode="auto">
              <a:xfrm>
                <a:off x="2236788" y="1865312"/>
                <a:ext cx="449262" cy="338138"/>
              </a:xfrm>
              <a:custGeom>
                <a:avLst/>
                <a:gdLst>
                  <a:gd name="T0" fmla="*/ 44 w 283"/>
                  <a:gd name="T1" fmla="*/ 81 h 213"/>
                  <a:gd name="T2" fmla="*/ 49 w 283"/>
                  <a:gd name="T3" fmla="*/ 71 h 213"/>
                  <a:gd name="T4" fmla="*/ 59 w 283"/>
                  <a:gd name="T5" fmla="*/ 71 h 213"/>
                  <a:gd name="T6" fmla="*/ 283 w 283"/>
                  <a:gd name="T7" fmla="*/ 71 h 213"/>
                  <a:gd name="T8" fmla="*/ 283 w 283"/>
                  <a:gd name="T9" fmla="*/ 43 h 213"/>
                  <a:gd name="T10" fmla="*/ 184 w 283"/>
                  <a:gd name="T11" fmla="*/ 43 h 213"/>
                  <a:gd name="T12" fmla="*/ 149 w 283"/>
                  <a:gd name="T13" fmla="*/ 0 h 213"/>
                  <a:gd name="T14" fmla="*/ 18 w 283"/>
                  <a:gd name="T15" fmla="*/ 0 h 213"/>
                  <a:gd name="T16" fmla="*/ 0 w 283"/>
                  <a:gd name="T17" fmla="*/ 43 h 213"/>
                  <a:gd name="T18" fmla="*/ 0 w 283"/>
                  <a:gd name="T19" fmla="*/ 213 h 213"/>
                  <a:gd name="T20" fmla="*/ 44 w 283"/>
                  <a:gd name="T21" fmla="*/ 8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3" h="213">
                    <a:moveTo>
                      <a:pt x="44" y="81"/>
                    </a:moveTo>
                    <a:lnTo>
                      <a:pt x="49" y="71"/>
                    </a:lnTo>
                    <a:lnTo>
                      <a:pt x="59" y="71"/>
                    </a:lnTo>
                    <a:lnTo>
                      <a:pt x="283" y="71"/>
                    </a:lnTo>
                    <a:lnTo>
                      <a:pt x="283" y="43"/>
                    </a:lnTo>
                    <a:lnTo>
                      <a:pt x="184" y="43"/>
                    </a:lnTo>
                    <a:lnTo>
                      <a:pt x="149" y="0"/>
                    </a:lnTo>
                    <a:lnTo>
                      <a:pt x="18" y="0"/>
                    </a:lnTo>
                    <a:lnTo>
                      <a:pt x="0" y="43"/>
                    </a:lnTo>
                    <a:lnTo>
                      <a:pt x="0" y="213"/>
                    </a:lnTo>
                    <a:lnTo>
                      <a:pt x="44" y="81"/>
                    </a:lnTo>
                    <a:close/>
                  </a:path>
                </a:pathLst>
              </a:custGeom>
              <a:solidFill>
                <a:srgbClr val="FF7D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prstClr val="black">
                      <a:lumMod val="85000"/>
                      <a:lumOff val="15000"/>
                    </a:prstClr>
                  </a:solidFill>
                </a:endParaRPr>
              </a:p>
            </p:txBody>
          </p:sp>
        </p:grpSp>
        <p:sp>
          <p:nvSpPr>
            <p:cNvPr id="48" name="Oval 9"/>
            <p:cNvSpPr>
              <a:spLocks noChangeArrowheads="1"/>
            </p:cNvSpPr>
            <p:nvPr/>
          </p:nvSpPr>
          <p:spPr bwMode="auto">
            <a:xfrm>
              <a:off x="6470831" y="836733"/>
              <a:ext cx="871174" cy="874617"/>
            </a:xfrm>
            <a:prstGeom prst="ellipse">
              <a:avLst/>
            </a:prstGeom>
            <a:noFill/>
            <a:ln>
              <a:solidFill>
                <a:srgbClr val="FF7D1A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685800"/>
              <a:endParaRPr lang="zh-CN" altLang="en-US" sz="1350">
                <a:solidFill>
                  <a:prstClr val="black">
                    <a:lumMod val="85000"/>
                    <a:lumOff val="15000"/>
                  </a:prstClr>
                </a:solidFill>
              </a:endParaRPr>
            </a:p>
          </p:txBody>
        </p:sp>
      </p:grpSp>
      <p:sp>
        <p:nvSpPr>
          <p:cNvPr id="51" name="文本框 7"/>
          <p:cNvSpPr txBox="1"/>
          <p:nvPr/>
        </p:nvSpPr>
        <p:spPr>
          <a:xfrm>
            <a:off x="1215208" y="35796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/>
            <a:r>
              <a:rPr lang="zh-CN" altLang="en-US" sz="20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</a:rPr>
              <a:t>教学分析</a:t>
            </a:r>
            <a:endParaRPr lang="en-US" altLang="zh-CN" sz="20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2085340" y="1982470"/>
            <a:ext cx="4975225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提问：什么是教学法？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29522" y="929470"/>
            <a:ext cx="6143668" cy="2571768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Freeform 38"/>
          <p:cNvSpPr>
            <a:spLocks noEditPoints="1"/>
          </p:cNvSpPr>
          <p:nvPr/>
        </p:nvSpPr>
        <p:spPr bwMode="auto">
          <a:xfrm>
            <a:off x="2072464" y="1929602"/>
            <a:ext cx="416698" cy="416698"/>
          </a:xfrm>
          <a:custGeom>
            <a:avLst/>
            <a:gdLst>
              <a:gd name="T0" fmla="*/ 132 w 144"/>
              <a:gd name="T1" fmla="*/ 61 h 144"/>
              <a:gd name="T2" fmla="*/ 121 w 144"/>
              <a:gd name="T3" fmla="*/ 46 h 144"/>
              <a:gd name="T4" fmla="*/ 127 w 144"/>
              <a:gd name="T5" fmla="*/ 33 h 144"/>
              <a:gd name="T6" fmla="*/ 119 w 144"/>
              <a:gd name="T7" fmla="*/ 17 h 144"/>
              <a:gd name="T8" fmla="*/ 106 w 144"/>
              <a:gd name="T9" fmla="*/ 22 h 144"/>
              <a:gd name="T10" fmla="*/ 88 w 144"/>
              <a:gd name="T11" fmla="*/ 19 h 144"/>
              <a:gd name="T12" fmla="*/ 83 w 144"/>
              <a:gd name="T13" fmla="*/ 6 h 144"/>
              <a:gd name="T14" fmla="*/ 66 w 144"/>
              <a:gd name="T15" fmla="*/ 0 h 144"/>
              <a:gd name="T16" fmla="*/ 61 w 144"/>
              <a:gd name="T17" fmla="*/ 12 h 144"/>
              <a:gd name="T18" fmla="*/ 46 w 144"/>
              <a:gd name="T19" fmla="*/ 23 h 144"/>
              <a:gd name="T20" fmla="*/ 33 w 144"/>
              <a:gd name="T21" fmla="*/ 17 h 144"/>
              <a:gd name="T22" fmla="*/ 17 w 144"/>
              <a:gd name="T23" fmla="*/ 25 h 144"/>
              <a:gd name="T24" fmla="*/ 22 w 144"/>
              <a:gd name="T25" fmla="*/ 38 h 144"/>
              <a:gd name="T26" fmla="*/ 19 w 144"/>
              <a:gd name="T27" fmla="*/ 56 h 144"/>
              <a:gd name="T28" fmla="*/ 6 w 144"/>
              <a:gd name="T29" fmla="*/ 61 h 144"/>
              <a:gd name="T30" fmla="*/ 0 w 144"/>
              <a:gd name="T31" fmla="*/ 78 h 144"/>
              <a:gd name="T32" fmla="*/ 12 w 144"/>
              <a:gd name="T33" fmla="*/ 83 h 144"/>
              <a:gd name="T34" fmla="*/ 23 w 144"/>
              <a:gd name="T35" fmla="*/ 98 h 144"/>
              <a:gd name="T36" fmla="*/ 17 w 144"/>
              <a:gd name="T37" fmla="*/ 111 h 144"/>
              <a:gd name="T38" fmla="*/ 25 w 144"/>
              <a:gd name="T39" fmla="*/ 127 h 144"/>
              <a:gd name="T40" fmla="*/ 38 w 144"/>
              <a:gd name="T41" fmla="*/ 122 h 144"/>
              <a:gd name="T42" fmla="*/ 56 w 144"/>
              <a:gd name="T43" fmla="*/ 125 h 144"/>
              <a:gd name="T44" fmla="*/ 61 w 144"/>
              <a:gd name="T45" fmla="*/ 138 h 144"/>
              <a:gd name="T46" fmla="*/ 78 w 144"/>
              <a:gd name="T47" fmla="*/ 144 h 144"/>
              <a:gd name="T48" fmla="*/ 83 w 144"/>
              <a:gd name="T49" fmla="*/ 132 h 144"/>
              <a:gd name="T50" fmla="*/ 98 w 144"/>
              <a:gd name="T51" fmla="*/ 121 h 144"/>
              <a:gd name="T52" fmla="*/ 111 w 144"/>
              <a:gd name="T53" fmla="*/ 127 h 144"/>
              <a:gd name="T54" fmla="*/ 127 w 144"/>
              <a:gd name="T55" fmla="*/ 119 h 144"/>
              <a:gd name="T56" fmla="*/ 122 w 144"/>
              <a:gd name="T57" fmla="*/ 106 h 144"/>
              <a:gd name="T58" fmla="*/ 125 w 144"/>
              <a:gd name="T59" fmla="*/ 88 h 144"/>
              <a:gd name="T60" fmla="*/ 138 w 144"/>
              <a:gd name="T61" fmla="*/ 83 h 144"/>
              <a:gd name="T62" fmla="*/ 144 w 144"/>
              <a:gd name="T63" fmla="*/ 66 h 144"/>
              <a:gd name="T64" fmla="*/ 100 w 144"/>
              <a:gd name="T65" fmla="*/ 72 h 144"/>
              <a:gd name="T66" fmla="*/ 44 w 144"/>
              <a:gd name="T67" fmla="*/ 72 h 144"/>
              <a:gd name="T68" fmla="*/ 100 w 144"/>
              <a:gd name="T69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44">
                <a:moveTo>
                  <a:pt x="138" y="61"/>
                </a:moveTo>
                <a:cubicBezTo>
                  <a:pt x="132" y="61"/>
                  <a:pt x="132" y="61"/>
                  <a:pt x="132" y="61"/>
                </a:cubicBezTo>
                <a:cubicBezTo>
                  <a:pt x="129" y="61"/>
                  <a:pt x="126" y="59"/>
                  <a:pt x="125" y="56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19" y="44"/>
                  <a:pt x="120" y="40"/>
                  <a:pt x="122" y="38"/>
                </a:cubicBezTo>
                <a:cubicBezTo>
                  <a:pt x="127" y="33"/>
                  <a:pt x="127" y="33"/>
                  <a:pt x="127" y="33"/>
                </a:cubicBezTo>
                <a:cubicBezTo>
                  <a:pt x="129" y="31"/>
                  <a:pt x="129" y="27"/>
                  <a:pt x="127" y="25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7" y="15"/>
                  <a:pt x="113" y="15"/>
                  <a:pt x="111" y="17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104" y="24"/>
                  <a:pt x="100" y="25"/>
                  <a:pt x="98" y="23"/>
                </a:cubicBezTo>
                <a:cubicBezTo>
                  <a:pt x="88" y="19"/>
                  <a:pt x="88" y="19"/>
                  <a:pt x="88" y="19"/>
                </a:cubicBezTo>
                <a:cubicBezTo>
                  <a:pt x="85" y="18"/>
                  <a:pt x="83" y="15"/>
                  <a:pt x="83" y="12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2"/>
                  <a:pt x="81" y="0"/>
                  <a:pt x="7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3" y="0"/>
                  <a:pt x="61" y="2"/>
                  <a:pt x="61" y="6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5"/>
                  <a:pt x="59" y="18"/>
                  <a:pt x="56" y="19"/>
                </a:cubicBezTo>
                <a:cubicBezTo>
                  <a:pt x="46" y="23"/>
                  <a:pt x="46" y="23"/>
                  <a:pt x="46" y="23"/>
                </a:cubicBezTo>
                <a:cubicBezTo>
                  <a:pt x="44" y="25"/>
                  <a:pt x="40" y="24"/>
                  <a:pt x="38" y="22"/>
                </a:cubicBezTo>
                <a:cubicBezTo>
                  <a:pt x="33" y="17"/>
                  <a:pt x="33" y="17"/>
                  <a:pt x="33" y="17"/>
                </a:cubicBezTo>
                <a:cubicBezTo>
                  <a:pt x="31" y="15"/>
                  <a:pt x="27" y="15"/>
                  <a:pt x="25" y="17"/>
                </a:cubicBezTo>
                <a:cubicBezTo>
                  <a:pt x="17" y="25"/>
                  <a:pt x="17" y="25"/>
                  <a:pt x="17" y="25"/>
                </a:cubicBezTo>
                <a:cubicBezTo>
                  <a:pt x="15" y="27"/>
                  <a:pt x="15" y="31"/>
                  <a:pt x="17" y="33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40"/>
                  <a:pt x="25" y="44"/>
                  <a:pt x="23" y="4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9"/>
                  <a:pt x="15" y="61"/>
                  <a:pt x="12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2" y="61"/>
                  <a:pt x="0" y="63"/>
                  <a:pt x="0" y="66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2" y="83"/>
                  <a:pt x="6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5" y="83"/>
                  <a:pt x="18" y="85"/>
                  <a:pt x="19" y="8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0"/>
                  <a:pt x="24" y="104"/>
                  <a:pt x="22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5" y="113"/>
                  <a:pt x="15" y="117"/>
                  <a:pt x="17" y="119"/>
                </a:cubicBezTo>
                <a:cubicBezTo>
                  <a:pt x="25" y="127"/>
                  <a:pt x="25" y="127"/>
                  <a:pt x="25" y="127"/>
                </a:cubicBezTo>
                <a:cubicBezTo>
                  <a:pt x="27" y="129"/>
                  <a:pt x="31" y="129"/>
                  <a:pt x="33" y="127"/>
                </a:cubicBezTo>
                <a:cubicBezTo>
                  <a:pt x="38" y="122"/>
                  <a:pt x="38" y="122"/>
                  <a:pt x="38" y="122"/>
                </a:cubicBezTo>
                <a:cubicBezTo>
                  <a:pt x="40" y="120"/>
                  <a:pt x="44" y="119"/>
                  <a:pt x="46" y="121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9" y="126"/>
                  <a:pt x="61" y="129"/>
                  <a:pt x="61" y="132"/>
                </a:cubicBezTo>
                <a:cubicBezTo>
                  <a:pt x="61" y="138"/>
                  <a:pt x="61" y="138"/>
                  <a:pt x="61" y="138"/>
                </a:cubicBezTo>
                <a:cubicBezTo>
                  <a:pt x="61" y="142"/>
                  <a:pt x="63" y="144"/>
                  <a:pt x="66" y="144"/>
                </a:cubicBezTo>
                <a:cubicBezTo>
                  <a:pt x="78" y="144"/>
                  <a:pt x="78" y="144"/>
                  <a:pt x="78" y="144"/>
                </a:cubicBezTo>
                <a:cubicBezTo>
                  <a:pt x="81" y="144"/>
                  <a:pt x="83" y="142"/>
                  <a:pt x="83" y="138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3" y="129"/>
                  <a:pt x="85" y="126"/>
                  <a:pt x="88" y="125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100" y="119"/>
                  <a:pt x="104" y="120"/>
                  <a:pt x="106" y="122"/>
                </a:cubicBezTo>
                <a:cubicBezTo>
                  <a:pt x="111" y="127"/>
                  <a:pt x="111" y="127"/>
                  <a:pt x="111" y="127"/>
                </a:cubicBezTo>
                <a:cubicBezTo>
                  <a:pt x="113" y="129"/>
                  <a:pt x="117" y="129"/>
                  <a:pt x="119" y="127"/>
                </a:cubicBezTo>
                <a:cubicBezTo>
                  <a:pt x="127" y="119"/>
                  <a:pt x="127" y="119"/>
                  <a:pt x="127" y="119"/>
                </a:cubicBezTo>
                <a:cubicBezTo>
                  <a:pt x="129" y="117"/>
                  <a:pt x="129" y="113"/>
                  <a:pt x="127" y="111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0" y="104"/>
                  <a:pt x="119" y="100"/>
                  <a:pt x="121" y="98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26" y="85"/>
                  <a:pt x="129" y="83"/>
                  <a:pt x="132" y="83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42" y="83"/>
                  <a:pt x="144" y="81"/>
                  <a:pt x="144" y="78"/>
                </a:cubicBezTo>
                <a:cubicBezTo>
                  <a:pt x="144" y="66"/>
                  <a:pt x="144" y="66"/>
                  <a:pt x="144" y="66"/>
                </a:cubicBezTo>
                <a:cubicBezTo>
                  <a:pt x="144" y="63"/>
                  <a:pt x="142" y="61"/>
                  <a:pt x="138" y="61"/>
                </a:cubicBezTo>
                <a:moveTo>
                  <a:pt x="100" y="72"/>
                </a:moveTo>
                <a:cubicBezTo>
                  <a:pt x="100" y="87"/>
                  <a:pt x="87" y="100"/>
                  <a:pt x="72" y="100"/>
                </a:cubicBezTo>
                <a:cubicBezTo>
                  <a:pt x="57" y="100"/>
                  <a:pt x="44" y="87"/>
                  <a:pt x="44" y="72"/>
                </a:cubicBezTo>
                <a:cubicBezTo>
                  <a:pt x="44" y="57"/>
                  <a:pt x="57" y="44"/>
                  <a:pt x="72" y="44"/>
                </a:cubicBezTo>
                <a:cubicBezTo>
                  <a:pt x="87" y="44"/>
                  <a:pt x="100" y="57"/>
                  <a:pt x="100" y="72"/>
                </a:cubicBezTo>
              </a:path>
            </a:pathLst>
          </a:custGeom>
          <a:solidFill>
            <a:srgbClr val="D1662B"/>
          </a:solidFill>
          <a:ln w="127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35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1786712" y="1572414"/>
            <a:ext cx="5610225" cy="1987174"/>
            <a:chOff x="-276696" y="2068145"/>
            <a:chExt cx="3829328" cy="1080466"/>
          </a:xfrm>
        </p:grpSpPr>
        <p:sp>
          <p:nvSpPr>
            <p:cNvPr id="94" name="TextBox 93"/>
            <p:cNvSpPr txBox="1"/>
            <p:nvPr/>
          </p:nvSpPr>
          <p:spPr>
            <a:xfrm>
              <a:off x="601000" y="2068145"/>
              <a:ext cx="1590558" cy="250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en-US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教学法的本质</a:t>
              </a:r>
              <a:endPara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-276696" y="2526090"/>
              <a:ext cx="3829328" cy="6225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14000"/>
                </a:lnSpc>
              </a:pPr>
              <a:endPara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endParaRPr>
            </a:p>
            <a:p>
              <a:pPr algn="r">
                <a:lnSpc>
                  <a:spcPct val="114000"/>
                </a:lnSpc>
              </a:pPr>
              <a:endPara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endParaRPr>
            </a:p>
            <a:p>
              <a:pPr algn="r">
                <a:lnSpc>
                  <a:spcPct val="114000"/>
                </a:lnSpc>
              </a:pPr>
              <a:r>
                <a:rPr lang="zh-CN" altLang="en-US" sz="2000" dirty="0" smtClean="0">
                  <a:solidFill>
                    <a:schemeClr val="bg1">
                      <a:lumMod val="50000"/>
                    </a:schemeClr>
                  </a:solidFill>
                  <a:ea typeface="微软雅黑" panose="020B0503020204020204" pitchFamily="34" charset="-122"/>
                </a:rPr>
                <a:t>杜威</a:t>
              </a:r>
              <a:r>
                <a:rPr lang="zh-CN" altLang="en-US" sz="2000" dirty="0">
                  <a:solidFill>
                    <a:schemeClr val="bg1">
                      <a:lumMod val="50000"/>
                    </a:schemeClr>
                  </a:solidFill>
                  <a:ea typeface="微软雅黑" panose="020B0503020204020204" pitchFamily="34" charset="-122"/>
                </a:rPr>
                <a:t>认为教育即生长、教育即生活、教育即经验</a:t>
              </a:r>
              <a:endPara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04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17" name="标题 5"/>
          <p:cNvSpPr txBox="1"/>
          <p:nvPr>
            <p:custDataLst>
              <p:tags r:id="rId2"/>
            </p:custDataLst>
          </p:nvPr>
        </p:nvSpPr>
        <p:spPr>
          <a:xfrm>
            <a:off x="1462405" y="429260"/>
            <a:ext cx="3603625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教学法的概念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环形箭头 15"/>
          <p:cNvSpPr/>
          <p:nvPr/>
        </p:nvSpPr>
        <p:spPr bwMode="auto">
          <a:xfrm rot="434487">
            <a:off x="2014868" y="1086295"/>
            <a:ext cx="1446212" cy="1444625"/>
          </a:xfrm>
          <a:prstGeom prst="circularArrow">
            <a:avLst>
              <a:gd name="adj1" fmla="val 9868"/>
              <a:gd name="adj2" fmla="val 1433190"/>
              <a:gd name="adj3" fmla="val 17263041"/>
              <a:gd name="adj4" fmla="val 1681093"/>
              <a:gd name="adj5" fmla="val 10475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4000">
                <a:schemeClr val="bg1">
                  <a:lumMod val="65000"/>
                </a:schemeClr>
              </a:gs>
              <a:gs pos="7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2643968" y="1786726"/>
            <a:ext cx="5143536" cy="77559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提问：通过教学法的本质</a:t>
            </a:r>
            <a:r>
              <a:rPr 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endParaRPr lang="en-US" altLang="zh-CN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l"/>
            <a:r>
              <a:rPr 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说说</a:t>
            </a:r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舞蹈创编与之相关联的地方？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29522" y="929470"/>
            <a:ext cx="6500858" cy="2643206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Freeform 38"/>
          <p:cNvSpPr>
            <a:spLocks noEditPoints="1"/>
          </p:cNvSpPr>
          <p:nvPr/>
        </p:nvSpPr>
        <p:spPr bwMode="auto">
          <a:xfrm>
            <a:off x="1858150" y="1786726"/>
            <a:ext cx="416698" cy="416698"/>
          </a:xfrm>
          <a:custGeom>
            <a:avLst/>
            <a:gdLst>
              <a:gd name="T0" fmla="*/ 132 w 144"/>
              <a:gd name="T1" fmla="*/ 61 h 144"/>
              <a:gd name="T2" fmla="*/ 121 w 144"/>
              <a:gd name="T3" fmla="*/ 46 h 144"/>
              <a:gd name="T4" fmla="*/ 127 w 144"/>
              <a:gd name="T5" fmla="*/ 33 h 144"/>
              <a:gd name="T6" fmla="*/ 119 w 144"/>
              <a:gd name="T7" fmla="*/ 17 h 144"/>
              <a:gd name="T8" fmla="*/ 106 w 144"/>
              <a:gd name="T9" fmla="*/ 22 h 144"/>
              <a:gd name="T10" fmla="*/ 88 w 144"/>
              <a:gd name="T11" fmla="*/ 19 h 144"/>
              <a:gd name="T12" fmla="*/ 83 w 144"/>
              <a:gd name="T13" fmla="*/ 6 h 144"/>
              <a:gd name="T14" fmla="*/ 66 w 144"/>
              <a:gd name="T15" fmla="*/ 0 h 144"/>
              <a:gd name="T16" fmla="*/ 61 w 144"/>
              <a:gd name="T17" fmla="*/ 12 h 144"/>
              <a:gd name="T18" fmla="*/ 46 w 144"/>
              <a:gd name="T19" fmla="*/ 23 h 144"/>
              <a:gd name="T20" fmla="*/ 33 w 144"/>
              <a:gd name="T21" fmla="*/ 17 h 144"/>
              <a:gd name="T22" fmla="*/ 17 w 144"/>
              <a:gd name="T23" fmla="*/ 25 h 144"/>
              <a:gd name="T24" fmla="*/ 22 w 144"/>
              <a:gd name="T25" fmla="*/ 38 h 144"/>
              <a:gd name="T26" fmla="*/ 19 w 144"/>
              <a:gd name="T27" fmla="*/ 56 h 144"/>
              <a:gd name="T28" fmla="*/ 6 w 144"/>
              <a:gd name="T29" fmla="*/ 61 h 144"/>
              <a:gd name="T30" fmla="*/ 0 w 144"/>
              <a:gd name="T31" fmla="*/ 78 h 144"/>
              <a:gd name="T32" fmla="*/ 12 w 144"/>
              <a:gd name="T33" fmla="*/ 83 h 144"/>
              <a:gd name="T34" fmla="*/ 23 w 144"/>
              <a:gd name="T35" fmla="*/ 98 h 144"/>
              <a:gd name="T36" fmla="*/ 17 w 144"/>
              <a:gd name="T37" fmla="*/ 111 h 144"/>
              <a:gd name="T38" fmla="*/ 25 w 144"/>
              <a:gd name="T39" fmla="*/ 127 h 144"/>
              <a:gd name="T40" fmla="*/ 38 w 144"/>
              <a:gd name="T41" fmla="*/ 122 h 144"/>
              <a:gd name="T42" fmla="*/ 56 w 144"/>
              <a:gd name="T43" fmla="*/ 125 h 144"/>
              <a:gd name="T44" fmla="*/ 61 w 144"/>
              <a:gd name="T45" fmla="*/ 138 h 144"/>
              <a:gd name="T46" fmla="*/ 78 w 144"/>
              <a:gd name="T47" fmla="*/ 144 h 144"/>
              <a:gd name="T48" fmla="*/ 83 w 144"/>
              <a:gd name="T49" fmla="*/ 132 h 144"/>
              <a:gd name="T50" fmla="*/ 98 w 144"/>
              <a:gd name="T51" fmla="*/ 121 h 144"/>
              <a:gd name="T52" fmla="*/ 111 w 144"/>
              <a:gd name="T53" fmla="*/ 127 h 144"/>
              <a:gd name="T54" fmla="*/ 127 w 144"/>
              <a:gd name="T55" fmla="*/ 119 h 144"/>
              <a:gd name="T56" fmla="*/ 122 w 144"/>
              <a:gd name="T57" fmla="*/ 106 h 144"/>
              <a:gd name="T58" fmla="*/ 125 w 144"/>
              <a:gd name="T59" fmla="*/ 88 h 144"/>
              <a:gd name="T60" fmla="*/ 138 w 144"/>
              <a:gd name="T61" fmla="*/ 83 h 144"/>
              <a:gd name="T62" fmla="*/ 144 w 144"/>
              <a:gd name="T63" fmla="*/ 66 h 144"/>
              <a:gd name="T64" fmla="*/ 100 w 144"/>
              <a:gd name="T65" fmla="*/ 72 h 144"/>
              <a:gd name="T66" fmla="*/ 44 w 144"/>
              <a:gd name="T67" fmla="*/ 72 h 144"/>
              <a:gd name="T68" fmla="*/ 100 w 144"/>
              <a:gd name="T69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44">
                <a:moveTo>
                  <a:pt x="138" y="61"/>
                </a:moveTo>
                <a:cubicBezTo>
                  <a:pt x="132" y="61"/>
                  <a:pt x="132" y="61"/>
                  <a:pt x="132" y="61"/>
                </a:cubicBezTo>
                <a:cubicBezTo>
                  <a:pt x="129" y="61"/>
                  <a:pt x="126" y="59"/>
                  <a:pt x="125" y="56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19" y="44"/>
                  <a:pt x="120" y="40"/>
                  <a:pt x="122" y="38"/>
                </a:cubicBezTo>
                <a:cubicBezTo>
                  <a:pt x="127" y="33"/>
                  <a:pt x="127" y="33"/>
                  <a:pt x="127" y="33"/>
                </a:cubicBezTo>
                <a:cubicBezTo>
                  <a:pt x="129" y="31"/>
                  <a:pt x="129" y="27"/>
                  <a:pt x="127" y="25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7" y="15"/>
                  <a:pt x="113" y="15"/>
                  <a:pt x="111" y="17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104" y="24"/>
                  <a:pt x="100" y="25"/>
                  <a:pt x="98" y="23"/>
                </a:cubicBezTo>
                <a:cubicBezTo>
                  <a:pt x="88" y="19"/>
                  <a:pt x="88" y="19"/>
                  <a:pt x="88" y="19"/>
                </a:cubicBezTo>
                <a:cubicBezTo>
                  <a:pt x="85" y="18"/>
                  <a:pt x="83" y="15"/>
                  <a:pt x="83" y="12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2"/>
                  <a:pt x="81" y="0"/>
                  <a:pt x="7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3" y="0"/>
                  <a:pt x="61" y="2"/>
                  <a:pt x="61" y="6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5"/>
                  <a:pt x="59" y="18"/>
                  <a:pt x="56" y="19"/>
                </a:cubicBezTo>
                <a:cubicBezTo>
                  <a:pt x="46" y="23"/>
                  <a:pt x="46" y="23"/>
                  <a:pt x="46" y="23"/>
                </a:cubicBezTo>
                <a:cubicBezTo>
                  <a:pt x="44" y="25"/>
                  <a:pt x="40" y="24"/>
                  <a:pt x="38" y="22"/>
                </a:cubicBezTo>
                <a:cubicBezTo>
                  <a:pt x="33" y="17"/>
                  <a:pt x="33" y="17"/>
                  <a:pt x="33" y="17"/>
                </a:cubicBezTo>
                <a:cubicBezTo>
                  <a:pt x="31" y="15"/>
                  <a:pt x="27" y="15"/>
                  <a:pt x="25" y="17"/>
                </a:cubicBezTo>
                <a:cubicBezTo>
                  <a:pt x="17" y="25"/>
                  <a:pt x="17" y="25"/>
                  <a:pt x="17" y="25"/>
                </a:cubicBezTo>
                <a:cubicBezTo>
                  <a:pt x="15" y="27"/>
                  <a:pt x="15" y="31"/>
                  <a:pt x="17" y="33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40"/>
                  <a:pt x="25" y="44"/>
                  <a:pt x="23" y="4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9"/>
                  <a:pt x="15" y="61"/>
                  <a:pt x="12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2" y="61"/>
                  <a:pt x="0" y="63"/>
                  <a:pt x="0" y="66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2" y="83"/>
                  <a:pt x="6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5" y="83"/>
                  <a:pt x="18" y="85"/>
                  <a:pt x="19" y="8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0"/>
                  <a:pt x="24" y="104"/>
                  <a:pt x="22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5" y="113"/>
                  <a:pt x="15" y="117"/>
                  <a:pt x="17" y="119"/>
                </a:cubicBezTo>
                <a:cubicBezTo>
                  <a:pt x="25" y="127"/>
                  <a:pt x="25" y="127"/>
                  <a:pt x="25" y="127"/>
                </a:cubicBezTo>
                <a:cubicBezTo>
                  <a:pt x="27" y="129"/>
                  <a:pt x="31" y="129"/>
                  <a:pt x="33" y="127"/>
                </a:cubicBezTo>
                <a:cubicBezTo>
                  <a:pt x="38" y="122"/>
                  <a:pt x="38" y="122"/>
                  <a:pt x="38" y="122"/>
                </a:cubicBezTo>
                <a:cubicBezTo>
                  <a:pt x="40" y="120"/>
                  <a:pt x="44" y="119"/>
                  <a:pt x="46" y="121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9" y="126"/>
                  <a:pt x="61" y="129"/>
                  <a:pt x="61" y="132"/>
                </a:cubicBezTo>
                <a:cubicBezTo>
                  <a:pt x="61" y="138"/>
                  <a:pt x="61" y="138"/>
                  <a:pt x="61" y="138"/>
                </a:cubicBezTo>
                <a:cubicBezTo>
                  <a:pt x="61" y="142"/>
                  <a:pt x="63" y="144"/>
                  <a:pt x="66" y="144"/>
                </a:cubicBezTo>
                <a:cubicBezTo>
                  <a:pt x="78" y="144"/>
                  <a:pt x="78" y="144"/>
                  <a:pt x="78" y="144"/>
                </a:cubicBezTo>
                <a:cubicBezTo>
                  <a:pt x="81" y="144"/>
                  <a:pt x="83" y="142"/>
                  <a:pt x="83" y="138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3" y="129"/>
                  <a:pt x="85" y="126"/>
                  <a:pt x="88" y="125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100" y="119"/>
                  <a:pt x="104" y="120"/>
                  <a:pt x="106" y="122"/>
                </a:cubicBezTo>
                <a:cubicBezTo>
                  <a:pt x="111" y="127"/>
                  <a:pt x="111" y="127"/>
                  <a:pt x="111" y="127"/>
                </a:cubicBezTo>
                <a:cubicBezTo>
                  <a:pt x="113" y="129"/>
                  <a:pt x="117" y="129"/>
                  <a:pt x="119" y="127"/>
                </a:cubicBezTo>
                <a:cubicBezTo>
                  <a:pt x="127" y="119"/>
                  <a:pt x="127" y="119"/>
                  <a:pt x="127" y="119"/>
                </a:cubicBezTo>
                <a:cubicBezTo>
                  <a:pt x="129" y="117"/>
                  <a:pt x="129" y="113"/>
                  <a:pt x="127" y="111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0" y="104"/>
                  <a:pt x="119" y="100"/>
                  <a:pt x="121" y="98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26" y="85"/>
                  <a:pt x="129" y="83"/>
                  <a:pt x="132" y="83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42" y="83"/>
                  <a:pt x="144" y="81"/>
                  <a:pt x="144" y="78"/>
                </a:cubicBezTo>
                <a:cubicBezTo>
                  <a:pt x="144" y="66"/>
                  <a:pt x="144" y="66"/>
                  <a:pt x="144" y="66"/>
                </a:cubicBezTo>
                <a:cubicBezTo>
                  <a:pt x="144" y="63"/>
                  <a:pt x="142" y="61"/>
                  <a:pt x="138" y="61"/>
                </a:cubicBezTo>
                <a:moveTo>
                  <a:pt x="100" y="72"/>
                </a:moveTo>
                <a:cubicBezTo>
                  <a:pt x="100" y="87"/>
                  <a:pt x="87" y="100"/>
                  <a:pt x="72" y="100"/>
                </a:cubicBezTo>
                <a:cubicBezTo>
                  <a:pt x="57" y="100"/>
                  <a:pt x="44" y="87"/>
                  <a:pt x="44" y="72"/>
                </a:cubicBezTo>
                <a:cubicBezTo>
                  <a:pt x="44" y="57"/>
                  <a:pt x="57" y="44"/>
                  <a:pt x="72" y="44"/>
                </a:cubicBezTo>
                <a:cubicBezTo>
                  <a:pt x="87" y="44"/>
                  <a:pt x="100" y="57"/>
                  <a:pt x="100" y="72"/>
                </a:cubicBezTo>
              </a:path>
            </a:pathLst>
          </a:custGeom>
          <a:solidFill>
            <a:srgbClr val="D1662B"/>
          </a:solidFill>
          <a:ln w="127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35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1287779" y="551811"/>
            <a:ext cx="6813550" cy="1406170"/>
            <a:chOff x="302481" y="2126103"/>
            <a:chExt cx="4641209" cy="189389"/>
          </a:xfrm>
        </p:grpSpPr>
        <p:sp>
          <p:nvSpPr>
            <p:cNvPr id="94" name="TextBox 93"/>
            <p:cNvSpPr txBox="1"/>
            <p:nvPr/>
          </p:nvSpPr>
          <p:spPr>
            <a:xfrm>
              <a:off x="302481" y="2126103"/>
              <a:ext cx="4641209" cy="6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教学法取得最佳学习效果须遵循的原则的本质</a:t>
              </a:r>
              <a:endPara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948705" y="2258495"/>
              <a:ext cx="2162642" cy="56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14000"/>
                </a:lnSpc>
              </a:pPr>
              <a:endPara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04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grpSp>
        <p:nvGrpSpPr>
          <p:cNvPr id="16" name="组合 58"/>
          <p:cNvGrpSpPr/>
          <p:nvPr/>
        </p:nvGrpSpPr>
        <p:grpSpPr bwMode="auto">
          <a:xfrm>
            <a:off x="2643974" y="3158206"/>
            <a:ext cx="4008483" cy="812931"/>
            <a:chOff x="2806802" y="1201175"/>
            <a:chExt cx="3349374" cy="479927"/>
          </a:xfrm>
        </p:grpSpPr>
        <p:grpSp>
          <p:nvGrpSpPr>
            <p:cNvPr id="17" name="组合 19"/>
            <p:cNvGrpSpPr/>
            <p:nvPr/>
          </p:nvGrpSpPr>
          <p:grpSpPr bwMode="auto">
            <a:xfrm>
              <a:off x="2806802" y="1201175"/>
              <a:ext cx="478172" cy="277872"/>
              <a:chOff x="6183139" y="2453756"/>
              <a:chExt cx="622254" cy="361600"/>
            </a:xfrm>
          </p:grpSpPr>
          <p:sp>
            <p:nvSpPr>
              <p:cNvPr id="33" name="Freeform 17"/>
              <p:cNvSpPr/>
              <p:nvPr/>
            </p:nvSpPr>
            <p:spPr bwMode="auto">
              <a:xfrm>
                <a:off x="6238889" y="2509504"/>
                <a:ext cx="566504" cy="305852"/>
              </a:xfrm>
              <a:custGeom>
                <a:avLst/>
                <a:gdLst>
                  <a:gd name="T0" fmla="*/ 2147483646 w 969"/>
                  <a:gd name="T1" fmla="*/ 2147483646 h 523"/>
                  <a:gd name="T2" fmla="*/ 2147483646 w 969"/>
                  <a:gd name="T3" fmla="*/ 2147483646 h 523"/>
                  <a:gd name="T4" fmla="*/ 2147483646 w 969"/>
                  <a:gd name="T5" fmla="*/ 2147483646 h 523"/>
                  <a:gd name="T6" fmla="*/ 2147483646 w 969"/>
                  <a:gd name="T7" fmla="*/ 2147483646 h 523"/>
                  <a:gd name="T8" fmla="*/ 2147483646 w 969"/>
                  <a:gd name="T9" fmla="*/ 2147483646 h 523"/>
                  <a:gd name="T10" fmla="*/ 2147483646 w 969"/>
                  <a:gd name="T11" fmla="*/ 0 h 523"/>
                  <a:gd name="T12" fmla="*/ 2147483646 w 969"/>
                  <a:gd name="T13" fmla="*/ 2147483646 h 523"/>
                  <a:gd name="T14" fmla="*/ 2147483646 w 969"/>
                  <a:gd name="T15" fmla="*/ 2147483646 h 523"/>
                  <a:gd name="T16" fmla="*/ 2147483646 w 969"/>
                  <a:gd name="T17" fmla="*/ 2147483646 h 523"/>
                  <a:gd name="T18" fmla="*/ 2147483646 w 969"/>
                  <a:gd name="T19" fmla="*/ 2147483646 h 523"/>
                  <a:gd name="T20" fmla="*/ 2147483646 w 969"/>
                  <a:gd name="T21" fmla="*/ 2147483646 h 523"/>
                  <a:gd name="T22" fmla="*/ 0 w 969"/>
                  <a:gd name="T23" fmla="*/ 2147483646 h 523"/>
                  <a:gd name="T24" fmla="*/ 2147483646 w 969"/>
                  <a:gd name="T25" fmla="*/ 2147483646 h 523"/>
                  <a:gd name="T26" fmla="*/ 2147483646 w 969"/>
                  <a:gd name="T27" fmla="*/ 2147483646 h 523"/>
                  <a:gd name="T28" fmla="*/ 2147483646 w 969"/>
                  <a:gd name="T29" fmla="*/ 2147483646 h 523"/>
                  <a:gd name="T30" fmla="*/ 2147483646 w 969"/>
                  <a:gd name="T31" fmla="*/ 2147483646 h 5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69" h="523">
                    <a:moveTo>
                      <a:pt x="871" y="326"/>
                    </a:moveTo>
                    <a:cubicBezTo>
                      <a:pt x="870" y="326"/>
                      <a:pt x="869" y="327"/>
                      <a:pt x="868" y="327"/>
                    </a:cubicBezTo>
                    <a:cubicBezTo>
                      <a:pt x="872" y="313"/>
                      <a:pt x="875" y="299"/>
                      <a:pt x="875" y="284"/>
                    </a:cubicBezTo>
                    <a:cubicBezTo>
                      <a:pt x="875" y="201"/>
                      <a:pt x="808" y="135"/>
                      <a:pt x="726" y="135"/>
                    </a:cubicBezTo>
                    <a:cubicBezTo>
                      <a:pt x="700" y="135"/>
                      <a:pt x="676" y="141"/>
                      <a:pt x="655" y="152"/>
                    </a:cubicBezTo>
                    <a:cubicBezTo>
                      <a:pt x="630" y="64"/>
                      <a:pt x="549" y="0"/>
                      <a:pt x="453" y="0"/>
                    </a:cubicBezTo>
                    <a:cubicBezTo>
                      <a:pt x="340" y="0"/>
                      <a:pt x="248" y="90"/>
                      <a:pt x="244" y="203"/>
                    </a:cubicBezTo>
                    <a:cubicBezTo>
                      <a:pt x="235" y="200"/>
                      <a:pt x="225" y="199"/>
                      <a:pt x="216" y="199"/>
                    </a:cubicBezTo>
                    <a:cubicBezTo>
                      <a:pt x="151" y="199"/>
                      <a:pt x="99" y="252"/>
                      <a:pt x="99" y="316"/>
                    </a:cubicBezTo>
                    <a:cubicBezTo>
                      <a:pt x="99" y="326"/>
                      <a:pt x="100" y="335"/>
                      <a:pt x="102" y="345"/>
                    </a:cubicBezTo>
                    <a:cubicBezTo>
                      <a:pt x="98" y="344"/>
                      <a:pt x="94" y="344"/>
                      <a:pt x="90" y="344"/>
                    </a:cubicBezTo>
                    <a:cubicBezTo>
                      <a:pt x="40" y="344"/>
                      <a:pt x="0" y="384"/>
                      <a:pt x="0" y="433"/>
                    </a:cubicBezTo>
                    <a:cubicBezTo>
                      <a:pt x="0" y="482"/>
                      <a:pt x="40" y="523"/>
                      <a:pt x="90" y="523"/>
                    </a:cubicBezTo>
                    <a:cubicBezTo>
                      <a:pt x="139" y="523"/>
                      <a:pt x="817" y="523"/>
                      <a:pt x="871" y="523"/>
                    </a:cubicBezTo>
                    <a:cubicBezTo>
                      <a:pt x="925" y="523"/>
                      <a:pt x="969" y="479"/>
                      <a:pt x="969" y="425"/>
                    </a:cubicBezTo>
                    <a:cubicBezTo>
                      <a:pt x="969" y="370"/>
                      <a:pt x="925" y="326"/>
                      <a:pt x="871" y="326"/>
                    </a:cubicBezTo>
                    <a:close/>
                  </a:path>
                </a:pathLst>
              </a:custGeom>
              <a:solidFill>
                <a:srgbClr val="AAC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Freeform 28"/>
              <p:cNvSpPr/>
              <p:nvPr/>
            </p:nvSpPr>
            <p:spPr bwMode="auto">
              <a:xfrm>
                <a:off x="6183139" y="2453756"/>
                <a:ext cx="564998" cy="305852"/>
              </a:xfrm>
              <a:custGeom>
                <a:avLst/>
                <a:gdLst>
                  <a:gd name="T0" fmla="*/ 2147483646 w 969"/>
                  <a:gd name="T1" fmla="*/ 2147483646 h 523"/>
                  <a:gd name="T2" fmla="*/ 2147483646 w 969"/>
                  <a:gd name="T3" fmla="*/ 2147483646 h 523"/>
                  <a:gd name="T4" fmla="*/ 2147483646 w 969"/>
                  <a:gd name="T5" fmla="*/ 2147483646 h 523"/>
                  <a:gd name="T6" fmla="*/ 2147483646 w 969"/>
                  <a:gd name="T7" fmla="*/ 2147483646 h 523"/>
                  <a:gd name="T8" fmla="*/ 2147483646 w 969"/>
                  <a:gd name="T9" fmla="*/ 2147483646 h 523"/>
                  <a:gd name="T10" fmla="*/ 2147483646 w 969"/>
                  <a:gd name="T11" fmla="*/ 0 h 523"/>
                  <a:gd name="T12" fmla="*/ 2147483646 w 969"/>
                  <a:gd name="T13" fmla="*/ 2147483646 h 523"/>
                  <a:gd name="T14" fmla="*/ 2147483646 w 969"/>
                  <a:gd name="T15" fmla="*/ 2147483646 h 523"/>
                  <a:gd name="T16" fmla="*/ 2147483646 w 969"/>
                  <a:gd name="T17" fmla="*/ 2147483646 h 523"/>
                  <a:gd name="T18" fmla="*/ 2147483646 w 969"/>
                  <a:gd name="T19" fmla="*/ 2147483646 h 523"/>
                  <a:gd name="T20" fmla="*/ 2147483646 w 969"/>
                  <a:gd name="T21" fmla="*/ 2147483646 h 523"/>
                  <a:gd name="T22" fmla="*/ 0 w 969"/>
                  <a:gd name="T23" fmla="*/ 2147483646 h 523"/>
                  <a:gd name="T24" fmla="*/ 2147483646 w 969"/>
                  <a:gd name="T25" fmla="*/ 2147483646 h 523"/>
                  <a:gd name="T26" fmla="*/ 2147483646 w 969"/>
                  <a:gd name="T27" fmla="*/ 2147483646 h 523"/>
                  <a:gd name="T28" fmla="*/ 2147483646 w 969"/>
                  <a:gd name="T29" fmla="*/ 2147483646 h 523"/>
                  <a:gd name="T30" fmla="*/ 2147483646 w 969"/>
                  <a:gd name="T31" fmla="*/ 2147483646 h 5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69" h="523">
                    <a:moveTo>
                      <a:pt x="871" y="326"/>
                    </a:moveTo>
                    <a:cubicBezTo>
                      <a:pt x="870" y="326"/>
                      <a:pt x="869" y="327"/>
                      <a:pt x="868" y="327"/>
                    </a:cubicBezTo>
                    <a:cubicBezTo>
                      <a:pt x="872" y="313"/>
                      <a:pt x="875" y="299"/>
                      <a:pt x="875" y="284"/>
                    </a:cubicBezTo>
                    <a:cubicBezTo>
                      <a:pt x="875" y="201"/>
                      <a:pt x="808" y="135"/>
                      <a:pt x="726" y="135"/>
                    </a:cubicBezTo>
                    <a:cubicBezTo>
                      <a:pt x="700" y="135"/>
                      <a:pt x="676" y="141"/>
                      <a:pt x="655" y="152"/>
                    </a:cubicBezTo>
                    <a:cubicBezTo>
                      <a:pt x="630" y="64"/>
                      <a:pt x="549" y="0"/>
                      <a:pt x="453" y="0"/>
                    </a:cubicBezTo>
                    <a:cubicBezTo>
                      <a:pt x="340" y="0"/>
                      <a:pt x="248" y="90"/>
                      <a:pt x="244" y="203"/>
                    </a:cubicBezTo>
                    <a:cubicBezTo>
                      <a:pt x="235" y="200"/>
                      <a:pt x="225" y="199"/>
                      <a:pt x="216" y="199"/>
                    </a:cubicBezTo>
                    <a:cubicBezTo>
                      <a:pt x="151" y="199"/>
                      <a:pt x="99" y="252"/>
                      <a:pt x="99" y="316"/>
                    </a:cubicBezTo>
                    <a:cubicBezTo>
                      <a:pt x="99" y="326"/>
                      <a:pt x="100" y="335"/>
                      <a:pt x="102" y="345"/>
                    </a:cubicBezTo>
                    <a:cubicBezTo>
                      <a:pt x="98" y="344"/>
                      <a:pt x="94" y="344"/>
                      <a:pt x="90" y="344"/>
                    </a:cubicBezTo>
                    <a:cubicBezTo>
                      <a:pt x="40" y="344"/>
                      <a:pt x="0" y="384"/>
                      <a:pt x="0" y="433"/>
                    </a:cubicBezTo>
                    <a:cubicBezTo>
                      <a:pt x="0" y="482"/>
                      <a:pt x="40" y="523"/>
                      <a:pt x="90" y="523"/>
                    </a:cubicBezTo>
                    <a:cubicBezTo>
                      <a:pt x="139" y="523"/>
                      <a:pt x="817" y="523"/>
                      <a:pt x="871" y="523"/>
                    </a:cubicBezTo>
                    <a:cubicBezTo>
                      <a:pt x="925" y="523"/>
                      <a:pt x="969" y="479"/>
                      <a:pt x="969" y="425"/>
                    </a:cubicBezTo>
                    <a:cubicBezTo>
                      <a:pt x="969" y="370"/>
                      <a:pt x="925" y="326"/>
                      <a:pt x="871" y="326"/>
                    </a:cubicBezTo>
                    <a:close/>
                  </a:path>
                </a:pathLst>
              </a:custGeom>
              <a:solidFill>
                <a:srgbClr val="FFFF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" name="组合 52"/>
            <p:cNvGrpSpPr/>
            <p:nvPr/>
          </p:nvGrpSpPr>
          <p:grpSpPr bwMode="auto">
            <a:xfrm>
              <a:off x="3089373" y="1215169"/>
              <a:ext cx="3066803" cy="465933"/>
              <a:chOff x="3045543" y="1434080"/>
              <a:chExt cx="2950965" cy="448332"/>
            </a:xfrm>
          </p:grpSpPr>
          <p:grpSp>
            <p:nvGrpSpPr>
              <p:cNvPr id="21" name="组合 46"/>
              <p:cNvGrpSpPr/>
              <p:nvPr/>
            </p:nvGrpSpPr>
            <p:grpSpPr bwMode="auto">
              <a:xfrm>
                <a:off x="3099861" y="1530622"/>
                <a:ext cx="2896647" cy="351790"/>
                <a:chOff x="3012202" y="1434080"/>
                <a:chExt cx="2896647" cy="351790"/>
              </a:xfrm>
            </p:grpSpPr>
            <p:sp>
              <p:nvSpPr>
                <p:cNvPr id="28" name="Freeform 15"/>
                <p:cNvSpPr>
                  <a:spLocks noEditPoints="1"/>
                </p:cNvSpPr>
                <p:nvPr/>
              </p:nvSpPr>
              <p:spPr bwMode="auto">
                <a:xfrm flipH="1">
                  <a:off x="3012202" y="1451032"/>
                  <a:ext cx="2736304" cy="334838"/>
                </a:xfrm>
                <a:custGeom>
                  <a:avLst/>
                  <a:gdLst>
                    <a:gd name="T0" fmla="*/ 2147483646 w 13643"/>
                    <a:gd name="T1" fmla="*/ 121380994 h 4678"/>
                    <a:gd name="T2" fmla="*/ 2147483646 w 13643"/>
                    <a:gd name="T3" fmla="*/ 67473722 h 4678"/>
                    <a:gd name="T4" fmla="*/ 2147483646 w 13643"/>
                    <a:gd name="T5" fmla="*/ 105247786 h 4678"/>
                    <a:gd name="T6" fmla="*/ 2147483646 w 13643"/>
                    <a:gd name="T7" fmla="*/ 143016697 h 4678"/>
                    <a:gd name="T8" fmla="*/ 2147483646 w 13643"/>
                    <a:gd name="T9" fmla="*/ 73708809 h 4678"/>
                    <a:gd name="T10" fmla="*/ 2147483646 w 13643"/>
                    <a:gd name="T11" fmla="*/ 111846557 h 4678"/>
                    <a:gd name="T12" fmla="*/ 2147483646 w 13643"/>
                    <a:gd name="T13" fmla="*/ 120648402 h 4678"/>
                    <a:gd name="T14" fmla="*/ 2147483646 w 13643"/>
                    <a:gd name="T15" fmla="*/ 86911505 h 4678"/>
                    <a:gd name="T16" fmla="*/ 2147483646 w 13643"/>
                    <a:gd name="T17" fmla="*/ 182988609 h 4678"/>
                    <a:gd name="T18" fmla="*/ 2147483646 w 13643"/>
                    <a:gd name="T19" fmla="*/ 177855023 h 4678"/>
                    <a:gd name="T20" fmla="*/ 1411899169 w 13643"/>
                    <a:gd name="T21" fmla="*/ 180790689 h 4678"/>
                    <a:gd name="T22" fmla="*/ 1904026342 w 13643"/>
                    <a:gd name="T23" fmla="*/ 284931820 h 4678"/>
                    <a:gd name="T24" fmla="*/ 24216180 w 13643"/>
                    <a:gd name="T25" fmla="*/ 347277182 h 4678"/>
                    <a:gd name="T26" fmla="*/ 1242466335 w 13643"/>
                    <a:gd name="T27" fmla="*/ 397516195 h 4678"/>
                    <a:gd name="T28" fmla="*/ 2147483646 w 13643"/>
                    <a:gd name="T29" fmla="*/ 1043291647 h 4678"/>
                    <a:gd name="T30" fmla="*/ 2147483646 w 13643"/>
                    <a:gd name="T31" fmla="*/ 1462807229 h 4678"/>
                    <a:gd name="T32" fmla="*/ 2147483646 w 13643"/>
                    <a:gd name="T33" fmla="*/ 1563285255 h 4678"/>
                    <a:gd name="T34" fmla="*/ 2147483646 w 13643"/>
                    <a:gd name="T35" fmla="*/ 1555584912 h 4678"/>
                    <a:gd name="T36" fmla="*/ 2147483646 w 13643"/>
                    <a:gd name="T37" fmla="*/ 1548253477 h 4678"/>
                    <a:gd name="T38" fmla="*/ 2147483646 w 13643"/>
                    <a:gd name="T39" fmla="*/ 1676965906 h 4678"/>
                    <a:gd name="T40" fmla="*/ 2147483646 w 13643"/>
                    <a:gd name="T41" fmla="*/ 1669634471 h 4678"/>
                    <a:gd name="T42" fmla="*/ 2147483646 w 13643"/>
                    <a:gd name="T43" fmla="*/ 1662297954 h 4678"/>
                    <a:gd name="T44" fmla="*/ 2147483646 w 13643"/>
                    <a:gd name="T45" fmla="*/ 1715472562 h 4678"/>
                    <a:gd name="T46" fmla="*/ 2147483646 w 13643"/>
                    <a:gd name="T47" fmla="*/ 1638464403 h 4678"/>
                    <a:gd name="T48" fmla="*/ 2147483646 w 13643"/>
                    <a:gd name="T49" fmla="*/ 1555953821 h 4678"/>
                    <a:gd name="T50" fmla="*/ 2147483646 w 13643"/>
                    <a:gd name="T51" fmla="*/ 1406333200 h 4678"/>
                    <a:gd name="T52" fmla="*/ 2147483646 w 13643"/>
                    <a:gd name="T53" fmla="*/ 1273219849 h 4678"/>
                    <a:gd name="T54" fmla="*/ 2147483646 w 13643"/>
                    <a:gd name="T55" fmla="*/ 1108931276 h 4678"/>
                    <a:gd name="T56" fmla="*/ 2147483646 w 13643"/>
                    <a:gd name="T57" fmla="*/ 10267101 h 4678"/>
                    <a:gd name="T58" fmla="*/ 556690349 w 13643"/>
                    <a:gd name="T59" fmla="*/ 348373529 h 4678"/>
                    <a:gd name="T60" fmla="*/ 2147483646 w 13643"/>
                    <a:gd name="T61" fmla="*/ 293001001 h 4678"/>
                    <a:gd name="T62" fmla="*/ 1815287500 w 13643"/>
                    <a:gd name="T63" fmla="*/ 196191304 h 4678"/>
                    <a:gd name="T64" fmla="*/ 2147483646 w 13643"/>
                    <a:gd name="T65" fmla="*/ 201324819 h 4678"/>
                    <a:gd name="T66" fmla="*/ 2147483646 w 13643"/>
                    <a:gd name="T67" fmla="*/ 203522739 h 4678"/>
                    <a:gd name="T68" fmla="*/ 2147483646 w 13643"/>
                    <a:gd name="T69" fmla="*/ 110381301 h 4678"/>
                    <a:gd name="T70" fmla="*/ 2147483646 w 13643"/>
                    <a:gd name="T71" fmla="*/ 173454172 h 4678"/>
                    <a:gd name="T72" fmla="*/ 2147483646 w 13643"/>
                    <a:gd name="T73" fmla="*/ 97911198 h 4678"/>
                    <a:gd name="T74" fmla="*/ 2147483646 w 13643"/>
                    <a:gd name="T75" fmla="*/ 132017003 h 4678"/>
                    <a:gd name="T76" fmla="*/ 2147483646 w 13643"/>
                    <a:gd name="T77" fmla="*/ 166855330 h 4678"/>
                    <a:gd name="T78" fmla="*/ 2147483646 w 13643"/>
                    <a:gd name="T79" fmla="*/ 91312427 h 4678"/>
                    <a:gd name="T80" fmla="*/ 2147483646 w 13643"/>
                    <a:gd name="T81" fmla="*/ 125781916 h 4678"/>
                    <a:gd name="T82" fmla="*/ 2147483646 w 13643"/>
                    <a:gd name="T83" fmla="*/ 282001308 h 4678"/>
                    <a:gd name="T84" fmla="*/ 1218250155 w 13643"/>
                    <a:gd name="T85" fmla="*/ 369276568 h 4678"/>
                    <a:gd name="T86" fmla="*/ 2147483646 w 13643"/>
                    <a:gd name="T87" fmla="*/ 1258915581 h 4678"/>
                    <a:gd name="T88" fmla="*/ 2147483646 w 13643"/>
                    <a:gd name="T89" fmla="*/ 1409268866 h 4678"/>
                    <a:gd name="T90" fmla="*/ 2147483646 w 13643"/>
                    <a:gd name="T91" fmla="*/ 1532115116 h 4678"/>
                    <a:gd name="T92" fmla="*/ 2147483646 w 13643"/>
                    <a:gd name="T93" fmla="*/ 1625261708 h 4678"/>
                    <a:gd name="T94" fmla="*/ 2147483646 w 13643"/>
                    <a:gd name="T95" fmla="*/ 1691270174 h 4678"/>
                    <a:gd name="T96" fmla="*/ 2147483646 w 13643"/>
                    <a:gd name="T97" fmla="*/ 1638464403 h 4678"/>
                    <a:gd name="T98" fmla="*/ 2147483646 w 13643"/>
                    <a:gd name="T99" fmla="*/ 1645795838 h 4678"/>
                    <a:gd name="T100" fmla="*/ 2147483646 w 13643"/>
                    <a:gd name="T101" fmla="*/ 1653132355 h 4678"/>
                    <a:gd name="T102" fmla="*/ 2147483646 w 13643"/>
                    <a:gd name="T103" fmla="*/ 1524414844 h 4678"/>
                    <a:gd name="T104" fmla="*/ 2147483646 w 13643"/>
                    <a:gd name="T105" fmla="*/ 1531751361 h 4678"/>
                    <a:gd name="T106" fmla="*/ 2147483646 w 13643"/>
                    <a:gd name="T107" fmla="*/ 1539082795 h 4678"/>
                    <a:gd name="T108" fmla="*/ 2147483646 w 13643"/>
                    <a:gd name="T109" fmla="*/ 1467576988 h 4678"/>
                    <a:gd name="T110" fmla="*/ 2147483646 w 13643"/>
                    <a:gd name="T111" fmla="*/ 1296689645 h 4678"/>
                    <a:gd name="T112" fmla="*/ 2147483646 w 13643"/>
                    <a:gd name="T113" fmla="*/ 1166506806 h 467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3643" h="4678">
                      <a:moveTo>
                        <a:pt x="12929" y="28"/>
                      </a:moveTo>
                      <a:cubicBezTo>
                        <a:pt x="7937" y="331"/>
                        <a:pt x="7937" y="331"/>
                        <a:pt x="7937" y="331"/>
                      </a:cubicBezTo>
                      <a:cubicBezTo>
                        <a:pt x="7830" y="315"/>
                        <a:pt x="7736" y="297"/>
                        <a:pt x="7644" y="278"/>
                      </a:cubicBezTo>
                      <a:cubicBezTo>
                        <a:pt x="7408" y="232"/>
                        <a:pt x="7164" y="184"/>
                        <a:pt x="6695" y="184"/>
                      </a:cubicBezTo>
                      <a:cubicBezTo>
                        <a:pt x="6664" y="184"/>
                        <a:pt x="6664" y="184"/>
                        <a:pt x="6664" y="184"/>
                      </a:cubicBezTo>
                      <a:cubicBezTo>
                        <a:pt x="6173" y="186"/>
                        <a:pt x="5924" y="237"/>
                        <a:pt x="5684" y="287"/>
                      </a:cubicBezTo>
                      <a:cubicBezTo>
                        <a:pt x="5446" y="337"/>
                        <a:pt x="5201" y="387"/>
                        <a:pt x="4717" y="390"/>
                      </a:cubicBezTo>
                      <a:cubicBezTo>
                        <a:pt x="4685" y="390"/>
                        <a:pt x="4685" y="390"/>
                        <a:pt x="4685" y="390"/>
                      </a:cubicBezTo>
                      <a:cubicBezTo>
                        <a:pt x="4223" y="390"/>
                        <a:pt x="3982" y="342"/>
                        <a:pt x="3749" y="296"/>
                      </a:cubicBezTo>
                      <a:cubicBezTo>
                        <a:pt x="3513" y="249"/>
                        <a:pt x="3269" y="201"/>
                        <a:pt x="2800" y="201"/>
                      </a:cubicBezTo>
                      <a:cubicBezTo>
                        <a:pt x="2768" y="201"/>
                        <a:pt x="2768" y="201"/>
                        <a:pt x="2768" y="201"/>
                      </a:cubicBezTo>
                      <a:cubicBezTo>
                        <a:pt x="2278" y="203"/>
                        <a:pt x="2030" y="255"/>
                        <a:pt x="1789" y="305"/>
                      </a:cubicBezTo>
                      <a:cubicBezTo>
                        <a:pt x="1551" y="354"/>
                        <a:pt x="1306" y="405"/>
                        <a:pt x="822" y="407"/>
                      </a:cubicBezTo>
                      <a:cubicBezTo>
                        <a:pt x="801" y="407"/>
                        <a:pt x="759" y="360"/>
                        <a:pt x="732" y="329"/>
                      </a:cubicBezTo>
                      <a:cubicBezTo>
                        <a:pt x="688" y="281"/>
                        <a:pt x="648" y="235"/>
                        <a:pt x="602" y="235"/>
                      </a:cubicBezTo>
                      <a:cubicBezTo>
                        <a:pt x="597" y="235"/>
                        <a:pt x="591" y="236"/>
                        <a:pt x="586" y="237"/>
                      </a:cubicBezTo>
                      <a:cubicBezTo>
                        <a:pt x="530" y="251"/>
                        <a:pt x="514" y="326"/>
                        <a:pt x="498" y="397"/>
                      </a:cubicBezTo>
                      <a:cubicBezTo>
                        <a:pt x="491" y="432"/>
                        <a:pt x="479" y="490"/>
                        <a:pt x="464" y="499"/>
                      </a:cubicBezTo>
                      <a:cubicBezTo>
                        <a:pt x="463" y="500"/>
                        <a:pt x="458" y="502"/>
                        <a:pt x="445" y="502"/>
                      </a:cubicBezTo>
                      <a:cubicBezTo>
                        <a:pt x="421" y="502"/>
                        <a:pt x="386" y="494"/>
                        <a:pt x="352" y="485"/>
                      </a:cubicBezTo>
                      <a:cubicBezTo>
                        <a:pt x="314" y="476"/>
                        <a:pt x="275" y="466"/>
                        <a:pt x="243" y="466"/>
                      </a:cubicBezTo>
                      <a:cubicBezTo>
                        <a:pt x="213" y="466"/>
                        <a:pt x="189" y="475"/>
                        <a:pt x="175" y="493"/>
                      </a:cubicBezTo>
                      <a:cubicBezTo>
                        <a:pt x="139" y="537"/>
                        <a:pt x="169" y="601"/>
                        <a:pt x="201" y="669"/>
                      </a:cubicBezTo>
                      <a:cubicBezTo>
                        <a:pt x="218" y="704"/>
                        <a:pt x="243" y="759"/>
                        <a:pt x="236" y="777"/>
                      </a:cubicBezTo>
                      <a:cubicBezTo>
                        <a:pt x="231" y="792"/>
                        <a:pt x="176" y="816"/>
                        <a:pt x="143" y="830"/>
                      </a:cubicBezTo>
                      <a:cubicBezTo>
                        <a:pt x="76" y="859"/>
                        <a:pt x="6" y="889"/>
                        <a:pt x="3" y="947"/>
                      </a:cubicBezTo>
                      <a:cubicBezTo>
                        <a:pt x="0" y="1001"/>
                        <a:pt x="59" y="1032"/>
                        <a:pt x="120" y="1065"/>
                      </a:cubicBezTo>
                      <a:cubicBezTo>
                        <a:pt x="131" y="1071"/>
                        <a:pt x="142" y="1077"/>
                        <a:pt x="154" y="1084"/>
                      </a:cubicBezTo>
                      <a:cubicBezTo>
                        <a:pt x="65" y="1234"/>
                        <a:pt x="39" y="1426"/>
                        <a:pt x="97" y="1630"/>
                      </a:cubicBezTo>
                      <a:cubicBezTo>
                        <a:pt x="442" y="2845"/>
                        <a:pt x="442" y="2845"/>
                        <a:pt x="442" y="2845"/>
                      </a:cubicBezTo>
                      <a:cubicBezTo>
                        <a:pt x="569" y="3293"/>
                        <a:pt x="1048" y="3677"/>
                        <a:pt x="1512" y="3704"/>
                      </a:cubicBezTo>
                      <a:cubicBezTo>
                        <a:pt x="6396" y="3989"/>
                        <a:pt x="6396" y="3989"/>
                        <a:pt x="6396" y="3989"/>
                      </a:cubicBezTo>
                      <a:cubicBezTo>
                        <a:pt x="6488" y="4019"/>
                        <a:pt x="6563" y="4051"/>
                        <a:pt x="6640" y="4084"/>
                      </a:cubicBezTo>
                      <a:cubicBezTo>
                        <a:pt x="6796" y="4153"/>
                        <a:pt x="6958" y="4223"/>
                        <a:pt x="7289" y="4263"/>
                      </a:cubicBezTo>
                      <a:cubicBezTo>
                        <a:pt x="7395" y="4275"/>
                        <a:pt x="7490" y="4281"/>
                        <a:pt x="7579" y="4281"/>
                      </a:cubicBezTo>
                      <a:cubicBezTo>
                        <a:pt x="7737" y="4281"/>
                        <a:pt x="7851" y="4261"/>
                        <a:pt x="7961" y="4242"/>
                      </a:cubicBezTo>
                      <a:cubicBezTo>
                        <a:pt x="8074" y="4222"/>
                        <a:pt x="8180" y="4204"/>
                        <a:pt x="8332" y="4204"/>
                      </a:cubicBezTo>
                      <a:cubicBezTo>
                        <a:pt x="8419" y="4204"/>
                        <a:pt x="8511" y="4210"/>
                        <a:pt x="8615" y="4222"/>
                      </a:cubicBezTo>
                      <a:cubicBezTo>
                        <a:pt x="8935" y="4261"/>
                        <a:pt x="9086" y="4326"/>
                        <a:pt x="9245" y="4395"/>
                      </a:cubicBezTo>
                      <a:cubicBezTo>
                        <a:pt x="9402" y="4463"/>
                        <a:pt x="9563" y="4534"/>
                        <a:pt x="9894" y="4573"/>
                      </a:cubicBezTo>
                      <a:cubicBezTo>
                        <a:pt x="10000" y="4586"/>
                        <a:pt x="10095" y="4592"/>
                        <a:pt x="10184" y="4592"/>
                      </a:cubicBezTo>
                      <a:cubicBezTo>
                        <a:pt x="10342" y="4592"/>
                        <a:pt x="10456" y="4572"/>
                        <a:pt x="10566" y="4553"/>
                      </a:cubicBezTo>
                      <a:cubicBezTo>
                        <a:pt x="10679" y="4533"/>
                        <a:pt x="10785" y="4515"/>
                        <a:pt x="10937" y="4515"/>
                      </a:cubicBezTo>
                      <a:cubicBezTo>
                        <a:pt x="11024" y="4515"/>
                        <a:pt x="11116" y="4521"/>
                        <a:pt x="11220" y="4533"/>
                      </a:cubicBezTo>
                      <a:cubicBezTo>
                        <a:pt x="11252" y="4537"/>
                        <a:pt x="11298" y="4561"/>
                        <a:pt x="11347" y="4587"/>
                      </a:cubicBezTo>
                      <a:cubicBezTo>
                        <a:pt x="11428" y="4629"/>
                        <a:pt x="11520" y="4678"/>
                        <a:pt x="11619" y="4678"/>
                      </a:cubicBezTo>
                      <a:cubicBezTo>
                        <a:pt x="11647" y="4678"/>
                        <a:pt x="11674" y="4674"/>
                        <a:pt x="11700" y="4666"/>
                      </a:cubicBezTo>
                      <a:cubicBezTo>
                        <a:pt x="11784" y="4640"/>
                        <a:pt x="11841" y="4552"/>
                        <a:pt x="11896" y="4468"/>
                      </a:cubicBezTo>
                      <a:cubicBezTo>
                        <a:pt x="11939" y="4400"/>
                        <a:pt x="11984" y="4331"/>
                        <a:pt x="12040" y="4295"/>
                      </a:cubicBezTo>
                      <a:cubicBezTo>
                        <a:pt x="12088" y="4265"/>
                        <a:pt x="12160" y="4254"/>
                        <a:pt x="12236" y="4243"/>
                      </a:cubicBezTo>
                      <a:cubicBezTo>
                        <a:pt x="12343" y="4227"/>
                        <a:pt x="12455" y="4210"/>
                        <a:pt x="12518" y="4131"/>
                      </a:cubicBezTo>
                      <a:cubicBezTo>
                        <a:pt x="12578" y="4053"/>
                        <a:pt x="12565" y="3943"/>
                        <a:pt x="12553" y="3835"/>
                      </a:cubicBezTo>
                      <a:cubicBezTo>
                        <a:pt x="12544" y="3763"/>
                        <a:pt x="12536" y="3688"/>
                        <a:pt x="12550" y="3628"/>
                      </a:cubicBezTo>
                      <a:cubicBezTo>
                        <a:pt x="12562" y="3580"/>
                        <a:pt x="12600" y="3528"/>
                        <a:pt x="12641" y="3472"/>
                      </a:cubicBezTo>
                      <a:cubicBezTo>
                        <a:pt x="12705" y="3385"/>
                        <a:pt x="12778" y="3285"/>
                        <a:pt x="12762" y="3172"/>
                      </a:cubicBezTo>
                      <a:cubicBezTo>
                        <a:pt x="12755" y="3120"/>
                        <a:pt x="12723" y="3072"/>
                        <a:pt x="12681" y="3024"/>
                      </a:cubicBezTo>
                      <a:cubicBezTo>
                        <a:pt x="13486" y="771"/>
                        <a:pt x="13486" y="771"/>
                        <a:pt x="13486" y="771"/>
                      </a:cubicBezTo>
                      <a:cubicBezTo>
                        <a:pt x="13643" y="333"/>
                        <a:pt x="13393" y="0"/>
                        <a:pt x="12929" y="28"/>
                      </a:cubicBezTo>
                      <a:close/>
                      <a:moveTo>
                        <a:pt x="151" y="1007"/>
                      </a:moveTo>
                      <a:cubicBezTo>
                        <a:pt x="125" y="993"/>
                        <a:pt x="71" y="964"/>
                        <a:pt x="69" y="950"/>
                      </a:cubicBezTo>
                      <a:cubicBezTo>
                        <a:pt x="70" y="933"/>
                        <a:pt x="137" y="904"/>
                        <a:pt x="169" y="890"/>
                      </a:cubicBezTo>
                      <a:cubicBezTo>
                        <a:pt x="227" y="865"/>
                        <a:pt x="283" y="841"/>
                        <a:pt x="298" y="799"/>
                      </a:cubicBezTo>
                      <a:cubicBezTo>
                        <a:pt x="314" y="756"/>
                        <a:pt x="288" y="700"/>
                        <a:pt x="260" y="641"/>
                      </a:cubicBezTo>
                      <a:cubicBezTo>
                        <a:pt x="247" y="612"/>
                        <a:pt x="216" y="547"/>
                        <a:pt x="225" y="535"/>
                      </a:cubicBezTo>
                      <a:cubicBezTo>
                        <a:pt x="225" y="535"/>
                        <a:pt x="229" y="532"/>
                        <a:pt x="243" y="532"/>
                      </a:cubicBezTo>
                      <a:cubicBezTo>
                        <a:pt x="267" y="532"/>
                        <a:pt x="302" y="540"/>
                        <a:pt x="336" y="549"/>
                      </a:cubicBezTo>
                      <a:cubicBezTo>
                        <a:pt x="374" y="558"/>
                        <a:pt x="413" y="568"/>
                        <a:pt x="445" y="568"/>
                      </a:cubicBezTo>
                      <a:cubicBezTo>
                        <a:pt x="467" y="568"/>
                        <a:pt x="485" y="564"/>
                        <a:pt x="499" y="555"/>
                      </a:cubicBezTo>
                      <a:cubicBezTo>
                        <a:pt x="537" y="532"/>
                        <a:pt x="549" y="473"/>
                        <a:pt x="563" y="411"/>
                      </a:cubicBezTo>
                      <a:cubicBezTo>
                        <a:pt x="570" y="377"/>
                        <a:pt x="585" y="305"/>
                        <a:pt x="602" y="301"/>
                      </a:cubicBezTo>
                      <a:cubicBezTo>
                        <a:pt x="618" y="301"/>
                        <a:pt x="659" y="346"/>
                        <a:pt x="683" y="373"/>
                      </a:cubicBezTo>
                      <a:cubicBezTo>
                        <a:pt x="728" y="424"/>
                        <a:pt x="772" y="472"/>
                        <a:pt x="822" y="473"/>
                      </a:cubicBezTo>
                      <a:cubicBezTo>
                        <a:pt x="1312" y="471"/>
                        <a:pt x="1561" y="419"/>
                        <a:pt x="1802" y="369"/>
                      </a:cubicBezTo>
                      <a:cubicBezTo>
                        <a:pt x="2040" y="320"/>
                        <a:pt x="2285" y="269"/>
                        <a:pt x="2769" y="267"/>
                      </a:cubicBezTo>
                      <a:cubicBezTo>
                        <a:pt x="2800" y="267"/>
                        <a:pt x="2800" y="267"/>
                        <a:pt x="2800" y="267"/>
                      </a:cubicBezTo>
                      <a:cubicBezTo>
                        <a:pt x="3263" y="267"/>
                        <a:pt x="3504" y="314"/>
                        <a:pt x="3736" y="360"/>
                      </a:cubicBezTo>
                      <a:cubicBezTo>
                        <a:pt x="3972" y="407"/>
                        <a:pt x="4216" y="455"/>
                        <a:pt x="4685" y="455"/>
                      </a:cubicBezTo>
                      <a:cubicBezTo>
                        <a:pt x="4717" y="455"/>
                        <a:pt x="4717" y="455"/>
                        <a:pt x="4717" y="455"/>
                      </a:cubicBezTo>
                      <a:cubicBezTo>
                        <a:pt x="5207" y="453"/>
                        <a:pt x="5456" y="402"/>
                        <a:pt x="5697" y="352"/>
                      </a:cubicBezTo>
                      <a:cubicBezTo>
                        <a:pt x="5935" y="302"/>
                        <a:pt x="6180" y="252"/>
                        <a:pt x="6664" y="249"/>
                      </a:cubicBezTo>
                      <a:cubicBezTo>
                        <a:pt x="6695" y="249"/>
                        <a:pt x="6695" y="249"/>
                        <a:pt x="6695" y="249"/>
                      </a:cubicBezTo>
                      <a:cubicBezTo>
                        <a:pt x="7158" y="249"/>
                        <a:pt x="7399" y="297"/>
                        <a:pt x="7632" y="343"/>
                      </a:cubicBezTo>
                      <a:cubicBezTo>
                        <a:pt x="7640" y="345"/>
                        <a:pt x="7648" y="346"/>
                        <a:pt x="7656" y="348"/>
                      </a:cubicBezTo>
                      <a:cubicBezTo>
                        <a:pt x="708" y="769"/>
                        <a:pt x="708" y="769"/>
                        <a:pt x="708" y="769"/>
                      </a:cubicBezTo>
                      <a:cubicBezTo>
                        <a:pt x="483" y="782"/>
                        <a:pt x="302" y="881"/>
                        <a:pt x="191" y="1029"/>
                      </a:cubicBezTo>
                      <a:cubicBezTo>
                        <a:pt x="178" y="1021"/>
                        <a:pt x="165" y="1014"/>
                        <a:pt x="151" y="1007"/>
                      </a:cubicBezTo>
                      <a:close/>
                      <a:moveTo>
                        <a:pt x="12697" y="3181"/>
                      </a:moveTo>
                      <a:cubicBezTo>
                        <a:pt x="12710" y="3268"/>
                        <a:pt x="12648" y="3352"/>
                        <a:pt x="12588" y="3433"/>
                      </a:cubicBezTo>
                      <a:cubicBezTo>
                        <a:pt x="12543" y="3494"/>
                        <a:pt x="12501" y="3551"/>
                        <a:pt x="12487" y="3612"/>
                      </a:cubicBezTo>
                      <a:cubicBezTo>
                        <a:pt x="12469" y="3684"/>
                        <a:pt x="12478" y="3765"/>
                        <a:pt x="12488" y="3843"/>
                      </a:cubicBezTo>
                      <a:cubicBezTo>
                        <a:pt x="12499" y="3941"/>
                        <a:pt x="12510" y="4034"/>
                        <a:pt x="12466" y="4090"/>
                      </a:cubicBezTo>
                      <a:cubicBezTo>
                        <a:pt x="12420" y="4149"/>
                        <a:pt x="12321" y="4164"/>
                        <a:pt x="12226" y="4178"/>
                      </a:cubicBezTo>
                      <a:cubicBezTo>
                        <a:pt x="12147" y="4190"/>
                        <a:pt x="12065" y="4202"/>
                        <a:pt x="12005" y="4240"/>
                      </a:cubicBezTo>
                      <a:cubicBezTo>
                        <a:pt x="11936" y="4283"/>
                        <a:pt x="11888" y="4359"/>
                        <a:pt x="11840" y="4432"/>
                      </a:cubicBezTo>
                      <a:cubicBezTo>
                        <a:pt x="11790" y="4510"/>
                        <a:pt x="11742" y="4584"/>
                        <a:pt x="11681" y="4603"/>
                      </a:cubicBezTo>
                      <a:cubicBezTo>
                        <a:pt x="11661" y="4609"/>
                        <a:pt x="11641" y="4612"/>
                        <a:pt x="11619" y="4612"/>
                      </a:cubicBezTo>
                      <a:cubicBezTo>
                        <a:pt x="11536" y="4612"/>
                        <a:pt x="11452" y="4568"/>
                        <a:pt x="11377" y="4529"/>
                      </a:cubicBezTo>
                      <a:cubicBezTo>
                        <a:pt x="11321" y="4499"/>
                        <a:pt x="11272" y="4474"/>
                        <a:pt x="11228" y="4468"/>
                      </a:cubicBezTo>
                      <a:cubicBezTo>
                        <a:pt x="11121" y="4455"/>
                        <a:pt x="11026" y="4449"/>
                        <a:pt x="10937" y="4449"/>
                      </a:cubicBezTo>
                      <a:cubicBezTo>
                        <a:pt x="10779" y="4449"/>
                        <a:pt x="10665" y="4469"/>
                        <a:pt x="10555" y="4488"/>
                      </a:cubicBezTo>
                      <a:cubicBezTo>
                        <a:pt x="10442" y="4508"/>
                        <a:pt x="10336" y="4527"/>
                        <a:pt x="10184" y="4527"/>
                      </a:cubicBezTo>
                      <a:cubicBezTo>
                        <a:pt x="10097" y="4527"/>
                        <a:pt x="10005" y="4521"/>
                        <a:pt x="9902" y="4508"/>
                      </a:cubicBezTo>
                      <a:cubicBezTo>
                        <a:pt x="9581" y="4470"/>
                        <a:pt x="9430" y="4404"/>
                        <a:pt x="9271" y="4335"/>
                      </a:cubicBezTo>
                      <a:cubicBezTo>
                        <a:pt x="9115" y="4267"/>
                        <a:pt x="8953" y="4196"/>
                        <a:pt x="8622" y="4157"/>
                      </a:cubicBezTo>
                      <a:cubicBezTo>
                        <a:pt x="8516" y="4144"/>
                        <a:pt x="8421" y="4138"/>
                        <a:pt x="8332" y="4138"/>
                      </a:cubicBezTo>
                      <a:cubicBezTo>
                        <a:pt x="8174" y="4138"/>
                        <a:pt x="8060" y="4158"/>
                        <a:pt x="7950" y="4177"/>
                      </a:cubicBezTo>
                      <a:cubicBezTo>
                        <a:pt x="7837" y="4197"/>
                        <a:pt x="7731" y="4216"/>
                        <a:pt x="7579" y="4216"/>
                      </a:cubicBezTo>
                      <a:cubicBezTo>
                        <a:pt x="7492" y="4216"/>
                        <a:pt x="7400" y="4210"/>
                        <a:pt x="7296" y="4197"/>
                      </a:cubicBezTo>
                      <a:cubicBezTo>
                        <a:pt x="6976" y="4159"/>
                        <a:pt x="6825" y="4093"/>
                        <a:pt x="6666" y="4024"/>
                      </a:cubicBezTo>
                      <a:cubicBezTo>
                        <a:pt x="6649" y="4017"/>
                        <a:pt x="6633" y="4010"/>
                        <a:pt x="6616" y="4002"/>
                      </a:cubicBezTo>
                      <a:cubicBezTo>
                        <a:pt x="11374" y="4280"/>
                        <a:pt x="11374" y="4280"/>
                        <a:pt x="11374" y="4280"/>
                      </a:cubicBezTo>
                      <a:cubicBezTo>
                        <a:pt x="11838" y="4307"/>
                        <a:pt x="12342" y="3974"/>
                        <a:pt x="12498" y="3536"/>
                      </a:cubicBezTo>
                      <a:cubicBezTo>
                        <a:pt x="12655" y="3097"/>
                        <a:pt x="12655" y="3097"/>
                        <a:pt x="12655" y="3097"/>
                      </a:cubicBezTo>
                      <a:cubicBezTo>
                        <a:pt x="12678" y="3126"/>
                        <a:pt x="12693" y="3154"/>
                        <a:pt x="12697" y="3181"/>
                      </a:cubicBezTo>
                      <a:close/>
                    </a:path>
                  </a:pathLst>
                </a:custGeom>
                <a:solidFill>
                  <a:srgbClr val="AACD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9" name="组合 48"/>
                <p:cNvGrpSpPr/>
                <p:nvPr/>
              </p:nvGrpSpPr>
              <p:grpSpPr bwMode="auto">
                <a:xfrm flipH="1">
                  <a:off x="5777086" y="1434080"/>
                  <a:ext cx="131763" cy="127000"/>
                  <a:chOff x="3851275" y="1247775"/>
                  <a:chExt cx="131763" cy="127000"/>
                </a:xfrm>
              </p:grpSpPr>
              <p:sp>
                <p:nvSpPr>
                  <p:cNvPr id="30" name="Freeform 16"/>
                  <p:cNvSpPr/>
                  <p:nvPr/>
                </p:nvSpPr>
                <p:spPr bwMode="auto">
                  <a:xfrm>
                    <a:off x="3851275" y="1270000"/>
                    <a:ext cx="127000" cy="69850"/>
                  </a:xfrm>
                  <a:custGeom>
                    <a:avLst/>
                    <a:gdLst>
                      <a:gd name="T0" fmla="*/ 2147483646 w 719"/>
                      <a:gd name="T1" fmla="*/ 1904779513 h 389"/>
                      <a:gd name="T2" fmla="*/ 2147483646 w 719"/>
                      <a:gd name="T3" fmla="*/ 428443201 h 389"/>
                      <a:gd name="T4" fmla="*/ 0 w 719"/>
                      <a:gd name="T5" fmla="*/ 341580865 h 389"/>
                      <a:gd name="T6" fmla="*/ 1735948339 w 719"/>
                      <a:gd name="T7" fmla="*/ 1817949499 h 389"/>
                      <a:gd name="T8" fmla="*/ 2147483646 w 719"/>
                      <a:gd name="T9" fmla="*/ 1904779513 h 3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19" h="389">
                        <a:moveTo>
                          <a:pt x="719" y="329"/>
                        </a:moveTo>
                        <a:cubicBezTo>
                          <a:pt x="719" y="329"/>
                          <a:pt x="603" y="149"/>
                          <a:pt x="404" y="74"/>
                        </a:cubicBezTo>
                        <a:cubicBezTo>
                          <a:pt x="206" y="0"/>
                          <a:pt x="0" y="59"/>
                          <a:pt x="0" y="59"/>
                        </a:cubicBezTo>
                        <a:cubicBezTo>
                          <a:pt x="0" y="59"/>
                          <a:pt x="116" y="240"/>
                          <a:pt x="315" y="314"/>
                        </a:cubicBezTo>
                        <a:cubicBezTo>
                          <a:pt x="513" y="389"/>
                          <a:pt x="719" y="329"/>
                          <a:pt x="719" y="329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" name="Freeform 17"/>
                  <p:cNvSpPr/>
                  <p:nvPr/>
                </p:nvSpPr>
                <p:spPr bwMode="auto">
                  <a:xfrm>
                    <a:off x="3941763" y="1247775"/>
                    <a:ext cx="41275" cy="55563"/>
                  </a:xfrm>
                  <a:custGeom>
                    <a:avLst/>
                    <a:gdLst>
                      <a:gd name="T0" fmla="*/ 1340881099 w 229"/>
                      <a:gd name="T1" fmla="*/ 1796553363 h 309"/>
                      <a:gd name="T2" fmla="*/ 971996691 w 229"/>
                      <a:gd name="T3" fmla="*/ 680234793 h 309"/>
                      <a:gd name="T4" fmla="*/ 0 w 229"/>
                      <a:gd name="T5" fmla="*/ 0 h 309"/>
                      <a:gd name="T6" fmla="*/ 368884408 w 229"/>
                      <a:gd name="T7" fmla="*/ 1122106113 h 309"/>
                      <a:gd name="T8" fmla="*/ 1340881099 w 229"/>
                      <a:gd name="T9" fmla="*/ 1796553363 h 3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9" h="309">
                        <a:moveTo>
                          <a:pt x="229" y="309"/>
                        </a:moveTo>
                        <a:cubicBezTo>
                          <a:pt x="229" y="309"/>
                          <a:pt x="229" y="202"/>
                          <a:pt x="166" y="117"/>
                        </a:cubicBezTo>
                        <a:cubicBezTo>
                          <a:pt x="103" y="31"/>
                          <a:pt x="0" y="0"/>
                          <a:pt x="0" y="0"/>
                        </a:cubicBezTo>
                        <a:cubicBezTo>
                          <a:pt x="0" y="0"/>
                          <a:pt x="0" y="107"/>
                          <a:pt x="63" y="193"/>
                        </a:cubicBezTo>
                        <a:cubicBezTo>
                          <a:pt x="126" y="278"/>
                          <a:pt x="229" y="309"/>
                          <a:pt x="229" y="309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" name="Freeform 18"/>
                  <p:cNvSpPr/>
                  <p:nvPr/>
                </p:nvSpPr>
                <p:spPr bwMode="auto">
                  <a:xfrm>
                    <a:off x="3897313" y="1343025"/>
                    <a:ext cx="66675" cy="31750"/>
                  </a:xfrm>
                  <a:custGeom>
                    <a:avLst/>
                    <a:gdLst>
                      <a:gd name="T0" fmla="*/ 972379310 w 375"/>
                      <a:gd name="T1" fmla="*/ 147205254 h 171"/>
                      <a:gd name="T2" fmla="*/ 0 w 375"/>
                      <a:gd name="T3" fmla="*/ 812903605 h 171"/>
                      <a:gd name="T4" fmla="*/ 1129779605 w 375"/>
                      <a:gd name="T5" fmla="*/ 947353344 h 171"/>
                      <a:gd name="T6" fmla="*/ 2107786107 w 375"/>
                      <a:gd name="T7" fmla="*/ 281654807 h 171"/>
                      <a:gd name="T8" fmla="*/ 972379310 w 375"/>
                      <a:gd name="T9" fmla="*/ 147205254 h 17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75" h="171">
                        <a:moveTo>
                          <a:pt x="173" y="23"/>
                        </a:moveTo>
                        <a:cubicBezTo>
                          <a:pt x="70" y="46"/>
                          <a:pt x="0" y="127"/>
                          <a:pt x="0" y="127"/>
                        </a:cubicBezTo>
                        <a:cubicBezTo>
                          <a:pt x="0" y="127"/>
                          <a:pt x="98" y="171"/>
                          <a:pt x="201" y="148"/>
                        </a:cubicBezTo>
                        <a:cubicBezTo>
                          <a:pt x="305" y="125"/>
                          <a:pt x="375" y="44"/>
                          <a:pt x="375" y="44"/>
                        </a:cubicBezTo>
                        <a:cubicBezTo>
                          <a:pt x="375" y="44"/>
                          <a:pt x="277" y="0"/>
                          <a:pt x="173" y="23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2" name="组合 45"/>
              <p:cNvGrpSpPr/>
              <p:nvPr/>
            </p:nvGrpSpPr>
            <p:grpSpPr bwMode="auto">
              <a:xfrm>
                <a:off x="3045543" y="1434080"/>
                <a:ext cx="2863306" cy="401008"/>
                <a:chOff x="3045543" y="1434080"/>
                <a:chExt cx="2863306" cy="401008"/>
              </a:xfrm>
            </p:grpSpPr>
            <p:sp>
              <p:nvSpPr>
                <p:cNvPr id="23" name="Freeform 15"/>
                <p:cNvSpPr>
                  <a:spLocks noEditPoints="1"/>
                </p:cNvSpPr>
                <p:nvPr/>
              </p:nvSpPr>
              <p:spPr bwMode="auto">
                <a:xfrm flipH="1">
                  <a:off x="3045543" y="1500250"/>
                  <a:ext cx="2736304" cy="334838"/>
                </a:xfrm>
                <a:custGeom>
                  <a:avLst/>
                  <a:gdLst>
                    <a:gd name="T0" fmla="*/ 2147483646 w 13643"/>
                    <a:gd name="T1" fmla="*/ 121380994 h 4678"/>
                    <a:gd name="T2" fmla="*/ 2147483646 w 13643"/>
                    <a:gd name="T3" fmla="*/ 67473722 h 4678"/>
                    <a:gd name="T4" fmla="*/ 2147483646 w 13643"/>
                    <a:gd name="T5" fmla="*/ 105247786 h 4678"/>
                    <a:gd name="T6" fmla="*/ 2147483646 w 13643"/>
                    <a:gd name="T7" fmla="*/ 143016697 h 4678"/>
                    <a:gd name="T8" fmla="*/ 2147483646 w 13643"/>
                    <a:gd name="T9" fmla="*/ 73708809 h 4678"/>
                    <a:gd name="T10" fmla="*/ 2147483646 w 13643"/>
                    <a:gd name="T11" fmla="*/ 111846557 h 4678"/>
                    <a:gd name="T12" fmla="*/ 2147483646 w 13643"/>
                    <a:gd name="T13" fmla="*/ 120648402 h 4678"/>
                    <a:gd name="T14" fmla="*/ 2147483646 w 13643"/>
                    <a:gd name="T15" fmla="*/ 86911505 h 4678"/>
                    <a:gd name="T16" fmla="*/ 2147483646 w 13643"/>
                    <a:gd name="T17" fmla="*/ 182988609 h 4678"/>
                    <a:gd name="T18" fmla="*/ 2147483646 w 13643"/>
                    <a:gd name="T19" fmla="*/ 177855023 h 4678"/>
                    <a:gd name="T20" fmla="*/ 1411899169 w 13643"/>
                    <a:gd name="T21" fmla="*/ 180790689 h 4678"/>
                    <a:gd name="T22" fmla="*/ 1904026342 w 13643"/>
                    <a:gd name="T23" fmla="*/ 284931820 h 4678"/>
                    <a:gd name="T24" fmla="*/ 24216180 w 13643"/>
                    <a:gd name="T25" fmla="*/ 347277182 h 4678"/>
                    <a:gd name="T26" fmla="*/ 1242466335 w 13643"/>
                    <a:gd name="T27" fmla="*/ 397516195 h 4678"/>
                    <a:gd name="T28" fmla="*/ 2147483646 w 13643"/>
                    <a:gd name="T29" fmla="*/ 1043291647 h 4678"/>
                    <a:gd name="T30" fmla="*/ 2147483646 w 13643"/>
                    <a:gd name="T31" fmla="*/ 1462807229 h 4678"/>
                    <a:gd name="T32" fmla="*/ 2147483646 w 13643"/>
                    <a:gd name="T33" fmla="*/ 1563285255 h 4678"/>
                    <a:gd name="T34" fmla="*/ 2147483646 w 13643"/>
                    <a:gd name="T35" fmla="*/ 1555584912 h 4678"/>
                    <a:gd name="T36" fmla="*/ 2147483646 w 13643"/>
                    <a:gd name="T37" fmla="*/ 1548253477 h 4678"/>
                    <a:gd name="T38" fmla="*/ 2147483646 w 13643"/>
                    <a:gd name="T39" fmla="*/ 1676965906 h 4678"/>
                    <a:gd name="T40" fmla="*/ 2147483646 w 13643"/>
                    <a:gd name="T41" fmla="*/ 1669634471 h 4678"/>
                    <a:gd name="T42" fmla="*/ 2147483646 w 13643"/>
                    <a:gd name="T43" fmla="*/ 1662297954 h 4678"/>
                    <a:gd name="T44" fmla="*/ 2147483646 w 13643"/>
                    <a:gd name="T45" fmla="*/ 1715472562 h 4678"/>
                    <a:gd name="T46" fmla="*/ 2147483646 w 13643"/>
                    <a:gd name="T47" fmla="*/ 1638464403 h 4678"/>
                    <a:gd name="T48" fmla="*/ 2147483646 w 13643"/>
                    <a:gd name="T49" fmla="*/ 1555953821 h 4678"/>
                    <a:gd name="T50" fmla="*/ 2147483646 w 13643"/>
                    <a:gd name="T51" fmla="*/ 1406333200 h 4678"/>
                    <a:gd name="T52" fmla="*/ 2147483646 w 13643"/>
                    <a:gd name="T53" fmla="*/ 1273219849 h 4678"/>
                    <a:gd name="T54" fmla="*/ 2147483646 w 13643"/>
                    <a:gd name="T55" fmla="*/ 1108931276 h 4678"/>
                    <a:gd name="T56" fmla="*/ 2147483646 w 13643"/>
                    <a:gd name="T57" fmla="*/ 10267101 h 4678"/>
                    <a:gd name="T58" fmla="*/ 556690349 w 13643"/>
                    <a:gd name="T59" fmla="*/ 348373529 h 4678"/>
                    <a:gd name="T60" fmla="*/ 2147483646 w 13643"/>
                    <a:gd name="T61" fmla="*/ 293001001 h 4678"/>
                    <a:gd name="T62" fmla="*/ 1815287500 w 13643"/>
                    <a:gd name="T63" fmla="*/ 196191304 h 4678"/>
                    <a:gd name="T64" fmla="*/ 2147483646 w 13643"/>
                    <a:gd name="T65" fmla="*/ 201324819 h 4678"/>
                    <a:gd name="T66" fmla="*/ 2147483646 w 13643"/>
                    <a:gd name="T67" fmla="*/ 203522739 h 4678"/>
                    <a:gd name="T68" fmla="*/ 2147483646 w 13643"/>
                    <a:gd name="T69" fmla="*/ 110381301 h 4678"/>
                    <a:gd name="T70" fmla="*/ 2147483646 w 13643"/>
                    <a:gd name="T71" fmla="*/ 173454172 h 4678"/>
                    <a:gd name="T72" fmla="*/ 2147483646 w 13643"/>
                    <a:gd name="T73" fmla="*/ 97911198 h 4678"/>
                    <a:gd name="T74" fmla="*/ 2147483646 w 13643"/>
                    <a:gd name="T75" fmla="*/ 132017003 h 4678"/>
                    <a:gd name="T76" fmla="*/ 2147483646 w 13643"/>
                    <a:gd name="T77" fmla="*/ 166855330 h 4678"/>
                    <a:gd name="T78" fmla="*/ 2147483646 w 13643"/>
                    <a:gd name="T79" fmla="*/ 91312427 h 4678"/>
                    <a:gd name="T80" fmla="*/ 2147483646 w 13643"/>
                    <a:gd name="T81" fmla="*/ 125781916 h 4678"/>
                    <a:gd name="T82" fmla="*/ 2147483646 w 13643"/>
                    <a:gd name="T83" fmla="*/ 282001308 h 4678"/>
                    <a:gd name="T84" fmla="*/ 1218250155 w 13643"/>
                    <a:gd name="T85" fmla="*/ 369276568 h 4678"/>
                    <a:gd name="T86" fmla="*/ 2147483646 w 13643"/>
                    <a:gd name="T87" fmla="*/ 1258915581 h 4678"/>
                    <a:gd name="T88" fmla="*/ 2147483646 w 13643"/>
                    <a:gd name="T89" fmla="*/ 1409268866 h 4678"/>
                    <a:gd name="T90" fmla="*/ 2147483646 w 13643"/>
                    <a:gd name="T91" fmla="*/ 1532115116 h 4678"/>
                    <a:gd name="T92" fmla="*/ 2147483646 w 13643"/>
                    <a:gd name="T93" fmla="*/ 1625261708 h 4678"/>
                    <a:gd name="T94" fmla="*/ 2147483646 w 13643"/>
                    <a:gd name="T95" fmla="*/ 1691270174 h 4678"/>
                    <a:gd name="T96" fmla="*/ 2147483646 w 13643"/>
                    <a:gd name="T97" fmla="*/ 1638464403 h 4678"/>
                    <a:gd name="T98" fmla="*/ 2147483646 w 13643"/>
                    <a:gd name="T99" fmla="*/ 1645795838 h 4678"/>
                    <a:gd name="T100" fmla="*/ 2147483646 w 13643"/>
                    <a:gd name="T101" fmla="*/ 1653132355 h 4678"/>
                    <a:gd name="T102" fmla="*/ 2147483646 w 13643"/>
                    <a:gd name="T103" fmla="*/ 1524414844 h 4678"/>
                    <a:gd name="T104" fmla="*/ 2147483646 w 13643"/>
                    <a:gd name="T105" fmla="*/ 1531751361 h 4678"/>
                    <a:gd name="T106" fmla="*/ 2147483646 w 13643"/>
                    <a:gd name="T107" fmla="*/ 1539082795 h 4678"/>
                    <a:gd name="T108" fmla="*/ 2147483646 w 13643"/>
                    <a:gd name="T109" fmla="*/ 1467576988 h 4678"/>
                    <a:gd name="T110" fmla="*/ 2147483646 w 13643"/>
                    <a:gd name="T111" fmla="*/ 1296689645 h 4678"/>
                    <a:gd name="T112" fmla="*/ 2147483646 w 13643"/>
                    <a:gd name="T113" fmla="*/ 1166506806 h 467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3643" h="4678">
                      <a:moveTo>
                        <a:pt x="12929" y="28"/>
                      </a:moveTo>
                      <a:cubicBezTo>
                        <a:pt x="7937" y="331"/>
                        <a:pt x="7937" y="331"/>
                        <a:pt x="7937" y="331"/>
                      </a:cubicBezTo>
                      <a:cubicBezTo>
                        <a:pt x="7830" y="315"/>
                        <a:pt x="7736" y="297"/>
                        <a:pt x="7644" y="278"/>
                      </a:cubicBezTo>
                      <a:cubicBezTo>
                        <a:pt x="7408" y="232"/>
                        <a:pt x="7164" y="184"/>
                        <a:pt x="6695" y="184"/>
                      </a:cubicBezTo>
                      <a:cubicBezTo>
                        <a:pt x="6664" y="184"/>
                        <a:pt x="6664" y="184"/>
                        <a:pt x="6664" y="184"/>
                      </a:cubicBezTo>
                      <a:cubicBezTo>
                        <a:pt x="6173" y="186"/>
                        <a:pt x="5924" y="237"/>
                        <a:pt x="5684" y="287"/>
                      </a:cubicBezTo>
                      <a:cubicBezTo>
                        <a:pt x="5446" y="337"/>
                        <a:pt x="5201" y="387"/>
                        <a:pt x="4717" y="390"/>
                      </a:cubicBezTo>
                      <a:cubicBezTo>
                        <a:pt x="4685" y="390"/>
                        <a:pt x="4685" y="390"/>
                        <a:pt x="4685" y="390"/>
                      </a:cubicBezTo>
                      <a:cubicBezTo>
                        <a:pt x="4223" y="390"/>
                        <a:pt x="3982" y="342"/>
                        <a:pt x="3749" y="296"/>
                      </a:cubicBezTo>
                      <a:cubicBezTo>
                        <a:pt x="3513" y="249"/>
                        <a:pt x="3269" y="201"/>
                        <a:pt x="2800" y="201"/>
                      </a:cubicBezTo>
                      <a:cubicBezTo>
                        <a:pt x="2768" y="201"/>
                        <a:pt x="2768" y="201"/>
                        <a:pt x="2768" y="201"/>
                      </a:cubicBezTo>
                      <a:cubicBezTo>
                        <a:pt x="2278" y="203"/>
                        <a:pt x="2030" y="255"/>
                        <a:pt x="1789" y="305"/>
                      </a:cubicBezTo>
                      <a:cubicBezTo>
                        <a:pt x="1551" y="354"/>
                        <a:pt x="1306" y="405"/>
                        <a:pt x="822" y="407"/>
                      </a:cubicBezTo>
                      <a:cubicBezTo>
                        <a:pt x="801" y="407"/>
                        <a:pt x="759" y="360"/>
                        <a:pt x="732" y="329"/>
                      </a:cubicBezTo>
                      <a:cubicBezTo>
                        <a:pt x="688" y="281"/>
                        <a:pt x="648" y="235"/>
                        <a:pt x="602" y="235"/>
                      </a:cubicBezTo>
                      <a:cubicBezTo>
                        <a:pt x="597" y="235"/>
                        <a:pt x="591" y="236"/>
                        <a:pt x="586" y="237"/>
                      </a:cubicBezTo>
                      <a:cubicBezTo>
                        <a:pt x="530" y="251"/>
                        <a:pt x="514" y="326"/>
                        <a:pt x="498" y="397"/>
                      </a:cubicBezTo>
                      <a:cubicBezTo>
                        <a:pt x="491" y="432"/>
                        <a:pt x="479" y="490"/>
                        <a:pt x="464" y="499"/>
                      </a:cubicBezTo>
                      <a:cubicBezTo>
                        <a:pt x="463" y="500"/>
                        <a:pt x="458" y="502"/>
                        <a:pt x="445" y="502"/>
                      </a:cubicBezTo>
                      <a:cubicBezTo>
                        <a:pt x="421" y="502"/>
                        <a:pt x="386" y="494"/>
                        <a:pt x="352" y="485"/>
                      </a:cubicBezTo>
                      <a:cubicBezTo>
                        <a:pt x="314" y="476"/>
                        <a:pt x="275" y="466"/>
                        <a:pt x="243" y="466"/>
                      </a:cubicBezTo>
                      <a:cubicBezTo>
                        <a:pt x="213" y="466"/>
                        <a:pt x="189" y="475"/>
                        <a:pt x="175" y="493"/>
                      </a:cubicBezTo>
                      <a:cubicBezTo>
                        <a:pt x="139" y="537"/>
                        <a:pt x="169" y="601"/>
                        <a:pt x="201" y="669"/>
                      </a:cubicBezTo>
                      <a:cubicBezTo>
                        <a:pt x="218" y="704"/>
                        <a:pt x="243" y="759"/>
                        <a:pt x="236" y="777"/>
                      </a:cubicBezTo>
                      <a:cubicBezTo>
                        <a:pt x="231" y="792"/>
                        <a:pt x="176" y="816"/>
                        <a:pt x="143" y="830"/>
                      </a:cubicBezTo>
                      <a:cubicBezTo>
                        <a:pt x="76" y="859"/>
                        <a:pt x="6" y="889"/>
                        <a:pt x="3" y="947"/>
                      </a:cubicBezTo>
                      <a:cubicBezTo>
                        <a:pt x="0" y="1001"/>
                        <a:pt x="59" y="1032"/>
                        <a:pt x="120" y="1065"/>
                      </a:cubicBezTo>
                      <a:cubicBezTo>
                        <a:pt x="131" y="1071"/>
                        <a:pt x="142" y="1077"/>
                        <a:pt x="154" y="1084"/>
                      </a:cubicBezTo>
                      <a:cubicBezTo>
                        <a:pt x="65" y="1234"/>
                        <a:pt x="39" y="1426"/>
                        <a:pt x="97" y="1630"/>
                      </a:cubicBezTo>
                      <a:cubicBezTo>
                        <a:pt x="442" y="2845"/>
                        <a:pt x="442" y="2845"/>
                        <a:pt x="442" y="2845"/>
                      </a:cubicBezTo>
                      <a:cubicBezTo>
                        <a:pt x="569" y="3293"/>
                        <a:pt x="1048" y="3677"/>
                        <a:pt x="1512" y="3704"/>
                      </a:cubicBezTo>
                      <a:cubicBezTo>
                        <a:pt x="6396" y="3989"/>
                        <a:pt x="6396" y="3989"/>
                        <a:pt x="6396" y="3989"/>
                      </a:cubicBezTo>
                      <a:cubicBezTo>
                        <a:pt x="6488" y="4019"/>
                        <a:pt x="6563" y="4051"/>
                        <a:pt x="6640" y="4084"/>
                      </a:cubicBezTo>
                      <a:cubicBezTo>
                        <a:pt x="6796" y="4153"/>
                        <a:pt x="6958" y="4223"/>
                        <a:pt x="7289" y="4263"/>
                      </a:cubicBezTo>
                      <a:cubicBezTo>
                        <a:pt x="7395" y="4275"/>
                        <a:pt x="7490" y="4281"/>
                        <a:pt x="7579" y="4281"/>
                      </a:cubicBezTo>
                      <a:cubicBezTo>
                        <a:pt x="7737" y="4281"/>
                        <a:pt x="7851" y="4261"/>
                        <a:pt x="7961" y="4242"/>
                      </a:cubicBezTo>
                      <a:cubicBezTo>
                        <a:pt x="8074" y="4222"/>
                        <a:pt x="8180" y="4204"/>
                        <a:pt x="8332" y="4204"/>
                      </a:cubicBezTo>
                      <a:cubicBezTo>
                        <a:pt x="8419" y="4204"/>
                        <a:pt x="8511" y="4210"/>
                        <a:pt x="8615" y="4222"/>
                      </a:cubicBezTo>
                      <a:cubicBezTo>
                        <a:pt x="8935" y="4261"/>
                        <a:pt x="9086" y="4326"/>
                        <a:pt x="9245" y="4395"/>
                      </a:cubicBezTo>
                      <a:cubicBezTo>
                        <a:pt x="9402" y="4463"/>
                        <a:pt x="9563" y="4534"/>
                        <a:pt x="9894" y="4573"/>
                      </a:cubicBezTo>
                      <a:cubicBezTo>
                        <a:pt x="10000" y="4586"/>
                        <a:pt x="10095" y="4592"/>
                        <a:pt x="10184" y="4592"/>
                      </a:cubicBezTo>
                      <a:cubicBezTo>
                        <a:pt x="10342" y="4592"/>
                        <a:pt x="10456" y="4572"/>
                        <a:pt x="10566" y="4553"/>
                      </a:cubicBezTo>
                      <a:cubicBezTo>
                        <a:pt x="10679" y="4533"/>
                        <a:pt x="10785" y="4515"/>
                        <a:pt x="10937" y="4515"/>
                      </a:cubicBezTo>
                      <a:cubicBezTo>
                        <a:pt x="11024" y="4515"/>
                        <a:pt x="11116" y="4521"/>
                        <a:pt x="11220" y="4533"/>
                      </a:cubicBezTo>
                      <a:cubicBezTo>
                        <a:pt x="11252" y="4537"/>
                        <a:pt x="11298" y="4561"/>
                        <a:pt x="11347" y="4587"/>
                      </a:cubicBezTo>
                      <a:cubicBezTo>
                        <a:pt x="11428" y="4629"/>
                        <a:pt x="11520" y="4678"/>
                        <a:pt x="11619" y="4678"/>
                      </a:cubicBezTo>
                      <a:cubicBezTo>
                        <a:pt x="11647" y="4678"/>
                        <a:pt x="11674" y="4674"/>
                        <a:pt x="11700" y="4666"/>
                      </a:cubicBezTo>
                      <a:cubicBezTo>
                        <a:pt x="11784" y="4640"/>
                        <a:pt x="11841" y="4552"/>
                        <a:pt x="11896" y="4468"/>
                      </a:cubicBezTo>
                      <a:cubicBezTo>
                        <a:pt x="11939" y="4400"/>
                        <a:pt x="11984" y="4331"/>
                        <a:pt x="12040" y="4295"/>
                      </a:cubicBezTo>
                      <a:cubicBezTo>
                        <a:pt x="12088" y="4265"/>
                        <a:pt x="12160" y="4254"/>
                        <a:pt x="12236" y="4243"/>
                      </a:cubicBezTo>
                      <a:cubicBezTo>
                        <a:pt x="12343" y="4227"/>
                        <a:pt x="12455" y="4210"/>
                        <a:pt x="12518" y="4131"/>
                      </a:cubicBezTo>
                      <a:cubicBezTo>
                        <a:pt x="12578" y="4053"/>
                        <a:pt x="12565" y="3943"/>
                        <a:pt x="12553" y="3835"/>
                      </a:cubicBezTo>
                      <a:cubicBezTo>
                        <a:pt x="12544" y="3763"/>
                        <a:pt x="12536" y="3688"/>
                        <a:pt x="12550" y="3628"/>
                      </a:cubicBezTo>
                      <a:cubicBezTo>
                        <a:pt x="12562" y="3580"/>
                        <a:pt x="12600" y="3528"/>
                        <a:pt x="12641" y="3472"/>
                      </a:cubicBezTo>
                      <a:cubicBezTo>
                        <a:pt x="12705" y="3385"/>
                        <a:pt x="12778" y="3285"/>
                        <a:pt x="12762" y="3172"/>
                      </a:cubicBezTo>
                      <a:cubicBezTo>
                        <a:pt x="12755" y="3120"/>
                        <a:pt x="12723" y="3072"/>
                        <a:pt x="12681" y="3024"/>
                      </a:cubicBezTo>
                      <a:cubicBezTo>
                        <a:pt x="13486" y="771"/>
                        <a:pt x="13486" y="771"/>
                        <a:pt x="13486" y="771"/>
                      </a:cubicBezTo>
                      <a:cubicBezTo>
                        <a:pt x="13643" y="333"/>
                        <a:pt x="13393" y="0"/>
                        <a:pt x="12929" y="28"/>
                      </a:cubicBezTo>
                      <a:close/>
                      <a:moveTo>
                        <a:pt x="151" y="1007"/>
                      </a:moveTo>
                      <a:cubicBezTo>
                        <a:pt x="125" y="993"/>
                        <a:pt x="71" y="964"/>
                        <a:pt x="69" y="950"/>
                      </a:cubicBezTo>
                      <a:cubicBezTo>
                        <a:pt x="70" y="933"/>
                        <a:pt x="137" y="904"/>
                        <a:pt x="169" y="890"/>
                      </a:cubicBezTo>
                      <a:cubicBezTo>
                        <a:pt x="227" y="865"/>
                        <a:pt x="283" y="841"/>
                        <a:pt x="298" y="799"/>
                      </a:cubicBezTo>
                      <a:cubicBezTo>
                        <a:pt x="314" y="756"/>
                        <a:pt x="288" y="700"/>
                        <a:pt x="260" y="641"/>
                      </a:cubicBezTo>
                      <a:cubicBezTo>
                        <a:pt x="247" y="612"/>
                        <a:pt x="216" y="547"/>
                        <a:pt x="225" y="535"/>
                      </a:cubicBezTo>
                      <a:cubicBezTo>
                        <a:pt x="225" y="535"/>
                        <a:pt x="229" y="532"/>
                        <a:pt x="243" y="532"/>
                      </a:cubicBezTo>
                      <a:cubicBezTo>
                        <a:pt x="267" y="532"/>
                        <a:pt x="302" y="540"/>
                        <a:pt x="336" y="549"/>
                      </a:cubicBezTo>
                      <a:cubicBezTo>
                        <a:pt x="374" y="558"/>
                        <a:pt x="413" y="568"/>
                        <a:pt x="445" y="568"/>
                      </a:cubicBezTo>
                      <a:cubicBezTo>
                        <a:pt x="467" y="568"/>
                        <a:pt x="485" y="564"/>
                        <a:pt x="499" y="555"/>
                      </a:cubicBezTo>
                      <a:cubicBezTo>
                        <a:pt x="537" y="532"/>
                        <a:pt x="549" y="473"/>
                        <a:pt x="563" y="411"/>
                      </a:cubicBezTo>
                      <a:cubicBezTo>
                        <a:pt x="570" y="377"/>
                        <a:pt x="585" y="305"/>
                        <a:pt x="602" y="301"/>
                      </a:cubicBezTo>
                      <a:cubicBezTo>
                        <a:pt x="618" y="301"/>
                        <a:pt x="659" y="346"/>
                        <a:pt x="683" y="373"/>
                      </a:cubicBezTo>
                      <a:cubicBezTo>
                        <a:pt x="728" y="424"/>
                        <a:pt x="772" y="472"/>
                        <a:pt x="822" y="473"/>
                      </a:cubicBezTo>
                      <a:cubicBezTo>
                        <a:pt x="1312" y="471"/>
                        <a:pt x="1561" y="419"/>
                        <a:pt x="1802" y="369"/>
                      </a:cubicBezTo>
                      <a:cubicBezTo>
                        <a:pt x="2040" y="320"/>
                        <a:pt x="2285" y="269"/>
                        <a:pt x="2769" y="267"/>
                      </a:cubicBezTo>
                      <a:cubicBezTo>
                        <a:pt x="2800" y="267"/>
                        <a:pt x="2800" y="267"/>
                        <a:pt x="2800" y="267"/>
                      </a:cubicBezTo>
                      <a:cubicBezTo>
                        <a:pt x="3263" y="267"/>
                        <a:pt x="3504" y="314"/>
                        <a:pt x="3736" y="360"/>
                      </a:cubicBezTo>
                      <a:cubicBezTo>
                        <a:pt x="3972" y="407"/>
                        <a:pt x="4216" y="455"/>
                        <a:pt x="4685" y="455"/>
                      </a:cubicBezTo>
                      <a:cubicBezTo>
                        <a:pt x="4717" y="455"/>
                        <a:pt x="4717" y="455"/>
                        <a:pt x="4717" y="455"/>
                      </a:cubicBezTo>
                      <a:cubicBezTo>
                        <a:pt x="5207" y="453"/>
                        <a:pt x="5456" y="402"/>
                        <a:pt x="5697" y="352"/>
                      </a:cubicBezTo>
                      <a:cubicBezTo>
                        <a:pt x="5935" y="302"/>
                        <a:pt x="6180" y="252"/>
                        <a:pt x="6664" y="249"/>
                      </a:cubicBezTo>
                      <a:cubicBezTo>
                        <a:pt x="6695" y="249"/>
                        <a:pt x="6695" y="249"/>
                        <a:pt x="6695" y="249"/>
                      </a:cubicBezTo>
                      <a:cubicBezTo>
                        <a:pt x="7158" y="249"/>
                        <a:pt x="7399" y="297"/>
                        <a:pt x="7632" y="343"/>
                      </a:cubicBezTo>
                      <a:cubicBezTo>
                        <a:pt x="7640" y="345"/>
                        <a:pt x="7648" y="346"/>
                        <a:pt x="7656" y="348"/>
                      </a:cubicBezTo>
                      <a:cubicBezTo>
                        <a:pt x="708" y="769"/>
                        <a:pt x="708" y="769"/>
                        <a:pt x="708" y="769"/>
                      </a:cubicBezTo>
                      <a:cubicBezTo>
                        <a:pt x="483" y="782"/>
                        <a:pt x="302" y="881"/>
                        <a:pt x="191" y="1029"/>
                      </a:cubicBezTo>
                      <a:cubicBezTo>
                        <a:pt x="178" y="1021"/>
                        <a:pt x="165" y="1014"/>
                        <a:pt x="151" y="1007"/>
                      </a:cubicBezTo>
                      <a:close/>
                      <a:moveTo>
                        <a:pt x="12697" y="3181"/>
                      </a:moveTo>
                      <a:cubicBezTo>
                        <a:pt x="12710" y="3268"/>
                        <a:pt x="12648" y="3352"/>
                        <a:pt x="12588" y="3433"/>
                      </a:cubicBezTo>
                      <a:cubicBezTo>
                        <a:pt x="12543" y="3494"/>
                        <a:pt x="12501" y="3551"/>
                        <a:pt x="12487" y="3612"/>
                      </a:cubicBezTo>
                      <a:cubicBezTo>
                        <a:pt x="12469" y="3684"/>
                        <a:pt x="12478" y="3765"/>
                        <a:pt x="12488" y="3843"/>
                      </a:cubicBezTo>
                      <a:cubicBezTo>
                        <a:pt x="12499" y="3941"/>
                        <a:pt x="12510" y="4034"/>
                        <a:pt x="12466" y="4090"/>
                      </a:cubicBezTo>
                      <a:cubicBezTo>
                        <a:pt x="12420" y="4149"/>
                        <a:pt x="12321" y="4164"/>
                        <a:pt x="12226" y="4178"/>
                      </a:cubicBezTo>
                      <a:cubicBezTo>
                        <a:pt x="12147" y="4190"/>
                        <a:pt x="12065" y="4202"/>
                        <a:pt x="12005" y="4240"/>
                      </a:cubicBezTo>
                      <a:cubicBezTo>
                        <a:pt x="11936" y="4283"/>
                        <a:pt x="11888" y="4359"/>
                        <a:pt x="11840" y="4432"/>
                      </a:cubicBezTo>
                      <a:cubicBezTo>
                        <a:pt x="11790" y="4510"/>
                        <a:pt x="11742" y="4584"/>
                        <a:pt x="11681" y="4603"/>
                      </a:cubicBezTo>
                      <a:cubicBezTo>
                        <a:pt x="11661" y="4609"/>
                        <a:pt x="11641" y="4612"/>
                        <a:pt x="11619" y="4612"/>
                      </a:cubicBezTo>
                      <a:cubicBezTo>
                        <a:pt x="11536" y="4612"/>
                        <a:pt x="11452" y="4568"/>
                        <a:pt x="11377" y="4529"/>
                      </a:cubicBezTo>
                      <a:cubicBezTo>
                        <a:pt x="11321" y="4499"/>
                        <a:pt x="11272" y="4474"/>
                        <a:pt x="11228" y="4468"/>
                      </a:cubicBezTo>
                      <a:cubicBezTo>
                        <a:pt x="11121" y="4455"/>
                        <a:pt x="11026" y="4449"/>
                        <a:pt x="10937" y="4449"/>
                      </a:cubicBezTo>
                      <a:cubicBezTo>
                        <a:pt x="10779" y="4449"/>
                        <a:pt x="10665" y="4469"/>
                        <a:pt x="10555" y="4488"/>
                      </a:cubicBezTo>
                      <a:cubicBezTo>
                        <a:pt x="10442" y="4508"/>
                        <a:pt x="10336" y="4527"/>
                        <a:pt x="10184" y="4527"/>
                      </a:cubicBezTo>
                      <a:cubicBezTo>
                        <a:pt x="10097" y="4527"/>
                        <a:pt x="10005" y="4521"/>
                        <a:pt x="9902" y="4508"/>
                      </a:cubicBezTo>
                      <a:cubicBezTo>
                        <a:pt x="9581" y="4470"/>
                        <a:pt x="9430" y="4404"/>
                        <a:pt x="9271" y="4335"/>
                      </a:cubicBezTo>
                      <a:cubicBezTo>
                        <a:pt x="9115" y="4267"/>
                        <a:pt x="8953" y="4196"/>
                        <a:pt x="8622" y="4157"/>
                      </a:cubicBezTo>
                      <a:cubicBezTo>
                        <a:pt x="8516" y="4144"/>
                        <a:pt x="8421" y="4138"/>
                        <a:pt x="8332" y="4138"/>
                      </a:cubicBezTo>
                      <a:cubicBezTo>
                        <a:pt x="8174" y="4138"/>
                        <a:pt x="8060" y="4158"/>
                        <a:pt x="7950" y="4177"/>
                      </a:cubicBezTo>
                      <a:cubicBezTo>
                        <a:pt x="7837" y="4197"/>
                        <a:pt x="7731" y="4216"/>
                        <a:pt x="7579" y="4216"/>
                      </a:cubicBezTo>
                      <a:cubicBezTo>
                        <a:pt x="7492" y="4216"/>
                        <a:pt x="7400" y="4210"/>
                        <a:pt x="7296" y="4197"/>
                      </a:cubicBezTo>
                      <a:cubicBezTo>
                        <a:pt x="6976" y="4159"/>
                        <a:pt x="6825" y="4093"/>
                        <a:pt x="6666" y="4024"/>
                      </a:cubicBezTo>
                      <a:cubicBezTo>
                        <a:pt x="6649" y="4017"/>
                        <a:pt x="6633" y="4010"/>
                        <a:pt x="6616" y="4002"/>
                      </a:cubicBezTo>
                      <a:cubicBezTo>
                        <a:pt x="11374" y="4280"/>
                        <a:pt x="11374" y="4280"/>
                        <a:pt x="11374" y="4280"/>
                      </a:cubicBezTo>
                      <a:cubicBezTo>
                        <a:pt x="11838" y="4307"/>
                        <a:pt x="12342" y="3974"/>
                        <a:pt x="12498" y="3536"/>
                      </a:cubicBezTo>
                      <a:cubicBezTo>
                        <a:pt x="12655" y="3097"/>
                        <a:pt x="12655" y="3097"/>
                        <a:pt x="12655" y="3097"/>
                      </a:cubicBezTo>
                      <a:cubicBezTo>
                        <a:pt x="12678" y="3126"/>
                        <a:pt x="12693" y="3154"/>
                        <a:pt x="12697" y="3181"/>
                      </a:cubicBezTo>
                      <a:close/>
                    </a:path>
                  </a:pathLst>
                </a:custGeom>
                <a:solidFill>
                  <a:srgbClr val="FFFF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4" name="组合 43"/>
                <p:cNvGrpSpPr/>
                <p:nvPr/>
              </p:nvGrpSpPr>
              <p:grpSpPr bwMode="auto">
                <a:xfrm flipH="1">
                  <a:off x="5777086" y="1434080"/>
                  <a:ext cx="131763" cy="127000"/>
                  <a:chOff x="3851275" y="1247775"/>
                  <a:chExt cx="131763" cy="127000"/>
                </a:xfrm>
              </p:grpSpPr>
              <p:sp>
                <p:nvSpPr>
                  <p:cNvPr id="25" name="Freeform 16"/>
                  <p:cNvSpPr/>
                  <p:nvPr/>
                </p:nvSpPr>
                <p:spPr bwMode="auto">
                  <a:xfrm>
                    <a:off x="3851275" y="1270000"/>
                    <a:ext cx="127000" cy="69850"/>
                  </a:xfrm>
                  <a:custGeom>
                    <a:avLst/>
                    <a:gdLst>
                      <a:gd name="T0" fmla="*/ 2147483646 w 719"/>
                      <a:gd name="T1" fmla="*/ 1904779513 h 389"/>
                      <a:gd name="T2" fmla="*/ 2147483646 w 719"/>
                      <a:gd name="T3" fmla="*/ 428443201 h 389"/>
                      <a:gd name="T4" fmla="*/ 0 w 719"/>
                      <a:gd name="T5" fmla="*/ 341580865 h 389"/>
                      <a:gd name="T6" fmla="*/ 1735948339 w 719"/>
                      <a:gd name="T7" fmla="*/ 1817949499 h 389"/>
                      <a:gd name="T8" fmla="*/ 2147483646 w 719"/>
                      <a:gd name="T9" fmla="*/ 1904779513 h 3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19" h="389">
                        <a:moveTo>
                          <a:pt x="719" y="329"/>
                        </a:moveTo>
                        <a:cubicBezTo>
                          <a:pt x="719" y="329"/>
                          <a:pt x="603" y="149"/>
                          <a:pt x="404" y="74"/>
                        </a:cubicBezTo>
                        <a:cubicBezTo>
                          <a:pt x="206" y="0"/>
                          <a:pt x="0" y="59"/>
                          <a:pt x="0" y="59"/>
                        </a:cubicBezTo>
                        <a:cubicBezTo>
                          <a:pt x="0" y="59"/>
                          <a:pt x="116" y="240"/>
                          <a:pt x="315" y="314"/>
                        </a:cubicBezTo>
                        <a:cubicBezTo>
                          <a:pt x="513" y="389"/>
                          <a:pt x="719" y="329"/>
                          <a:pt x="719" y="329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" name="Freeform 17"/>
                  <p:cNvSpPr/>
                  <p:nvPr/>
                </p:nvSpPr>
                <p:spPr bwMode="auto">
                  <a:xfrm>
                    <a:off x="3941763" y="1247775"/>
                    <a:ext cx="41275" cy="55563"/>
                  </a:xfrm>
                  <a:custGeom>
                    <a:avLst/>
                    <a:gdLst>
                      <a:gd name="T0" fmla="*/ 1340881099 w 229"/>
                      <a:gd name="T1" fmla="*/ 1796553363 h 309"/>
                      <a:gd name="T2" fmla="*/ 971996691 w 229"/>
                      <a:gd name="T3" fmla="*/ 680234793 h 309"/>
                      <a:gd name="T4" fmla="*/ 0 w 229"/>
                      <a:gd name="T5" fmla="*/ 0 h 309"/>
                      <a:gd name="T6" fmla="*/ 368884408 w 229"/>
                      <a:gd name="T7" fmla="*/ 1122106113 h 309"/>
                      <a:gd name="T8" fmla="*/ 1340881099 w 229"/>
                      <a:gd name="T9" fmla="*/ 1796553363 h 3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9" h="309">
                        <a:moveTo>
                          <a:pt x="229" y="309"/>
                        </a:moveTo>
                        <a:cubicBezTo>
                          <a:pt x="229" y="309"/>
                          <a:pt x="229" y="202"/>
                          <a:pt x="166" y="117"/>
                        </a:cubicBezTo>
                        <a:cubicBezTo>
                          <a:pt x="103" y="31"/>
                          <a:pt x="0" y="0"/>
                          <a:pt x="0" y="0"/>
                        </a:cubicBezTo>
                        <a:cubicBezTo>
                          <a:pt x="0" y="0"/>
                          <a:pt x="0" y="107"/>
                          <a:pt x="63" y="193"/>
                        </a:cubicBezTo>
                        <a:cubicBezTo>
                          <a:pt x="126" y="278"/>
                          <a:pt x="229" y="309"/>
                          <a:pt x="229" y="309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" name="Freeform 18"/>
                  <p:cNvSpPr/>
                  <p:nvPr/>
                </p:nvSpPr>
                <p:spPr bwMode="auto">
                  <a:xfrm>
                    <a:off x="3897313" y="1343025"/>
                    <a:ext cx="66675" cy="31750"/>
                  </a:xfrm>
                  <a:custGeom>
                    <a:avLst/>
                    <a:gdLst>
                      <a:gd name="T0" fmla="*/ 972379310 w 375"/>
                      <a:gd name="T1" fmla="*/ 147205254 h 171"/>
                      <a:gd name="T2" fmla="*/ 0 w 375"/>
                      <a:gd name="T3" fmla="*/ 812903605 h 171"/>
                      <a:gd name="T4" fmla="*/ 1129779605 w 375"/>
                      <a:gd name="T5" fmla="*/ 947353344 h 171"/>
                      <a:gd name="T6" fmla="*/ 2107786107 w 375"/>
                      <a:gd name="T7" fmla="*/ 281654807 h 171"/>
                      <a:gd name="T8" fmla="*/ 972379310 w 375"/>
                      <a:gd name="T9" fmla="*/ 147205254 h 17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75" h="171">
                        <a:moveTo>
                          <a:pt x="173" y="23"/>
                        </a:moveTo>
                        <a:cubicBezTo>
                          <a:pt x="70" y="46"/>
                          <a:pt x="0" y="127"/>
                          <a:pt x="0" y="127"/>
                        </a:cubicBezTo>
                        <a:cubicBezTo>
                          <a:pt x="0" y="127"/>
                          <a:pt x="98" y="171"/>
                          <a:pt x="201" y="148"/>
                        </a:cubicBezTo>
                        <a:cubicBezTo>
                          <a:pt x="305" y="125"/>
                          <a:pt x="375" y="44"/>
                          <a:pt x="375" y="44"/>
                        </a:cubicBezTo>
                        <a:cubicBezTo>
                          <a:pt x="375" y="44"/>
                          <a:pt x="277" y="0"/>
                          <a:pt x="173" y="23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3582787" y="1361515"/>
              <a:ext cx="2192177" cy="218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b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</a:rPr>
                <a:t>分清主副，参与生活</a:t>
              </a:r>
              <a:endPara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66489" y="1209653"/>
              <a:ext cx="427006" cy="2362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defRPr sz="2000" b="1" spc="4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dirty="0" smtClean="0">
                  <a:solidFill>
                    <a:srgbClr val="FFC000"/>
                  </a:solidFill>
                </a:rPr>
                <a:t>2</a:t>
              </a:r>
              <a:endParaRPr lang="zh-CN" altLang="en-US" sz="6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35" name="组合 116"/>
          <p:cNvGrpSpPr/>
          <p:nvPr/>
        </p:nvGrpSpPr>
        <p:grpSpPr bwMode="auto">
          <a:xfrm>
            <a:off x="2715406" y="1786725"/>
            <a:ext cx="3929090" cy="714379"/>
            <a:chOff x="2806797" y="1198866"/>
            <a:chExt cx="3349379" cy="482236"/>
          </a:xfrm>
        </p:grpSpPr>
        <p:grpSp>
          <p:nvGrpSpPr>
            <p:cNvPr id="36" name="组合 117"/>
            <p:cNvGrpSpPr/>
            <p:nvPr/>
          </p:nvGrpSpPr>
          <p:grpSpPr bwMode="auto">
            <a:xfrm>
              <a:off x="2806797" y="1201174"/>
              <a:ext cx="478169" cy="277871"/>
              <a:chOff x="6183142" y="2453757"/>
              <a:chExt cx="622251" cy="361599"/>
            </a:xfrm>
          </p:grpSpPr>
          <p:sp>
            <p:nvSpPr>
              <p:cNvPr id="58" name="Freeform 17"/>
              <p:cNvSpPr/>
              <p:nvPr/>
            </p:nvSpPr>
            <p:spPr bwMode="auto">
              <a:xfrm>
                <a:off x="6238889" y="2509504"/>
                <a:ext cx="566504" cy="305852"/>
              </a:xfrm>
              <a:custGeom>
                <a:avLst/>
                <a:gdLst>
                  <a:gd name="T0" fmla="*/ 2147483646 w 969"/>
                  <a:gd name="T1" fmla="*/ 2147483646 h 523"/>
                  <a:gd name="T2" fmla="*/ 2147483646 w 969"/>
                  <a:gd name="T3" fmla="*/ 2147483646 h 523"/>
                  <a:gd name="T4" fmla="*/ 2147483646 w 969"/>
                  <a:gd name="T5" fmla="*/ 2147483646 h 523"/>
                  <a:gd name="T6" fmla="*/ 2147483646 w 969"/>
                  <a:gd name="T7" fmla="*/ 2147483646 h 523"/>
                  <a:gd name="T8" fmla="*/ 2147483646 w 969"/>
                  <a:gd name="T9" fmla="*/ 2147483646 h 523"/>
                  <a:gd name="T10" fmla="*/ 2147483646 w 969"/>
                  <a:gd name="T11" fmla="*/ 0 h 523"/>
                  <a:gd name="T12" fmla="*/ 2147483646 w 969"/>
                  <a:gd name="T13" fmla="*/ 2147483646 h 523"/>
                  <a:gd name="T14" fmla="*/ 2147483646 w 969"/>
                  <a:gd name="T15" fmla="*/ 2147483646 h 523"/>
                  <a:gd name="T16" fmla="*/ 2147483646 w 969"/>
                  <a:gd name="T17" fmla="*/ 2147483646 h 523"/>
                  <a:gd name="T18" fmla="*/ 2147483646 w 969"/>
                  <a:gd name="T19" fmla="*/ 2147483646 h 523"/>
                  <a:gd name="T20" fmla="*/ 2147483646 w 969"/>
                  <a:gd name="T21" fmla="*/ 2147483646 h 523"/>
                  <a:gd name="T22" fmla="*/ 0 w 969"/>
                  <a:gd name="T23" fmla="*/ 2147483646 h 523"/>
                  <a:gd name="T24" fmla="*/ 2147483646 w 969"/>
                  <a:gd name="T25" fmla="*/ 2147483646 h 523"/>
                  <a:gd name="T26" fmla="*/ 2147483646 w 969"/>
                  <a:gd name="T27" fmla="*/ 2147483646 h 523"/>
                  <a:gd name="T28" fmla="*/ 2147483646 w 969"/>
                  <a:gd name="T29" fmla="*/ 2147483646 h 523"/>
                  <a:gd name="T30" fmla="*/ 2147483646 w 969"/>
                  <a:gd name="T31" fmla="*/ 2147483646 h 5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69" h="523">
                    <a:moveTo>
                      <a:pt x="871" y="326"/>
                    </a:moveTo>
                    <a:cubicBezTo>
                      <a:pt x="870" y="326"/>
                      <a:pt x="869" y="327"/>
                      <a:pt x="868" y="327"/>
                    </a:cubicBezTo>
                    <a:cubicBezTo>
                      <a:pt x="872" y="313"/>
                      <a:pt x="875" y="299"/>
                      <a:pt x="875" y="284"/>
                    </a:cubicBezTo>
                    <a:cubicBezTo>
                      <a:pt x="875" y="201"/>
                      <a:pt x="808" y="135"/>
                      <a:pt x="726" y="135"/>
                    </a:cubicBezTo>
                    <a:cubicBezTo>
                      <a:pt x="700" y="135"/>
                      <a:pt x="676" y="141"/>
                      <a:pt x="655" y="152"/>
                    </a:cubicBezTo>
                    <a:cubicBezTo>
                      <a:pt x="630" y="64"/>
                      <a:pt x="549" y="0"/>
                      <a:pt x="453" y="0"/>
                    </a:cubicBezTo>
                    <a:cubicBezTo>
                      <a:pt x="340" y="0"/>
                      <a:pt x="248" y="90"/>
                      <a:pt x="244" y="203"/>
                    </a:cubicBezTo>
                    <a:cubicBezTo>
                      <a:pt x="235" y="200"/>
                      <a:pt x="225" y="199"/>
                      <a:pt x="216" y="199"/>
                    </a:cubicBezTo>
                    <a:cubicBezTo>
                      <a:pt x="151" y="199"/>
                      <a:pt x="99" y="252"/>
                      <a:pt x="99" y="316"/>
                    </a:cubicBezTo>
                    <a:cubicBezTo>
                      <a:pt x="99" y="326"/>
                      <a:pt x="100" y="335"/>
                      <a:pt x="102" y="345"/>
                    </a:cubicBezTo>
                    <a:cubicBezTo>
                      <a:pt x="98" y="344"/>
                      <a:pt x="94" y="344"/>
                      <a:pt x="90" y="344"/>
                    </a:cubicBezTo>
                    <a:cubicBezTo>
                      <a:pt x="40" y="344"/>
                      <a:pt x="0" y="384"/>
                      <a:pt x="0" y="433"/>
                    </a:cubicBezTo>
                    <a:cubicBezTo>
                      <a:pt x="0" y="482"/>
                      <a:pt x="40" y="523"/>
                      <a:pt x="90" y="523"/>
                    </a:cubicBezTo>
                    <a:cubicBezTo>
                      <a:pt x="139" y="523"/>
                      <a:pt x="817" y="523"/>
                      <a:pt x="871" y="523"/>
                    </a:cubicBezTo>
                    <a:cubicBezTo>
                      <a:pt x="925" y="523"/>
                      <a:pt x="969" y="479"/>
                      <a:pt x="969" y="425"/>
                    </a:cubicBezTo>
                    <a:cubicBezTo>
                      <a:pt x="969" y="370"/>
                      <a:pt x="925" y="326"/>
                      <a:pt x="871" y="326"/>
                    </a:cubicBezTo>
                    <a:close/>
                  </a:path>
                </a:pathLst>
              </a:custGeom>
              <a:solidFill>
                <a:srgbClr val="AACD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Freeform 28"/>
              <p:cNvSpPr/>
              <p:nvPr/>
            </p:nvSpPr>
            <p:spPr bwMode="auto">
              <a:xfrm>
                <a:off x="6183142" y="2453757"/>
                <a:ext cx="564998" cy="305852"/>
              </a:xfrm>
              <a:custGeom>
                <a:avLst/>
                <a:gdLst>
                  <a:gd name="T0" fmla="*/ 2147483646 w 969"/>
                  <a:gd name="T1" fmla="*/ 2147483646 h 523"/>
                  <a:gd name="T2" fmla="*/ 2147483646 w 969"/>
                  <a:gd name="T3" fmla="*/ 2147483646 h 523"/>
                  <a:gd name="T4" fmla="*/ 2147483646 w 969"/>
                  <a:gd name="T5" fmla="*/ 2147483646 h 523"/>
                  <a:gd name="T6" fmla="*/ 2147483646 w 969"/>
                  <a:gd name="T7" fmla="*/ 2147483646 h 523"/>
                  <a:gd name="T8" fmla="*/ 2147483646 w 969"/>
                  <a:gd name="T9" fmla="*/ 2147483646 h 523"/>
                  <a:gd name="T10" fmla="*/ 2147483646 w 969"/>
                  <a:gd name="T11" fmla="*/ 0 h 523"/>
                  <a:gd name="T12" fmla="*/ 2147483646 w 969"/>
                  <a:gd name="T13" fmla="*/ 2147483646 h 523"/>
                  <a:gd name="T14" fmla="*/ 2147483646 w 969"/>
                  <a:gd name="T15" fmla="*/ 2147483646 h 523"/>
                  <a:gd name="T16" fmla="*/ 2147483646 w 969"/>
                  <a:gd name="T17" fmla="*/ 2147483646 h 523"/>
                  <a:gd name="T18" fmla="*/ 2147483646 w 969"/>
                  <a:gd name="T19" fmla="*/ 2147483646 h 523"/>
                  <a:gd name="T20" fmla="*/ 2147483646 w 969"/>
                  <a:gd name="T21" fmla="*/ 2147483646 h 523"/>
                  <a:gd name="T22" fmla="*/ 0 w 969"/>
                  <a:gd name="T23" fmla="*/ 2147483646 h 523"/>
                  <a:gd name="T24" fmla="*/ 2147483646 w 969"/>
                  <a:gd name="T25" fmla="*/ 2147483646 h 523"/>
                  <a:gd name="T26" fmla="*/ 2147483646 w 969"/>
                  <a:gd name="T27" fmla="*/ 2147483646 h 523"/>
                  <a:gd name="T28" fmla="*/ 2147483646 w 969"/>
                  <a:gd name="T29" fmla="*/ 2147483646 h 523"/>
                  <a:gd name="T30" fmla="*/ 2147483646 w 969"/>
                  <a:gd name="T31" fmla="*/ 2147483646 h 5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69" h="523">
                    <a:moveTo>
                      <a:pt x="871" y="326"/>
                    </a:moveTo>
                    <a:cubicBezTo>
                      <a:pt x="870" y="326"/>
                      <a:pt x="869" y="327"/>
                      <a:pt x="868" y="327"/>
                    </a:cubicBezTo>
                    <a:cubicBezTo>
                      <a:pt x="872" y="313"/>
                      <a:pt x="875" y="299"/>
                      <a:pt x="875" y="284"/>
                    </a:cubicBezTo>
                    <a:cubicBezTo>
                      <a:pt x="875" y="201"/>
                      <a:pt x="808" y="135"/>
                      <a:pt x="726" y="135"/>
                    </a:cubicBezTo>
                    <a:cubicBezTo>
                      <a:pt x="700" y="135"/>
                      <a:pt x="676" y="141"/>
                      <a:pt x="655" y="152"/>
                    </a:cubicBezTo>
                    <a:cubicBezTo>
                      <a:pt x="630" y="64"/>
                      <a:pt x="549" y="0"/>
                      <a:pt x="453" y="0"/>
                    </a:cubicBezTo>
                    <a:cubicBezTo>
                      <a:pt x="340" y="0"/>
                      <a:pt x="248" y="90"/>
                      <a:pt x="244" y="203"/>
                    </a:cubicBezTo>
                    <a:cubicBezTo>
                      <a:pt x="235" y="200"/>
                      <a:pt x="225" y="199"/>
                      <a:pt x="216" y="199"/>
                    </a:cubicBezTo>
                    <a:cubicBezTo>
                      <a:pt x="151" y="199"/>
                      <a:pt x="99" y="252"/>
                      <a:pt x="99" y="316"/>
                    </a:cubicBezTo>
                    <a:cubicBezTo>
                      <a:pt x="99" y="326"/>
                      <a:pt x="100" y="335"/>
                      <a:pt x="102" y="345"/>
                    </a:cubicBezTo>
                    <a:cubicBezTo>
                      <a:pt x="98" y="344"/>
                      <a:pt x="94" y="344"/>
                      <a:pt x="90" y="344"/>
                    </a:cubicBezTo>
                    <a:cubicBezTo>
                      <a:pt x="40" y="344"/>
                      <a:pt x="0" y="384"/>
                      <a:pt x="0" y="433"/>
                    </a:cubicBezTo>
                    <a:cubicBezTo>
                      <a:pt x="0" y="482"/>
                      <a:pt x="40" y="523"/>
                      <a:pt x="90" y="523"/>
                    </a:cubicBezTo>
                    <a:cubicBezTo>
                      <a:pt x="139" y="523"/>
                      <a:pt x="817" y="523"/>
                      <a:pt x="871" y="523"/>
                    </a:cubicBezTo>
                    <a:cubicBezTo>
                      <a:pt x="925" y="523"/>
                      <a:pt x="969" y="479"/>
                      <a:pt x="969" y="425"/>
                    </a:cubicBezTo>
                    <a:cubicBezTo>
                      <a:pt x="969" y="370"/>
                      <a:pt x="925" y="326"/>
                      <a:pt x="871" y="326"/>
                    </a:cubicBezTo>
                    <a:close/>
                  </a:path>
                </a:pathLst>
              </a:custGeom>
              <a:solidFill>
                <a:srgbClr val="FFFF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7" name="组合 118"/>
            <p:cNvGrpSpPr/>
            <p:nvPr/>
          </p:nvGrpSpPr>
          <p:grpSpPr bwMode="auto">
            <a:xfrm>
              <a:off x="3089373" y="1215169"/>
              <a:ext cx="3066803" cy="465933"/>
              <a:chOff x="3045543" y="1434080"/>
              <a:chExt cx="2950965" cy="448332"/>
            </a:xfrm>
          </p:grpSpPr>
          <p:grpSp>
            <p:nvGrpSpPr>
              <p:cNvPr id="40" name="组合 121"/>
              <p:cNvGrpSpPr/>
              <p:nvPr/>
            </p:nvGrpSpPr>
            <p:grpSpPr bwMode="auto">
              <a:xfrm>
                <a:off x="3099861" y="1530622"/>
                <a:ext cx="2896647" cy="351790"/>
                <a:chOff x="3012202" y="1434080"/>
                <a:chExt cx="2896647" cy="351790"/>
              </a:xfrm>
            </p:grpSpPr>
            <p:sp>
              <p:nvSpPr>
                <p:cNvPr id="49" name="Freeform 15"/>
                <p:cNvSpPr>
                  <a:spLocks noEditPoints="1"/>
                </p:cNvSpPr>
                <p:nvPr/>
              </p:nvSpPr>
              <p:spPr bwMode="auto">
                <a:xfrm flipH="1">
                  <a:off x="3012202" y="1451032"/>
                  <a:ext cx="2736304" cy="334838"/>
                </a:xfrm>
                <a:custGeom>
                  <a:avLst/>
                  <a:gdLst>
                    <a:gd name="T0" fmla="*/ 2147483646 w 13643"/>
                    <a:gd name="T1" fmla="*/ 121380994 h 4678"/>
                    <a:gd name="T2" fmla="*/ 2147483646 w 13643"/>
                    <a:gd name="T3" fmla="*/ 67473722 h 4678"/>
                    <a:gd name="T4" fmla="*/ 2147483646 w 13643"/>
                    <a:gd name="T5" fmla="*/ 105247786 h 4678"/>
                    <a:gd name="T6" fmla="*/ 2147483646 w 13643"/>
                    <a:gd name="T7" fmla="*/ 143016697 h 4678"/>
                    <a:gd name="T8" fmla="*/ 2147483646 w 13643"/>
                    <a:gd name="T9" fmla="*/ 73708809 h 4678"/>
                    <a:gd name="T10" fmla="*/ 2147483646 w 13643"/>
                    <a:gd name="T11" fmla="*/ 111846557 h 4678"/>
                    <a:gd name="T12" fmla="*/ 2147483646 w 13643"/>
                    <a:gd name="T13" fmla="*/ 120648402 h 4678"/>
                    <a:gd name="T14" fmla="*/ 2147483646 w 13643"/>
                    <a:gd name="T15" fmla="*/ 86911505 h 4678"/>
                    <a:gd name="T16" fmla="*/ 2147483646 w 13643"/>
                    <a:gd name="T17" fmla="*/ 182988609 h 4678"/>
                    <a:gd name="T18" fmla="*/ 2147483646 w 13643"/>
                    <a:gd name="T19" fmla="*/ 177855023 h 4678"/>
                    <a:gd name="T20" fmla="*/ 1411899169 w 13643"/>
                    <a:gd name="T21" fmla="*/ 180790689 h 4678"/>
                    <a:gd name="T22" fmla="*/ 1904026342 w 13643"/>
                    <a:gd name="T23" fmla="*/ 284931820 h 4678"/>
                    <a:gd name="T24" fmla="*/ 24216180 w 13643"/>
                    <a:gd name="T25" fmla="*/ 347277182 h 4678"/>
                    <a:gd name="T26" fmla="*/ 1242466335 w 13643"/>
                    <a:gd name="T27" fmla="*/ 397516195 h 4678"/>
                    <a:gd name="T28" fmla="*/ 2147483646 w 13643"/>
                    <a:gd name="T29" fmla="*/ 1043291647 h 4678"/>
                    <a:gd name="T30" fmla="*/ 2147483646 w 13643"/>
                    <a:gd name="T31" fmla="*/ 1462807229 h 4678"/>
                    <a:gd name="T32" fmla="*/ 2147483646 w 13643"/>
                    <a:gd name="T33" fmla="*/ 1563285255 h 4678"/>
                    <a:gd name="T34" fmla="*/ 2147483646 w 13643"/>
                    <a:gd name="T35" fmla="*/ 1555584912 h 4678"/>
                    <a:gd name="T36" fmla="*/ 2147483646 w 13643"/>
                    <a:gd name="T37" fmla="*/ 1548253477 h 4678"/>
                    <a:gd name="T38" fmla="*/ 2147483646 w 13643"/>
                    <a:gd name="T39" fmla="*/ 1676965906 h 4678"/>
                    <a:gd name="T40" fmla="*/ 2147483646 w 13643"/>
                    <a:gd name="T41" fmla="*/ 1669634471 h 4678"/>
                    <a:gd name="T42" fmla="*/ 2147483646 w 13643"/>
                    <a:gd name="T43" fmla="*/ 1662297954 h 4678"/>
                    <a:gd name="T44" fmla="*/ 2147483646 w 13643"/>
                    <a:gd name="T45" fmla="*/ 1715472562 h 4678"/>
                    <a:gd name="T46" fmla="*/ 2147483646 w 13643"/>
                    <a:gd name="T47" fmla="*/ 1638464403 h 4678"/>
                    <a:gd name="T48" fmla="*/ 2147483646 w 13643"/>
                    <a:gd name="T49" fmla="*/ 1555953821 h 4678"/>
                    <a:gd name="T50" fmla="*/ 2147483646 w 13643"/>
                    <a:gd name="T51" fmla="*/ 1406333200 h 4678"/>
                    <a:gd name="T52" fmla="*/ 2147483646 w 13643"/>
                    <a:gd name="T53" fmla="*/ 1273219849 h 4678"/>
                    <a:gd name="T54" fmla="*/ 2147483646 w 13643"/>
                    <a:gd name="T55" fmla="*/ 1108931276 h 4678"/>
                    <a:gd name="T56" fmla="*/ 2147483646 w 13643"/>
                    <a:gd name="T57" fmla="*/ 10267101 h 4678"/>
                    <a:gd name="T58" fmla="*/ 556690349 w 13643"/>
                    <a:gd name="T59" fmla="*/ 348373529 h 4678"/>
                    <a:gd name="T60" fmla="*/ 2147483646 w 13643"/>
                    <a:gd name="T61" fmla="*/ 293001001 h 4678"/>
                    <a:gd name="T62" fmla="*/ 1815287500 w 13643"/>
                    <a:gd name="T63" fmla="*/ 196191304 h 4678"/>
                    <a:gd name="T64" fmla="*/ 2147483646 w 13643"/>
                    <a:gd name="T65" fmla="*/ 201324819 h 4678"/>
                    <a:gd name="T66" fmla="*/ 2147483646 w 13643"/>
                    <a:gd name="T67" fmla="*/ 203522739 h 4678"/>
                    <a:gd name="T68" fmla="*/ 2147483646 w 13643"/>
                    <a:gd name="T69" fmla="*/ 110381301 h 4678"/>
                    <a:gd name="T70" fmla="*/ 2147483646 w 13643"/>
                    <a:gd name="T71" fmla="*/ 173454172 h 4678"/>
                    <a:gd name="T72" fmla="*/ 2147483646 w 13643"/>
                    <a:gd name="T73" fmla="*/ 97911198 h 4678"/>
                    <a:gd name="T74" fmla="*/ 2147483646 w 13643"/>
                    <a:gd name="T75" fmla="*/ 132017003 h 4678"/>
                    <a:gd name="T76" fmla="*/ 2147483646 w 13643"/>
                    <a:gd name="T77" fmla="*/ 166855330 h 4678"/>
                    <a:gd name="T78" fmla="*/ 2147483646 w 13643"/>
                    <a:gd name="T79" fmla="*/ 91312427 h 4678"/>
                    <a:gd name="T80" fmla="*/ 2147483646 w 13643"/>
                    <a:gd name="T81" fmla="*/ 125781916 h 4678"/>
                    <a:gd name="T82" fmla="*/ 2147483646 w 13643"/>
                    <a:gd name="T83" fmla="*/ 282001308 h 4678"/>
                    <a:gd name="T84" fmla="*/ 1218250155 w 13643"/>
                    <a:gd name="T85" fmla="*/ 369276568 h 4678"/>
                    <a:gd name="T86" fmla="*/ 2147483646 w 13643"/>
                    <a:gd name="T87" fmla="*/ 1258915581 h 4678"/>
                    <a:gd name="T88" fmla="*/ 2147483646 w 13643"/>
                    <a:gd name="T89" fmla="*/ 1409268866 h 4678"/>
                    <a:gd name="T90" fmla="*/ 2147483646 w 13643"/>
                    <a:gd name="T91" fmla="*/ 1532115116 h 4678"/>
                    <a:gd name="T92" fmla="*/ 2147483646 w 13643"/>
                    <a:gd name="T93" fmla="*/ 1625261708 h 4678"/>
                    <a:gd name="T94" fmla="*/ 2147483646 w 13643"/>
                    <a:gd name="T95" fmla="*/ 1691270174 h 4678"/>
                    <a:gd name="T96" fmla="*/ 2147483646 w 13643"/>
                    <a:gd name="T97" fmla="*/ 1638464403 h 4678"/>
                    <a:gd name="T98" fmla="*/ 2147483646 w 13643"/>
                    <a:gd name="T99" fmla="*/ 1645795838 h 4678"/>
                    <a:gd name="T100" fmla="*/ 2147483646 w 13643"/>
                    <a:gd name="T101" fmla="*/ 1653132355 h 4678"/>
                    <a:gd name="T102" fmla="*/ 2147483646 w 13643"/>
                    <a:gd name="T103" fmla="*/ 1524414844 h 4678"/>
                    <a:gd name="T104" fmla="*/ 2147483646 w 13643"/>
                    <a:gd name="T105" fmla="*/ 1531751361 h 4678"/>
                    <a:gd name="T106" fmla="*/ 2147483646 w 13643"/>
                    <a:gd name="T107" fmla="*/ 1539082795 h 4678"/>
                    <a:gd name="T108" fmla="*/ 2147483646 w 13643"/>
                    <a:gd name="T109" fmla="*/ 1467576988 h 4678"/>
                    <a:gd name="T110" fmla="*/ 2147483646 w 13643"/>
                    <a:gd name="T111" fmla="*/ 1296689645 h 4678"/>
                    <a:gd name="T112" fmla="*/ 2147483646 w 13643"/>
                    <a:gd name="T113" fmla="*/ 1166506806 h 467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3643" h="4678">
                      <a:moveTo>
                        <a:pt x="12929" y="28"/>
                      </a:moveTo>
                      <a:cubicBezTo>
                        <a:pt x="7937" y="331"/>
                        <a:pt x="7937" y="331"/>
                        <a:pt x="7937" y="331"/>
                      </a:cubicBezTo>
                      <a:cubicBezTo>
                        <a:pt x="7830" y="315"/>
                        <a:pt x="7736" y="297"/>
                        <a:pt x="7644" y="278"/>
                      </a:cubicBezTo>
                      <a:cubicBezTo>
                        <a:pt x="7408" y="232"/>
                        <a:pt x="7164" y="184"/>
                        <a:pt x="6695" y="184"/>
                      </a:cubicBezTo>
                      <a:cubicBezTo>
                        <a:pt x="6664" y="184"/>
                        <a:pt x="6664" y="184"/>
                        <a:pt x="6664" y="184"/>
                      </a:cubicBezTo>
                      <a:cubicBezTo>
                        <a:pt x="6173" y="186"/>
                        <a:pt x="5924" y="237"/>
                        <a:pt x="5684" y="287"/>
                      </a:cubicBezTo>
                      <a:cubicBezTo>
                        <a:pt x="5446" y="337"/>
                        <a:pt x="5201" y="387"/>
                        <a:pt x="4717" y="390"/>
                      </a:cubicBezTo>
                      <a:cubicBezTo>
                        <a:pt x="4685" y="390"/>
                        <a:pt x="4685" y="390"/>
                        <a:pt x="4685" y="390"/>
                      </a:cubicBezTo>
                      <a:cubicBezTo>
                        <a:pt x="4223" y="390"/>
                        <a:pt x="3982" y="342"/>
                        <a:pt x="3749" y="296"/>
                      </a:cubicBezTo>
                      <a:cubicBezTo>
                        <a:pt x="3513" y="249"/>
                        <a:pt x="3269" y="201"/>
                        <a:pt x="2800" y="201"/>
                      </a:cubicBezTo>
                      <a:cubicBezTo>
                        <a:pt x="2768" y="201"/>
                        <a:pt x="2768" y="201"/>
                        <a:pt x="2768" y="201"/>
                      </a:cubicBezTo>
                      <a:cubicBezTo>
                        <a:pt x="2278" y="203"/>
                        <a:pt x="2030" y="255"/>
                        <a:pt x="1789" y="305"/>
                      </a:cubicBezTo>
                      <a:cubicBezTo>
                        <a:pt x="1551" y="354"/>
                        <a:pt x="1306" y="405"/>
                        <a:pt x="822" y="407"/>
                      </a:cubicBezTo>
                      <a:cubicBezTo>
                        <a:pt x="801" y="407"/>
                        <a:pt x="759" y="360"/>
                        <a:pt x="732" y="329"/>
                      </a:cubicBezTo>
                      <a:cubicBezTo>
                        <a:pt x="688" y="281"/>
                        <a:pt x="648" y="235"/>
                        <a:pt x="602" y="235"/>
                      </a:cubicBezTo>
                      <a:cubicBezTo>
                        <a:pt x="597" y="235"/>
                        <a:pt x="591" y="236"/>
                        <a:pt x="586" y="237"/>
                      </a:cubicBezTo>
                      <a:cubicBezTo>
                        <a:pt x="530" y="251"/>
                        <a:pt x="514" y="326"/>
                        <a:pt x="498" y="397"/>
                      </a:cubicBezTo>
                      <a:cubicBezTo>
                        <a:pt x="491" y="432"/>
                        <a:pt x="479" y="490"/>
                        <a:pt x="464" y="499"/>
                      </a:cubicBezTo>
                      <a:cubicBezTo>
                        <a:pt x="463" y="500"/>
                        <a:pt x="458" y="502"/>
                        <a:pt x="445" y="502"/>
                      </a:cubicBezTo>
                      <a:cubicBezTo>
                        <a:pt x="421" y="502"/>
                        <a:pt x="386" y="494"/>
                        <a:pt x="352" y="485"/>
                      </a:cubicBezTo>
                      <a:cubicBezTo>
                        <a:pt x="314" y="476"/>
                        <a:pt x="275" y="466"/>
                        <a:pt x="243" y="466"/>
                      </a:cubicBezTo>
                      <a:cubicBezTo>
                        <a:pt x="213" y="466"/>
                        <a:pt x="189" y="475"/>
                        <a:pt x="175" y="493"/>
                      </a:cubicBezTo>
                      <a:cubicBezTo>
                        <a:pt x="139" y="537"/>
                        <a:pt x="169" y="601"/>
                        <a:pt x="201" y="669"/>
                      </a:cubicBezTo>
                      <a:cubicBezTo>
                        <a:pt x="218" y="704"/>
                        <a:pt x="243" y="759"/>
                        <a:pt x="236" y="777"/>
                      </a:cubicBezTo>
                      <a:cubicBezTo>
                        <a:pt x="231" y="792"/>
                        <a:pt x="176" y="816"/>
                        <a:pt x="143" y="830"/>
                      </a:cubicBezTo>
                      <a:cubicBezTo>
                        <a:pt x="76" y="859"/>
                        <a:pt x="6" y="889"/>
                        <a:pt x="3" y="947"/>
                      </a:cubicBezTo>
                      <a:cubicBezTo>
                        <a:pt x="0" y="1001"/>
                        <a:pt x="59" y="1032"/>
                        <a:pt x="120" y="1065"/>
                      </a:cubicBezTo>
                      <a:cubicBezTo>
                        <a:pt x="131" y="1071"/>
                        <a:pt x="142" y="1077"/>
                        <a:pt x="154" y="1084"/>
                      </a:cubicBezTo>
                      <a:cubicBezTo>
                        <a:pt x="65" y="1234"/>
                        <a:pt x="39" y="1426"/>
                        <a:pt x="97" y="1630"/>
                      </a:cubicBezTo>
                      <a:cubicBezTo>
                        <a:pt x="442" y="2845"/>
                        <a:pt x="442" y="2845"/>
                        <a:pt x="442" y="2845"/>
                      </a:cubicBezTo>
                      <a:cubicBezTo>
                        <a:pt x="569" y="3293"/>
                        <a:pt x="1048" y="3677"/>
                        <a:pt x="1512" y="3704"/>
                      </a:cubicBezTo>
                      <a:cubicBezTo>
                        <a:pt x="6396" y="3989"/>
                        <a:pt x="6396" y="3989"/>
                        <a:pt x="6396" y="3989"/>
                      </a:cubicBezTo>
                      <a:cubicBezTo>
                        <a:pt x="6488" y="4019"/>
                        <a:pt x="6563" y="4051"/>
                        <a:pt x="6640" y="4084"/>
                      </a:cubicBezTo>
                      <a:cubicBezTo>
                        <a:pt x="6796" y="4153"/>
                        <a:pt x="6958" y="4223"/>
                        <a:pt x="7289" y="4263"/>
                      </a:cubicBezTo>
                      <a:cubicBezTo>
                        <a:pt x="7395" y="4275"/>
                        <a:pt x="7490" y="4281"/>
                        <a:pt x="7579" y="4281"/>
                      </a:cubicBezTo>
                      <a:cubicBezTo>
                        <a:pt x="7737" y="4281"/>
                        <a:pt x="7851" y="4261"/>
                        <a:pt x="7961" y="4242"/>
                      </a:cubicBezTo>
                      <a:cubicBezTo>
                        <a:pt x="8074" y="4222"/>
                        <a:pt x="8180" y="4204"/>
                        <a:pt x="8332" y="4204"/>
                      </a:cubicBezTo>
                      <a:cubicBezTo>
                        <a:pt x="8419" y="4204"/>
                        <a:pt x="8511" y="4210"/>
                        <a:pt x="8615" y="4222"/>
                      </a:cubicBezTo>
                      <a:cubicBezTo>
                        <a:pt x="8935" y="4261"/>
                        <a:pt x="9086" y="4326"/>
                        <a:pt x="9245" y="4395"/>
                      </a:cubicBezTo>
                      <a:cubicBezTo>
                        <a:pt x="9402" y="4463"/>
                        <a:pt x="9563" y="4534"/>
                        <a:pt x="9894" y="4573"/>
                      </a:cubicBezTo>
                      <a:cubicBezTo>
                        <a:pt x="10000" y="4586"/>
                        <a:pt x="10095" y="4592"/>
                        <a:pt x="10184" y="4592"/>
                      </a:cubicBezTo>
                      <a:cubicBezTo>
                        <a:pt x="10342" y="4592"/>
                        <a:pt x="10456" y="4572"/>
                        <a:pt x="10566" y="4553"/>
                      </a:cubicBezTo>
                      <a:cubicBezTo>
                        <a:pt x="10679" y="4533"/>
                        <a:pt x="10785" y="4515"/>
                        <a:pt x="10937" y="4515"/>
                      </a:cubicBezTo>
                      <a:cubicBezTo>
                        <a:pt x="11024" y="4515"/>
                        <a:pt x="11116" y="4521"/>
                        <a:pt x="11220" y="4533"/>
                      </a:cubicBezTo>
                      <a:cubicBezTo>
                        <a:pt x="11252" y="4537"/>
                        <a:pt x="11298" y="4561"/>
                        <a:pt x="11347" y="4587"/>
                      </a:cubicBezTo>
                      <a:cubicBezTo>
                        <a:pt x="11428" y="4629"/>
                        <a:pt x="11520" y="4678"/>
                        <a:pt x="11619" y="4678"/>
                      </a:cubicBezTo>
                      <a:cubicBezTo>
                        <a:pt x="11647" y="4678"/>
                        <a:pt x="11674" y="4674"/>
                        <a:pt x="11700" y="4666"/>
                      </a:cubicBezTo>
                      <a:cubicBezTo>
                        <a:pt x="11784" y="4640"/>
                        <a:pt x="11841" y="4552"/>
                        <a:pt x="11896" y="4468"/>
                      </a:cubicBezTo>
                      <a:cubicBezTo>
                        <a:pt x="11939" y="4400"/>
                        <a:pt x="11984" y="4331"/>
                        <a:pt x="12040" y="4295"/>
                      </a:cubicBezTo>
                      <a:cubicBezTo>
                        <a:pt x="12088" y="4265"/>
                        <a:pt x="12160" y="4254"/>
                        <a:pt x="12236" y="4243"/>
                      </a:cubicBezTo>
                      <a:cubicBezTo>
                        <a:pt x="12343" y="4227"/>
                        <a:pt x="12455" y="4210"/>
                        <a:pt x="12518" y="4131"/>
                      </a:cubicBezTo>
                      <a:cubicBezTo>
                        <a:pt x="12578" y="4053"/>
                        <a:pt x="12565" y="3943"/>
                        <a:pt x="12553" y="3835"/>
                      </a:cubicBezTo>
                      <a:cubicBezTo>
                        <a:pt x="12544" y="3763"/>
                        <a:pt x="12536" y="3688"/>
                        <a:pt x="12550" y="3628"/>
                      </a:cubicBezTo>
                      <a:cubicBezTo>
                        <a:pt x="12562" y="3580"/>
                        <a:pt x="12600" y="3528"/>
                        <a:pt x="12641" y="3472"/>
                      </a:cubicBezTo>
                      <a:cubicBezTo>
                        <a:pt x="12705" y="3385"/>
                        <a:pt x="12778" y="3285"/>
                        <a:pt x="12762" y="3172"/>
                      </a:cubicBezTo>
                      <a:cubicBezTo>
                        <a:pt x="12755" y="3120"/>
                        <a:pt x="12723" y="3072"/>
                        <a:pt x="12681" y="3024"/>
                      </a:cubicBezTo>
                      <a:cubicBezTo>
                        <a:pt x="13486" y="771"/>
                        <a:pt x="13486" y="771"/>
                        <a:pt x="13486" y="771"/>
                      </a:cubicBezTo>
                      <a:cubicBezTo>
                        <a:pt x="13643" y="333"/>
                        <a:pt x="13393" y="0"/>
                        <a:pt x="12929" y="28"/>
                      </a:cubicBezTo>
                      <a:close/>
                      <a:moveTo>
                        <a:pt x="151" y="1007"/>
                      </a:moveTo>
                      <a:cubicBezTo>
                        <a:pt x="125" y="993"/>
                        <a:pt x="71" y="964"/>
                        <a:pt x="69" y="950"/>
                      </a:cubicBezTo>
                      <a:cubicBezTo>
                        <a:pt x="70" y="933"/>
                        <a:pt x="137" y="904"/>
                        <a:pt x="169" y="890"/>
                      </a:cubicBezTo>
                      <a:cubicBezTo>
                        <a:pt x="227" y="865"/>
                        <a:pt x="283" y="841"/>
                        <a:pt x="298" y="799"/>
                      </a:cubicBezTo>
                      <a:cubicBezTo>
                        <a:pt x="314" y="756"/>
                        <a:pt x="288" y="700"/>
                        <a:pt x="260" y="641"/>
                      </a:cubicBezTo>
                      <a:cubicBezTo>
                        <a:pt x="247" y="612"/>
                        <a:pt x="216" y="547"/>
                        <a:pt x="225" y="535"/>
                      </a:cubicBezTo>
                      <a:cubicBezTo>
                        <a:pt x="225" y="535"/>
                        <a:pt x="229" y="532"/>
                        <a:pt x="243" y="532"/>
                      </a:cubicBezTo>
                      <a:cubicBezTo>
                        <a:pt x="267" y="532"/>
                        <a:pt x="302" y="540"/>
                        <a:pt x="336" y="549"/>
                      </a:cubicBezTo>
                      <a:cubicBezTo>
                        <a:pt x="374" y="558"/>
                        <a:pt x="413" y="568"/>
                        <a:pt x="445" y="568"/>
                      </a:cubicBezTo>
                      <a:cubicBezTo>
                        <a:pt x="467" y="568"/>
                        <a:pt x="485" y="564"/>
                        <a:pt x="499" y="555"/>
                      </a:cubicBezTo>
                      <a:cubicBezTo>
                        <a:pt x="537" y="532"/>
                        <a:pt x="549" y="473"/>
                        <a:pt x="563" y="411"/>
                      </a:cubicBezTo>
                      <a:cubicBezTo>
                        <a:pt x="570" y="377"/>
                        <a:pt x="585" y="305"/>
                        <a:pt x="602" y="301"/>
                      </a:cubicBezTo>
                      <a:cubicBezTo>
                        <a:pt x="618" y="301"/>
                        <a:pt x="659" y="346"/>
                        <a:pt x="683" y="373"/>
                      </a:cubicBezTo>
                      <a:cubicBezTo>
                        <a:pt x="728" y="424"/>
                        <a:pt x="772" y="472"/>
                        <a:pt x="822" y="473"/>
                      </a:cubicBezTo>
                      <a:cubicBezTo>
                        <a:pt x="1312" y="471"/>
                        <a:pt x="1561" y="419"/>
                        <a:pt x="1802" y="369"/>
                      </a:cubicBezTo>
                      <a:cubicBezTo>
                        <a:pt x="2040" y="320"/>
                        <a:pt x="2285" y="269"/>
                        <a:pt x="2769" y="267"/>
                      </a:cubicBezTo>
                      <a:cubicBezTo>
                        <a:pt x="2800" y="267"/>
                        <a:pt x="2800" y="267"/>
                        <a:pt x="2800" y="267"/>
                      </a:cubicBezTo>
                      <a:cubicBezTo>
                        <a:pt x="3263" y="267"/>
                        <a:pt x="3504" y="314"/>
                        <a:pt x="3736" y="360"/>
                      </a:cubicBezTo>
                      <a:cubicBezTo>
                        <a:pt x="3972" y="407"/>
                        <a:pt x="4216" y="455"/>
                        <a:pt x="4685" y="455"/>
                      </a:cubicBezTo>
                      <a:cubicBezTo>
                        <a:pt x="4717" y="455"/>
                        <a:pt x="4717" y="455"/>
                        <a:pt x="4717" y="455"/>
                      </a:cubicBezTo>
                      <a:cubicBezTo>
                        <a:pt x="5207" y="453"/>
                        <a:pt x="5456" y="402"/>
                        <a:pt x="5697" y="352"/>
                      </a:cubicBezTo>
                      <a:cubicBezTo>
                        <a:pt x="5935" y="302"/>
                        <a:pt x="6180" y="252"/>
                        <a:pt x="6664" y="249"/>
                      </a:cubicBezTo>
                      <a:cubicBezTo>
                        <a:pt x="6695" y="249"/>
                        <a:pt x="6695" y="249"/>
                        <a:pt x="6695" y="249"/>
                      </a:cubicBezTo>
                      <a:cubicBezTo>
                        <a:pt x="7158" y="249"/>
                        <a:pt x="7399" y="297"/>
                        <a:pt x="7632" y="343"/>
                      </a:cubicBezTo>
                      <a:cubicBezTo>
                        <a:pt x="7640" y="345"/>
                        <a:pt x="7648" y="346"/>
                        <a:pt x="7656" y="348"/>
                      </a:cubicBezTo>
                      <a:cubicBezTo>
                        <a:pt x="708" y="769"/>
                        <a:pt x="708" y="769"/>
                        <a:pt x="708" y="769"/>
                      </a:cubicBezTo>
                      <a:cubicBezTo>
                        <a:pt x="483" y="782"/>
                        <a:pt x="302" y="881"/>
                        <a:pt x="191" y="1029"/>
                      </a:cubicBezTo>
                      <a:cubicBezTo>
                        <a:pt x="178" y="1021"/>
                        <a:pt x="165" y="1014"/>
                        <a:pt x="151" y="1007"/>
                      </a:cubicBezTo>
                      <a:close/>
                      <a:moveTo>
                        <a:pt x="12697" y="3181"/>
                      </a:moveTo>
                      <a:cubicBezTo>
                        <a:pt x="12710" y="3268"/>
                        <a:pt x="12648" y="3352"/>
                        <a:pt x="12588" y="3433"/>
                      </a:cubicBezTo>
                      <a:cubicBezTo>
                        <a:pt x="12543" y="3494"/>
                        <a:pt x="12501" y="3551"/>
                        <a:pt x="12487" y="3612"/>
                      </a:cubicBezTo>
                      <a:cubicBezTo>
                        <a:pt x="12469" y="3684"/>
                        <a:pt x="12478" y="3765"/>
                        <a:pt x="12488" y="3843"/>
                      </a:cubicBezTo>
                      <a:cubicBezTo>
                        <a:pt x="12499" y="3941"/>
                        <a:pt x="12510" y="4034"/>
                        <a:pt x="12466" y="4090"/>
                      </a:cubicBezTo>
                      <a:cubicBezTo>
                        <a:pt x="12420" y="4149"/>
                        <a:pt x="12321" y="4164"/>
                        <a:pt x="12226" y="4178"/>
                      </a:cubicBezTo>
                      <a:cubicBezTo>
                        <a:pt x="12147" y="4190"/>
                        <a:pt x="12065" y="4202"/>
                        <a:pt x="12005" y="4240"/>
                      </a:cubicBezTo>
                      <a:cubicBezTo>
                        <a:pt x="11936" y="4283"/>
                        <a:pt x="11888" y="4359"/>
                        <a:pt x="11840" y="4432"/>
                      </a:cubicBezTo>
                      <a:cubicBezTo>
                        <a:pt x="11790" y="4510"/>
                        <a:pt x="11742" y="4584"/>
                        <a:pt x="11681" y="4603"/>
                      </a:cubicBezTo>
                      <a:cubicBezTo>
                        <a:pt x="11661" y="4609"/>
                        <a:pt x="11641" y="4612"/>
                        <a:pt x="11619" y="4612"/>
                      </a:cubicBezTo>
                      <a:cubicBezTo>
                        <a:pt x="11536" y="4612"/>
                        <a:pt x="11452" y="4568"/>
                        <a:pt x="11377" y="4529"/>
                      </a:cubicBezTo>
                      <a:cubicBezTo>
                        <a:pt x="11321" y="4499"/>
                        <a:pt x="11272" y="4474"/>
                        <a:pt x="11228" y="4468"/>
                      </a:cubicBezTo>
                      <a:cubicBezTo>
                        <a:pt x="11121" y="4455"/>
                        <a:pt x="11026" y="4449"/>
                        <a:pt x="10937" y="4449"/>
                      </a:cubicBezTo>
                      <a:cubicBezTo>
                        <a:pt x="10779" y="4449"/>
                        <a:pt x="10665" y="4469"/>
                        <a:pt x="10555" y="4488"/>
                      </a:cubicBezTo>
                      <a:cubicBezTo>
                        <a:pt x="10442" y="4508"/>
                        <a:pt x="10336" y="4527"/>
                        <a:pt x="10184" y="4527"/>
                      </a:cubicBezTo>
                      <a:cubicBezTo>
                        <a:pt x="10097" y="4527"/>
                        <a:pt x="10005" y="4521"/>
                        <a:pt x="9902" y="4508"/>
                      </a:cubicBezTo>
                      <a:cubicBezTo>
                        <a:pt x="9581" y="4470"/>
                        <a:pt x="9430" y="4404"/>
                        <a:pt x="9271" y="4335"/>
                      </a:cubicBezTo>
                      <a:cubicBezTo>
                        <a:pt x="9115" y="4267"/>
                        <a:pt x="8953" y="4196"/>
                        <a:pt x="8622" y="4157"/>
                      </a:cubicBezTo>
                      <a:cubicBezTo>
                        <a:pt x="8516" y="4144"/>
                        <a:pt x="8421" y="4138"/>
                        <a:pt x="8332" y="4138"/>
                      </a:cubicBezTo>
                      <a:cubicBezTo>
                        <a:pt x="8174" y="4138"/>
                        <a:pt x="8060" y="4158"/>
                        <a:pt x="7950" y="4177"/>
                      </a:cubicBezTo>
                      <a:cubicBezTo>
                        <a:pt x="7837" y="4197"/>
                        <a:pt x="7731" y="4216"/>
                        <a:pt x="7579" y="4216"/>
                      </a:cubicBezTo>
                      <a:cubicBezTo>
                        <a:pt x="7492" y="4216"/>
                        <a:pt x="7400" y="4210"/>
                        <a:pt x="7296" y="4197"/>
                      </a:cubicBezTo>
                      <a:cubicBezTo>
                        <a:pt x="6976" y="4159"/>
                        <a:pt x="6825" y="4093"/>
                        <a:pt x="6666" y="4024"/>
                      </a:cubicBezTo>
                      <a:cubicBezTo>
                        <a:pt x="6649" y="4017"/>
                        <a:pt x="6633" y="4010"/>
                        <a:pt x="6616" y="4002"/>
                      </a:cubicBezTo>
                      <a:cubicBezTo>
                        <a:pt x="11374" y="4280"/>
                        <a:pt x="11374" y="4280"/>
                        <a:pt x="11374" y="4280"/>
                      </a:cubicBezTo>
                      <a:cubicBezTo>
                        <a:pt x="11838" y="4307"/>
                        <a:pt x="12342" y="3974"/>
                        <a:pt x="12498" y="3536"/>
                      </a:cubicBezTo>
                      <a:cubicBezTo>
                        <a:pt x="12655" y="3097"/>
                        <a:pt x="12655" y="3097"/>
                        <a:pt x="12655" y="3097"/>
                      </a:cubicBezTo>
                      <a:cubicBezTo>
                        <a:pt x="12678" y="3126"/>
                        <a:pt x="12693" y="3154"/>
                        <a:pt x="12697" y="3181"/>
                      </a:cubicBezTo>
                      <a:close/>
                    </a:path>
                  </a:pathLst>
                </a:custGeom>
                <a:solidFill>
                  <a:srgbClr val="AACD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1" name="组合 129"/>
                <p:cNvGrpSpPr/>
                <p:nvPr/>
              </p:nvGrpSpPr>
              <p:grpSpPr bwMode="auto">
                <a:xfrm flipH="1">
                  <a:off x="5777086" y="1434080"/>
                  <a:ext cx="131763" cy="127000"/>
                  <a:chOff x="3851275" y="1247775"/>
                  <a:chExt cx="131763" cy="127000"/>
                </a:xfrm>
              </p:grpSpPr>
              <p:sp>
                <p:nvSpPr>
                  <p:cNvPr id="53" name="Freeform 16"/>
                  <p:cNvSpPr/>
                  <p:nvPr/>
                </p:nvSpPr>
                <p:spPr bwMode="auto">
                  <a:xfrm>
                    <a:off x="3851275" y="1270000"/>
                    <a:ext cx="127000" cy="69850"/>
                  </a:xfrm>
                  <a:custGeom>
                    <a:avLst/>
                    <a:gdLst>
                      <a:gd name="T0" fmla="*/ 2147483646 w 719"/>
                      <a:gd name="T1" fmla="*/ 1904779513 h 389"/>
                      <a:gd name="T2" fmla="*/ 2147483646 w 719"/>
                      <a:gd name="T3" fmla="*/ 428443201 h 389"/>
                      <a:gd name="T4" fmla="*/ 0 w 719"/>
                      <a:gd name="T5" fmla="*/ 341580865 h 389"/>
                      <a:gd name="T6" fmla="*/ 1735948339 w 719"/>
                      <a:gd name="T7" fmla="*/ 1817949499 h 389"/>
                      <a:gd name="T8" fmla="*/ 2147483646 w 719"/>
                      <a:gd name="T9" fmla="*/ 1904779513 h 3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19" h="389">
                        <a:moveTo>
                          <a:pt x="719" y="329"/>
                        </a:moveTo>
                        <a:cubicBezTo>
                          <a:pt x="719" y="329"/>
                          <a:pt x="603" y="149"/>
                          <a:pt x="404" y="74"/>
                        </a:cubicBezTo>
                        <a:cubicBezTo>
                          <a:pt x="206" y="0"/>
                          <a:pt x="0" y="59"/>
                          <a:pt x="0" y="59"/>
                        </a:cubicBezTo>
                        <a:cubicBezTo>
                          <a:pt x="0" y="59"/>
                          <a:pt x="116" y="240"/>
                          <a:pt x="315" y="314"/>
                        </a:cubicBezTo>
                        <a:cubicBezTo>
                          <a:pt x="513" y="389"/>
                          <a:pt x="719" y="329"/>
                          <a:pt x="719" y="329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5" name="Freeform 17"/>
                  <p:cNvSpPr/>
                  <p:nvPr/>
                </p:nvSpPr>
                <p:spPr bwMode="auto">
                  <a:xfrm>
                    <a:off x="3941763" y="1247775"/>
                    <a:ext cx="41275" cy="55563"/>
                  </a:xfrm>
                  <a:custGeom>
                    <a:avLst/>
                    <a:gdLst>
                      <a:gd name="T0" fmla="*/ 1340881099 w 229"/>
                      <a:gd name="T1" fmla="*/ 1796553363 h 309"/>
                      <a:gd name="T2" fmla="*/ 971996691 w 229"/>
                      <a:gd name="T3" fmla="*/ 680234793 h 309"/>
                      <a:gd name="T4" fmla="*/ 0 w 229"/>
                      <a:gd name="T5" fmla="*/ 0 h 309"/>
                      <a:gd name="T6" fmla="*/ 368884408 w 229"/>
                      <a:gd name="T7" fmla="*/ 1122106113 h 309"/>
                      <a:gd name="T8" fmla="*/ 1340881099 w 229"/>
                      <a:gd name="T9" fmla="*/ 1796553363 h 3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9" h="309">
                        <a:moveTo>
                          <a:pt x="229" y="309"/>
                        </a:moveTo>
                        <a:cubicBezTo>
                          <a:pt x="229" y="309"/>
                          <a:pt x="229" y="202"/>
                          <a:pt x="166" y="117"/>
                        </a:cubicBezTo>
                        <a:cubicBezTo>
                          <a:pt x="103" y="31"/>
                          <a:pt x="0" y="0"/>
                          <a:pt x="0" y="0"/>
                        </a:cubicBezTo>
                        <a:cubicBezTo>
                          <a:pt x="0" y="0"/>
                          <a:pt x="0" y="107"/>
                          <a:pt x="63" y="193"/>
                        </a:cubicBezTo>
                        <a:cubicBezTo>
                          <a:pt x="126" y="278"/>
                          <a:pt x="229" y="309"/>
                          <a:pt x="229" y="309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7" name="Freeform 18"/>
                  <p:cNvSpPr/>
                  <p:nvPr/>
                </p:nvSpPr>
                <p:spPr bwMode="auto">
                  <a:xfrm>
                    <a:off x="3897313" y="1343025"/>
                    <a:ext cx="66675" cy="31750"/>
                  </a:xfrm>
                  <a:custGeom>
                    <a:avLst/>
                    <a:gdLst>
                      <a:gd name="T0" fmla="*/ 972379310 w 375"/>
                      <a:gd name="T1" fmla="*/ 147205254 h 171"/>
                      <a:gd name="T2" fmla="*/ 0 w 375"/>
                      <a:gd name="T3" fmla="*/ 812903605 h 171"/>
                      <a:gd name="T4" fmla="*/ 1129779605 w 375"/>
                      <a:gd name="T5" fmla="*/ 947353344 h 171"/>
                      <a:gd name="T6" fmla="*/ 2107786107 w 375"/>
                      <a:gd name="T7" fmla="*/ 281654807 h 171"/>
                      <a:gd name="T8" fmla="*/ 972379310 w 375"/>
                      <a:gd name="T9" fmla="*/ 147205254 h 17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75" h="171">
                        <a:moveTo>
                          <a:pt x="173" y="23"/>
                        </a:moveTo>
                        <a:cubicBezTo>
                          <a:pt x="70" y="46"/>
                          <a:pt x="0" y="127"/>
                          <a:pt x="0" y="127"/>
                        </a:cubicBezTo>
                        <a:cubicBezTo>
                          <a:pt x="0" y="127"/>
                          <a:pt x="98" y="171"/>
                          <a:pt x="201" y="148"/>
                        </a:cubicBezTo>
                        <a:cubicBezTo>
                          <a:pt x="305" y="125"/>
                          <a:pt x="375" y="44"/>
                          <a:pt x="375" y="44"/>
                        </a:cubicBezTo>
                        <a:cubicBezTo>
                          <a:pt x="375" y="44"/>
                          <a:pt x="277" y="0"/>
                          <a:pt x="173" y="23"/>
                        </a:cubicBezTo>
                        <a:close/>
                      </a:path>
                    </a:pathLst>
                  </a:custGeom>
                  <a:solidFill>
                    <a:srgbClr val="AACDB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1" name="组合 122"/>
              <p:cNvGrpSpPr/>
              <p:nvPr/>
            </p:nvGrpSpPr>
            <p:grpSpPr bwMode="auto">
              <a:xfrm>
                <a:off x="3045543" y="1434080"/>
                <a:ext cx="2863306" cy="401008"/>
                <a:chOff x="3045543" y="1434080"/>
                <a:chExt cx="2863306" cy="401008"/>
              </a:xfrm>
            </p:grpSpPr>
            <p:sp>
              <p:nvSpPr>
                <p:cNvPr id="42" name="Freeform 15"/>
                <p:cNvSpPr>
                  <a:spLocks noEditPoints="1"/>
                </p:cNvSpPr>
                <p:nvPr/>
              </p:nvSpPr>
              <p:spPr bwMode="auto">
                <a:xfrm flipH="1">
                  <a:off x="3045543" y="1500250"/>
                  <a:ext cx="2736304" cy="334838"/>
                </a:xfrm>
                <a:custGeom>
                  <a:avLst/>
                  <a:gdLst>
                    <a:gd name="T0" fmla="*/ 2147483646 w 13643"/>
                    <a:gd name="T1" fmla="*/ 121380994 h 4678"/>
                    <a:gd name="T2" fmla="*/ 2147483646 w 13643"/>
                    <a:gd name="T3" fmla="*/ 67473722 h 4678"/>
                    <a:gd name="T4" fmla="*/ 2147483646 w 13643"/>
                    <a:gd name="T5" fmla="*/ 105247786 h 4678"/>
                    <a:gd name="T6" fmla="*/ 2147483646 w 13643"/>
                    <a:gd name="T7" fmla="*/ 143016697 h 4678"/>
                    <a:gd name="T8" fmla="*/ 2147483646 w 13643"/>
                    <a:gd name="T9" fmla="*/ 73708809 h 4678"/>
                    <a:gd name="T10" fmla="*/ 2147483646 w 13643"/>
                    <a:gd name="T11" fmla="*/ 111846557 h 4678"/>
                    <a:gd name="T12" fmla="*/ 2147483646 w 13643"/>
                    <a:gd name="T13" fmla="*/ 120648402 h 4678"/>
                    <a:gd name="T14" fmla="*/ 2147483646 w 13643"/>
                    <a:gd name="T15" fmla="*/ 86911505 h 4678"/>
                    <a:gd name="T16" fmla="*/ 2147483646 w 13643"/>
                    <a:gd name="T17" fmla="*/ 182988609 h 4678"/>
                    <a:gd name="T18" fmla="*/ 2147483646 w 13643"/>
                    <a:gd name="T19" fmla="*/ 177855023 h 4678"/>
                    <a:gd name="T20" fmla="*/ 1411899169 w 13643"/>
                    <a:gd name="T21" fmla="*/ 180790689 h 4678"/>
                    <a:gd name="T22" fmla="*/ 1904026342 w 13643"/>
                    <a:gd name="T23" fmla="*/ 284931820 h 4678"/>
                    <a:gd name="T24" fmla="*/ 24216180 w 13643"/>
                    <a:gd name="T25" fmla="*/ 347277182 h 4678"/>
                    <a:gd name="T26" fmla="*/ 1242466335 w 13643"/>
                    <a:gd name="T27" fmla="*/ 397516195 h 4678"/>
                    <a:gd name="T28" fmla="*/ 2147483646 w 13643"/>
                    <a:gd name="T29" fmla="*/ 1043291647 h 4678"/>
                    <a:gd name="T30" fmla="*/ 2147483646 w 13643"/>
                    <a:gd name="T31" fmla="*/ 1462807229 h 4678"/>
                    <a:gd name="T32" fmla="*/ 2147483646 w 13643"/>
                    <a:gd name="T33" fmla="*/ 1563285255 h 4678"/>
                    <a:gd name="T34" fmla="*/ 2147483646 w 13643"/>
                    <a:gd name="T35" fmla="*/ 1555584912 h 4678"/>
                    <a:gd name="T36" fmla="*/ 2147483646 w 13643"/>
                    <a:gd name="T37" fmla="*/ 1548253477 h 4678"/>
                    <a:gd name="T38" fmla="*/ 2147483646 w 13643"/>
                    <a:gd name="T39" fmla="*/ 1676965906 h 4678"/>
                    <a:gd name="T40" fmla="*/ 2147483646 w 13643"/>
                    <a:gd name="T41" fmla="*/ 1669634471 h 4678"/>
                    <a:gd name="T42" fmla="*/ 2147483646 w 13643"/>
                    <a:gd name="T43" fmla="*/ 1662297954 h 4678"/>
                    <a:gd name="T44" fmla="*/ 2147483646 w 13643"/>
                    <a:gd name="T45" fmla="*/ 1715472562 h 4678"/>
                    <a:gd name="T46" fmla="*/ 2147483646 w 13643"/>
                    <a:gd name="T47" fmla="*/ 1638464403 h 4678"/>
                    <a:gd name="T48" fmla="*/ 2147483646 w 13643"/>
                    <a:gd name="T49" fmla="*/ 1555953821 h 4678"/>
                    <a:gd name="T50" fmla="*/ 2147483646 w 13643"/>
                    <a:gd name="T51" fmla="*/ 1406333200 h 4678"/>
                    <a:gd name="T52" fmla="*/ 2147483646 w 13643"/>
                    <a:gd name="T53" fmla="*/ 1273219849 h 4678"/>
                    <a:gd name="T54" fmla="*/ 2147483646 w 13643"/>
                    <a:gd name="T55" fmla="*/ 1108931276 h 4678"/>
                    <a:gd name="T56" fmla="*/ 2147483646 w 13643"/>
                    <a:gd name="T57" fmla="*/ 10267101 h 4678"/>
                    <a:gd name="T58" fmla="*/ 556690349 w 13643"/>
                    <a:gd name="T59" fmla="*/ 348373529 h 4678"/>
                    <a:gd name="T60" fmla="*/ 2147483646 w 13643"/>
                    <a:gd name="T61" fmla="*/ 293001001 h 4678"/>
                    <a:gd name="T62" fmla="*/ 1815287500 w 13643"/>
                    <a:gd name="T63" fmla="*/ 196191304 h 4678"/>
                    <a:gd name="T64" fmla="*/ 2147483646 w 13643"/>
                    <a:gd name="T65" fmla="*/ 201324819 h 4678"/>
                    <a:gd name="T66" fmla="*/ 2147483646 w 13643"/>
                    <a:gd name="T67" fmla="*/ 203522739 h 4678"/>
                    <a:gd name="T68" fmla="*/ 2147483646 w 13643"/>
                    <a:gd name="T69" fmla="*/ 110381301 h 4678"/>
                    <a:gd name="T70" fmla="*/ 2147483646 w 13643"/>
                    <a:gd name="T71" fmla="*/ 173454172 h 4678"/>
                    <a:gd name="T72" fmla="*/ 2147483646 w 13643"/>
                    <a:gd name="T73" fmla="*/ 97911198 h 4678"/>
                    <a:gd name="T74" fmla="*/ 2147483646 w 13643"/>
                    <a:gd name="T75" fmla="*/ 132017003 h 4678"/>
                    <a:gd name="T76" fmla="*/ 2147483646 w 13643"/>
                    <a:gd name="T77" fmla="*/ 166855330 h 4678"/>
                    <a:gd name="T78" fmla="*/ 2147483646 w 13643"/>
                    <a:gd name="T79" fmla="*/ 91312427 h 4678"/>
                    <a:gd name="T80" fmla="*/ 2147483646 w 13643"/>
                    <a:gd name="T81" fmla="*/ 125781916 h 4678"/>
                    <a:gd name="T82" fmla="*/ 2147483646 w 13643"/>
                    <a:gd name="T83" fmla="*/ 282001308 h 4678"/>
                    <a:gd name="T84" fmla="*/ 1218250155 w 13643"/>
                    <a:gd name="T85" fmla="*/ 369276568 h 4678"/>
                    <a:gd name="T86" fmla="*/ 2147483646 w 13643"/>
                    <a:gd name="T87" fmla="*/ 1258915581 h 4678"/>
                    <a:gd name="T88" fmla="*/ 2147483646 w 13643"/>
                    <a:gd name="T89" fmla="*/ 1409268866 h 4678"/>
                    <a:gd name="T90" fmla="*/ 2147483646 w 13643"/>
                    <a:gd name="T91" fmla="*/ 1532115116 h 4678"/>
                    <a:gd name="T92" fmla="*/ 2147483646 w 13643"/>
                    <a:gd name="T93" fmla="*/ 1625261708 h 4678"/>
                    <a:gd name="T94" fmla="*/ 2147483646 w 13643"/>
                    <a:gd name="T95" fmla="*/ 1691270174 h 4678"/>
                    <a:gd name="T96" fmla="*/ 2147483646 w 13643"/>
                    <a:gd name="T97" fmla="*/ 1638464403 h 4678"/>
                    <a:gd name="T98" fmla="*/ 2147483646 w 13643"/>
                    <a:gd name="T99" fmla="*/ 1645795838 h 4678"/>
                    <a:gd name="T100" fmla="*/ 2147483646 w 13643"/>
                    <a:gd name="T101" fmla="*/ 1653132355 h 4678"/>
                    <a:gd name="T102" fmla="*/ 2147483646 w 13643"/>
                    <a:gd name="T103" fmla="*/ 1524414844 h 4678"/>
                    <a:gd name="T104" fmla="*/ 2147483646 w 13643"/>
                    <a:gd name="T105" fmla="*/ 1531751361 h 4678"/>
                    <a:gd name="T106" fmla="*/ 2147483646 w 13643"/>
                    <a:gd name="T107" fmla="*/ 1539082795 h 4678"/>
                    <a:gd name="T108" fmla="*/ 2147483646 w 13643"/>
                    <a:gd name="T109" fmla="*/ 1467576988 h 4678"/>
                    <a:gd name="T110" fmla="*/ 2147483646 w 13643"/>
                    <a:gd name="T111" fmla="*/ 1296689645 h 4678"/>
                    <a:gd name="T112" fmla="*/ 2147483646 w 13643"/>
                    <a:gd name="T113" fmla="*/ 1166506806 h 467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0" t="0" r="r" b="b"/>
                  <a:pathLst>
                    <a:path w="13643" h="4678">
                      <a:moveTo>
                        <a:pt x="12929" y="28"/>
                      </a:moveTo>
                      <a:cubicBezTo>
                        <a:pt x="7937" y="331"/>
                        <a:pt x="7937" y="331"/>
                        <a:pt x="7937" y="331"/>
                      </a:cubicBezTo>
                      <a:cubicBezTo>
                        <a:pt x="7830" y="315"/>
                        <a:pt x="7736" y="297"/>
                        <a:pt x="7644" y="278"/>
                      </a:cubicBezTo>
                      <a:cubicBezTo>
                        <a:pt x="7408" y="232"/>
                        <a:pt x="7164" y="184"/>
                        <a:pt x="6695" y="184"/>
                      </a:cubicBezTo>
                      <a:cubicBezTo>
                        <a:pt x="6664" y="184"/>
                        <a:pt x="6664" y="184"/>
                        <a:pt x="6664" y="184"/>
                      </a:cubicBezTo>
                      <a:cubicBezTo>
                        <a:pt x="6173" y="186"/>
                        <a:pt x="5924" y="237"/>
                        <a:pt x="5684" y="287"/>
                      </a:cubicBezTo>
                      <a:cubicBezTo>
                        <a:pt x="5446" y="337"/>
                        <a:pt x="5201" y="387"/>
                        <a:pt x="4717" y="390"/>
                      </a:cubicBezTo>
                      <a:cubicBezTo>
                        <a:pt x="4685" y="390"/>
                        <a:pt x="4685" y="390"/>
                        <a:pt x="4685" y="390"/>
                      </a:cubicBezTo>
                      <a:cubicBezTo>
                        <a:pt x="4223" y="390"/>
                        <a:pt x="3982" y="342"/>
                        <a:pt x="3749" y="296"/>
                      </a:cubicBezTo>
                      <a:cubicBezTo>
                        <a:pt x="3513" y="249"/>
                        <a:pt x="3269" y="201"/>
                        <a:pt x="2800" y="201"/>
                      </a:cubicBezTo>
                      <a:cubicBezTo>
                        <a:pt x="2768" y="201"/>
                        <a:pt x="2768" y="201"/>
                        <a:pt x="2768" y="201"/>
                      </a:cubicBezTo>
                      <a:cubicBezTo>
                        <a:pt x="2278" y="203"/>
                        <a:pt x="2030" y="255"/>
                        <a:pt x="1789" y="305"/>
                      </a:cubicBezTo>
                      <a:cubicBezTo>
                        <a:pt x="1551" y="354"/>
                        <a:pt x="1306" y="405"/>
                        <a:pt x="822" y="407"/>
                      </a:cubicBezTo>
                      <a:cubicBezTo>
                        <a:pt x="801" y="407"/>
                        <a:pt x="759" y="360"/>
                        <a:pt x="732" y="329"/>
                      </a:cubicBezTo>
                      <a:cubicBezTo>
                        <a:pt x="688" y="281"/>
                        <a:pt x="648" y="235"/>
                        <a:pt x="602" y="235"/>
                      </a:cubicBezTo>
                      <a:cubicBezTo>
                        <a:pt x="597" y="235"/>
                        <a:pt x="591" y="236"/>
                        <a:pt x="586" y="237"/>
                      </a:cubicBezTo>
                      <a:cubicBezTo>
                        <a:pt x="530" y="251"/>
                        <a:pt x="514" y="326"/>
                        <a:pt x="498" y="397"/>
                      </a:cubicBezTo>
                      <a:cubicBezTo>
                        <a:pt x="491" y="432"/>
                        <a:pt x="479" y="490"/>
                        <a:pt x="464" y="499"/>
                      </a:cubicBezTo>
                      <a:cubicBezTo>
                        <a:pt x="463" y="500"/>
                        <a:pt x="458" y="502"/>
                        <a:pt x="445" y="502"/>
                      </a:cubicBezTo>
                      <a:cubicBezTo>
                        <a:pt x="421" y="502"/>
                        <a:pt x="386" y="494"/>
                        <a:pt x="352" y="485"/>
                      </a:cubicBezTo>
                      <a:cubicBezTo>
                        <a:pt x="314" y="476"/>
                        <a:pt x="275" y="466"/>
                        <a:pt x="243" y="466"/>
                      </a:cubicBezTo>
                      <a:cubicBezTo>
                        <a:pt x="213" y="466"/>
                        <a:pt x="189" y="475"/>
                        <a:pt x="175" y="493"/>
                      </a:cubicBezTo>
                      <a:cubicBezTo>
                        <a:pt x="139" y="537"/>
                        <a:pt x="169" y="601"/>
                        <a:pt x="201" y="669"/>
                      </a:cubicBezTo>
                      <a:cubicBezTo>
                        <a:pt x="218" y="704"/>
                        <a:pt x="243" y="759"/>
                        <a:pt x="236" y="777"/>
                      </a:cubicBezTo>
                      <a:cubicBezTo>
                        <a:pt x="231" y="792"/>
                        <a:pt x="176" y="816"/>
                        <a:pt x="143" y="830"/>
                      </a:cubicBezTo>
                      <a:cubicBezTo>
                        <a:pt x="76" y="859"/>
                        <a:pt x="6" y="889"/>
                        <a:pt x="3" y="947"/>
                      </a:cubicBezTo>
                      <a:cubicBezTo>
                        <a:pt x="0" y="1001"/>
                        <a:pt x="59" y="1032"/>
                        <a:pt x="120" y="1065"/>
                      </a:cubicBezTo>
                      <a:cubicBezTo>
                        <a:pt x="131" y="1071"/>
                        <a:pt x="142" y="1077"/>
                        <a:pt x="154" y="1084"/>
                      </a:cubicBezTo>
                      <a:cubicBezTo>
                        <a:pt x="65" y="1234"/>
                        <a:pt x="39" y="1426"/>
                        <a:pt x="97" y="1630"/>
                      </a:cubicBezTo>
                      <a:cubicBezTo>
                        <a:pt x="442" y="2845"/>
                        <a:pt x="442" y="2845"/>
                        <a:pt x="442" y="2845"/>
                      </a:cubicBezTo>
                      <a:cubicBezTo>
                        <a:pt x="569" y="3293"/>
                        <a:pt x="1048" y="3677"/>
                        <a:pt x="1512" y="3704"/>
                      </a:cubicBezTo>
                      <a:cubicBezTo>
                        <a:pt x="6396" y="3989"/>
                        <a:pt x="6396" y="3989"/>
                        <a:pt x="6396" y="3989"/>
                      </a:cubicBezTo>
                      <a:cubicBezTo>
                        <a:pt x="6488" y="4019"/>
                        <a:pt x="6563" y="4051"/>
                        <a:pt x="6640" y="4084"/>
                      </a:cubicBezTo>
                      <a:cubicBezTo>
                        <a:pt x="6796" y="4153"/>
                        <a:pt x="6958" y="4223"/>
                        <a:pt x="7289" y="4263"/>
                      </a:cubicBezTo>
                      <a:cubicBezTo>
                        <a:pt x="7395" y="4275"/>
                        <a:pt x="7490" y="4281"/>
                        <a:pt x="7579" y="4281"/>
                      </a:cubicBezTo>
                      <a:cubicBezTo>
                        <a:pt x="7737" y="4281"/>
                        <a:pt x="7851" y="4261"/>
                        <a:pt x="7961" y="4242"/>
                      </a:cubicBezTo>
                      <a:cubicBezTo>
                        <a:pt x="8074" y="4222"/>
                        <a:pt x="8180" y="4204"/>
                        <a:pt x="8332" y="4204"/>
                      </a:cubicBezTo>
                      <a:cubicBezTo>
                        <a:pt x="8419" y="4204"/>
                        <a:pt x="8511" y="4210"/>
                        <a:pt x="8615" y="4222"/>
                      </a:cubicBezTo>
                      <a:cubicBezTo>
                        <a:pt x="8935" y="4261"/>
                        <a:pt x="9086" y="4326"/>
                        <a:pt x="9245" y="4395"/>
                      </a:cubicBezTo>
                      <a:cubicBezTo>
                        <a:pt x="9402" y="4463"/>
                        <a:pt x="9563" y="4534"/>
                        <a:pt x="9894" y="4573"/>
                      </a:cubicBezTo>
                      <a:cubicBezTo>
                        <a:pt x="10000" y="4586"/>
                        <a:pt x="10095" y="4592"/>
                        <a:pt x="10184" y="4592"/>
                      </a:cubicBezTo>
                      <a:cubicBezTo>
                        <a:pt x="10342" y="4592"/>
                        <a:pt x="10456" y="4572"/>
                        <a:pt x="10566" y="4553"/>
                      </a:cubicBezTo>
                      <a:cubicBezTo>
                        <a:pt x="10679" y="4533"/>
                        <a:pt x="10785" y="4515"/>
                        <a:pt x="10937" y="4515"/>
                      </a:cubicBezTo>
                      <a:cubicBezTo>
                        <a:pt x="11024" y="4515"/>
                        <a:pt x="11116" y="4521"/>
                        <a:pt x="11220" y="4533"/>
                      </a:cubicBezTo>
                      <a:cubicBezTo>
                        <a:pt x="11252" y="4537"/>
                        <a:pt x="11298" y="4561"/>
                        <a:pt x="11347" y="4587"/>
                      </a:cubicBezTo>
                      <a:cubicBezTo>
                        <a:pt x="11428" y="4629"/>
                        <a:pt x="11520" y="4678"/>
                        <a:pt x="11619" y="4678"/>
                      </a:cubicBezTo>
                      <a:cubicBezTo>
                        <a:pt x="11647" y="4678"/>
                        <a:pt x="11674" y="4674"/>
                        <a:pt x="11700" y="4666"/>
                      </a:cubicBezTo>
                      <a:cubicBezTo>
                        <a:pt x="11784" y="4640"/>
                        <a:pt x="11841" y="4552"/>
                        <a:pt x="11896" y="4468"/>
                      </a:cubicBezTo>
                      <a:cubicBezTo>
                        <a:pt x="11939" y="4400"/>
                        <a:pt x="11984" y="4331"/>
                        <a:pt x="12040" y="4295"/>
                      </a:cubicBezTo>
                      <a:cubicBezTo>
                        <a:pt x="12088" y="4265"/>
                        <a:pt x="12160" y="4254"/>
                        <a:pt x="12236" y="4243"/>
                      </a:cubicBezTo>
                      <a:cubicBezTo>
                        <a:pt x="12343" y="4227"/>
                        <a:pt x="12455" y="4210"/>
                        <a:pt x="12518" y="4131"/>
                      </a:cubicBezTo>
                      <a:cubicBezTo>
                        <a:pt x="12578" y="4053"/>
                        <a:pt x="12565" y="3943"/>
                        <a:pt x="12553" y="3835"/>
                      </a:cubicBezTo>
                      <a:cubicBezTo>
                        <a:pt x="12544" y="3763"/>
                        <a:pt x="12536" y="3688"/>
                        <a:pt x="12550" y="3628"/>
                      </a:cubicBezTo>
                      <a:cubicBezTo>
                        <a:pt x="12562" y="3580"/>
                        <a:pt x="12600" y="3528"/>
                        <a:pt x="12641" y="3472"/>
                      </a:cubicBezTo>
                      <a:cubicBezTo>
                        <a:pt x="12705" y="3385"/>
                        <a:pt x="12778" y="3285"/>
                        <a:pt x="12762" y="3172"/>
                      </a:cubicBezTo>
                      <a:cubicBezTo>
                        <a:pt x="12755" y="3120"/>
                        <a:pt x="12723" y="3072"/>
                        <a:pt x="12681" y="3024"/>
                      </a:cubicBezTo>
                      <a:cubicBezTo>
                        <a:pt x="13486" y="771"/>
                        <a:pt x="13486" y="771"/>
                        <a:pt x="13486" y="771"/>
                      </a:cubicBezTo>
                      <a:cubicBezTo>
                        <a:pt x="13643" y="333"/>
                        <a:pt x="13393" y="0"/>
                        <a:pt x="12929" y="28"/>
                      </a:cubicBezTo>
                      <a:close/>
                      <a:moveTo>
                        <a:pt x="151" y="1007"/>
                      </a:moveTo>
                      <a:cubicBezTo>
                        <a:pt x="125" y="993"/>
                        <a:pt x="71" y="964"/>
                        <a:pt x="69" y="950"/>
                      </a:cubicBezTo>
                      <a:cubicBezTo>
                        <a:pt x="70" y="933"/>
                        <a:pt x="137" y="904"/>
                        <a:pt x="169" y="890"/>
                      </a:cubicBezTo>
                      <a:cubicBezTo>
                        <a:pt x="227" y="865"/>
                        <a:pt x="283" y="841"/>
                        <a:pt x="298" y="799"/>
                      </a:cubicBezTo>
                      <a:cubicBezTo>
                        <a:pt x="314" y="756"/>
                        <a:pt x="288" y="700"/>
                        <a:pt x="260" y="641"/>
                      </a:cubicBezTo>
                      <a:cubicBezTo>
                        <a:pt x="247" y="612"/>
                        <a:pt x="216" y="547"/>
                        <a:pt x="225" y="535"/>
                      </a:cubicBezTo>
                      <a:cubicBezTo>
                        <a:pt x="225" y="535"/>
                        <a:pt x="229" y="532"/>
                        <a:pt x="243" y="532"/>
                      </a:cubicBezTo>
                      <a:cubicBezTo>
                        <a:pt x="267" y="532"/>
                        <a:pt x="302" y="540"/>
                        <a:pt x="336" y="549"/>
                      </a:cubicBezTo>
                      <a:cubicBezTo>
                        <a:pt x="374" y="558"/>
                        <a:pt x="413" y="568"/>
                        <a:pt x="445" y="568"/>
                      </a:cubicBezTo>
                      <a:cubicBezTo>
                        <a:pt x="467" y="568"/>
                        <a:pt x="485" y="564"/>
                        <a:pt x="499" y="555"/>
                      </a:cubicBezTo>
                      <a:cubicBezTo>
                        <a:pt x="537" y="532"/>
                        <a:pt x="549" y="473"/>
                        <a:pt x="563" y="411"/>
                      </a:cubicBezTo>
                      <a:cubicBezTo>
                        <a:pt x="570" y="377"/>
                        <a:pt x="585" y="305"/>
                        <a:pt x="602" y="301"/>
                      </a:cubicBezTo>
                      <a:cubicBezTo>
                        <a:pt x="618" y="301"/>
                        <a:pt x="659" y="346"/>
                        <a:pt x="683" y="373"/>
                      </a:cubicBezTo>
                      <a:cubicBezTo>
                        <a:pt x="728" y="424"/>
                        <a:pt x="772" y="472"/>
                        <a:pt x="822" y="473"/>
                      </a:cubicBezTo>
                      <a:cubicBezTo>
                        <a:pt x="1312" y="471"/>
                        <a:pt x="1561" y="419"/>
                        <a:pt x="1802" y="369"/>
                      </a:cubicBezTo>
                      <a:cubicBezTo>
                        <a:pt x="2040" y="320"/>
                        <a:pt x="2285" y="269"/>
                        <a:pt x="2769" y="267"/>
                      </a:cubicBezTo>
                      <a:cubicBezTo>
                        <a:pt x="2800" y="267"/>
                        <a:pt x="2800" y="267"/>
                        <a:pt x="2800" y="267"/>
                      </a:cubicBezTo>
                      <a:cubicBezTo>
                        <a:pt x="3263" y="267"/>
                        <a:pt x="3504" y="314"/>
                        <a:pt x="3736" y="360"/>
                      </a:cubicBezTo>
                      <a:cubicBezTo>
                        <a:pt x="3972" y="407"/>
                        <a:pt x="4216" y="455"/>
                        <a:pt x="4685" y="455"/>
                      </a:cubicBezTo>
                      <a:cubicBezTo>
                        <a:pt x="4717" y="455"/>
                        <a:pt x="4717" y="455"/>
                        <a:pt x="4717" y="455"/>
                      </a:cubicBezTo>
                      <a:cubicBezTo>
                        <a:pt x="5207" y="453"/>
                        <a:pt x="5456" y="402"/>
                        <a:pt x="5697" y="352"/>
                      </a:cubicBezTo>
                      <a:cubicBezTo>
                        <a:pt x="5935" y="302"/>
                        <a:pt x="6180" y="252"/>
                        <a:pt x="6664" y="249"/>
                      </a:cubicBezTo>
                      <a:cubicBezTo>
                        <a:pt x="6695" y="249"/>
                        <a:pt x="6695" y="249"/>
                        <a:pt x="6695" y="249"/>
                      </a:cubicBezTo>
                      <a:cubicBezTo>
                        <a:pt x="7158" y="249"/>
                        <a:pt x="7399" y="297"/>
                        <a:pt x="7632" y="343"/>
                      </a:cubicBezTo>
                      <a:cubicBezTo>
                        <a:pt x="7640" y="345"/>
                        <a:pt x="7648" y="346"/>
                        <a:pt x="7656" y="348"/>
                      </a:cubicBezTo>
                      <a:cubicBezTo>
                        <a:pt x="708" y="769"/>
                        <a:pt x="708" y="769"/>
                        <a:pt x="708" y="769"/>
                      </a:cubicBezTo>
                      <a:cubicBezTo>
                        <a:pt x="483" y="782"/>
                        <a:pt x="302" y="881"/>
                        <a:pt x="191" y="1029"/>
                      </a:cubicBezTo>
                      <a:cubicBezTo>
                        <a:pt x="178" y="1021"/>
                        <a:pt x="165" y="1014"/>
                        <a:pt x="151" y="1007"/>
                      </a:cubicBezTo>
                      <a:close/>
                      <a:moveTo>
                        <a:pt x="12697" y="3181"/>
                      </a:moveTo>
                      <a:cubicBezTo>
                        <a:pt x="12710" y="3268"/>
                        <a:pt x="12648" y="3352"/>
                        <a:pt x="12588" y="3433"/>
                      </a:cubicBezTo>
                      <a:cubicBezTo>
                        <a:pt x="12543" y="3494"/>
                        <a:pt x="12501" y="3551"/>
                        <a:pt x="12487" y="3612"/>
                      </a:cubicBezTo>
                      <a:cubicBezTo>
                        <a:pt x="12469" y="3684"/>
                        <a:pt x="12478" y="3765"/>
                        <a:pt x="12488" y="3843"/>
                      </a:cubicBezTo>
                      <a:cubicBezTo>
                        <a:pt x="12499" y="3941"/>
                        <a:pt x="12510" y="4034"/>
                        <a:pt x="12466" y="4090"/>
                      </a:cubicBezTo>
                      <a:cubicBezTo>
                        <a:pt x="12420" y="4149"/>
                        <a:pt x="12321" y="4164"/>
                        <a:pt x="12226" y="4178"/>
                      </a:cubicBezTo>
                      <a:cubicBezTo>
                        <a:pt x="12147" y="4190"/>
                        <a:pt x="12065" y="4202"/>
                        <a:pt x="12005" y="4240"/>
                      </a:cubicBezTo>
                      <a:cubicBezTo>
                        <a:pt x="11936" y="4283"/>
                        <a:pt x="11888" y="4359"/>
                        <a:pt x="11840" y="4432"/>
                      </a:cubicBezTo>
                      <a:cubicBezTo>
                        <a:pt x="11790" y="4510"/>
                        <a:pt x="11742" y="4584"/>
                        <a:pt x="11681" y="4603"/>
                      </a:cubicBezTo>
                      <a:cubicBezTo>
                        <a:pt x="11661" y="4609"/>
                        <a:pt x="11641" y="4612"/>
                        <a:pt x="11619" y="4612"/>
                      </a:cubicBezTo>
                      <a:cubicBezTo>
                        <a:pt x="11536" y="4612"/>
                        <a:pt x="11452" y="4568"/>
                        <a:pt x="11377" y="4529"/>
                      </a:cubicBezTo>
                      <a:cubicBezTo>
                        <a:pt x="11321" y="4499"/>
                        <a:pt x="11272" y="4474"/>
                        <a:pt x="11228" y="4468"/>
                      </a:cubicBezTo>
                      <a:cubicBezTo>
                        <a:pt x="11121" y="4455"/>
                        <a:pt x="11026" y="4449"/>
                        <a:pt x="10937" y="4449"/>
                      </a:cubicBezTo>
                      <a:cubicBezTo>
                        <a:pt x="10779" y="4449"/>
                        <a:pt x="10665" y="4469"/>
                        <a:pt x="10555" y="4488"/>
                      </a:cubicBezTo>
                      <a:cubicBezTo>
                        <a:pt x="10442" y="4508"/>
                        <a:pt x="10336" y="4527"/>
                        <a:pt x="10184" y="4527"/>
                      </a:cubicBezTo>
                      <a:cubicBezTo>
                        <a:pt x="10097" y="4527"/>
                        <a:pt x="10005" y="4521"/>
                        <a:pt x="9902" y="4508"/>
                      </a:cubicBezTo>
                      <a:cubicBezTo>
                        <a:pt x="9581" y="4470"/>
                        <a:pt x="9430" y="4404"/>
                        <a:pt x="9271" y="4335"/>
                      </a:cubicBezTo>
                      <a:cubicBezTo>
                        <a:pt x="9115" y="4267"/>
                        <a:pt x="8953" y="4196"/>
                        <a:pt x="8622" y="4157"/>
                      </a:cubicBezTo>
                      <a:cubicBezTo>
                        <a:pt x="8516" y="4144"/>
                        <a:pt x="8421" y="4138"/>
                        <a:pt x="8332" y="4138"/>
                      </a:cubicBezTo>
                      <a:cubicBezTo>
                        <a:pt x="8174" y="4138"/>
                        <a:pt x="8060" y="4158"/>
                        <a:pt x="7950" y="4177"/>
                      </a:cubicBezTo>
                      <a:cubicBezTo>
                        <a:pt x="7837" y="4197"/>
                        <a:pt x="7731" y="4216"/>
                        <a:pt x="7579" y="4216"/>
                      </a:cubicBezTo>
                      <a:cubicBezTo>
                        <a:pt x="7492" y="4216"/>
                        <a:pt x="7400" y="4210"/>
                        <a:pt x="7296" y="4197"/>
                      </a:cubicBezTo>
                      <a:cubicBezTo>
                        <a:pt x="6976" y="4159"/>
                        <a:pt x="6825" y="4093"/>
                        <a:pt x="6666" y="4024"/>
                      </a:cubicBezTo>
                      <a:cubicBezTo>
                        <a:pt x="6649" y="4017"/>
                        <a:pt x="6633" y="4010"/>
                        <a:pt x="6616" y="4002"/>
                      </a:cubicBezTo>
                      <a:cubicBezTo>
                        <a:pt x="11374" y="4280"/>
                        <a:pt x="11374" y="4280"/>
                        <a:pt x="11374" y="4280"/>
                      </a:cubicBezTo>
                      <a:cubicBezTo>
                        <a:pt x="11838" y="4307"/>
                        <a:pt x="12342" y="3974"/>
                        <a:pt x="12498" y="3536"/>
                      </a:cubicBezTo>
                      <a:cubicBezTo>
                        <a:pt x="12655" y="3097"/>
                        <a:pt x="12655" y="3097"/>
                        <a:pt x="12655" y="3097"/>
                      </a:cubicBezTo>
                      <a:cubicBezTo>
                        <a:pt x="12678" y="3126"/>
                        <a:pt x="12693" y="3154"/>
                        <a:pt x="12697" y="3181"/>
                      </a:cubicBezTo>
                      <a:close/>
                    </a:path>
                  </a:pathLst>
                </a:custGeom>
                <a:solidFill>
                  <a:srgbClr val="FFFF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3" name="组合 124"/>
                <p:cNvGrpSpPr/>
                <p:nvPr/>
              </p:nvGrpSpPr>
              <p:grpSpPr bwMode="auto">
                <a:xfrm flipH="1">
                  <a:off x="5777086" y="1434080"/>
                  <a:ext cx="131763" cy="127000"/>
                  <a:chOff x="3851275" y="1247775"/>
                  <a:chExt cx="131763" cy="127000"/>
                </a:xfrm>
              </p:grpSpPr>
              <p:sp>
                <p:nvSpPr>
                  <p:cNvPr id="44" name="Freeform 16"/>
                  <p:cNvSpPr/>
                  <p:nvPr/>
                </p:nvSpPr>
                <p:spPr bwMode="auto">
                  <a:xfrm>
                    <a:off x="3851275" y="1270000"/>
                    <a:ext cx="127000" cy="69850"/>
                  </a:xfrm>
                  <a:custGeom>
                    <a:avLst/>
                    <a:gdLst>
                      <a:gd name="T0" fmla="*/ 2147483646 w 719"/>
                      <a:gd name="T1" fmla="*/ 1904779513 h 389"/>
                      <a:gd name="T2" fmla="*/ 2147483646 w 719"/>
                      <a:gd name="T3" fmla="*/ 428443201 h 389"/>
                      <a:gd name="T4" fmla="*/ 0 w 719"/>
                      <a:gd name="T5" fmla="*/ 341580865 h 389"/>
                      <a:gd name="T6" fmla="*/ 1735948339 w 719"/>
                      <a:gd name="T7" fmla="*/ 1817949499 h 389"/>
                      <a:gd name="T8" fmla="*/ 2147483646 w 719"/>
                      <a:gd name="T9" fmla="*/ 1904779513 h 38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719" h="389">
                        <a:moveTo>
                          <a:pt x="719" y="329"/>
                        </a:moveTo>
                        <a:cubicBezTo>
                          <a:pt x="719" y="329"/>
                          <a:pt x="603" y="149"/>
                          <a:pt x="404" y="74"/>
                        </a:cubicBezTo>
                        <a:cubicBezTo>
                          <a:pt x="206" y="0"/>
                          <a:pt x="0" y="59"/>
                          <a:pt x="0" y="59"/>
                        </a:cubicBezTo>
                        <a:cubicBezTo>
                          <a:pt x="0" y="59"/>
                          <a:pt x="116" y="240"/>
                          <a:pt x="315" y="314"/>
                        </a:cubicBezTo>
                        <a:cubicBezTo>
                          <a:pt x="513" y="389"/>
                          <a:pt x="719" y="329"/>
                          <a:pt x="719" y="329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" name="Freeform 17"/>
                  <p:cNvSpPr/>
                  <p:nvPr/>
                </p:nvSpPr>
                <p:spPr bwMode="auto">
                  <a:xfrm>
                    <a:off x="3941763" y="1247775"/>
                    <a:ext cx="41275" cy="55563"/>
                  </a:xfrm>
                  <a:custGeom>
                    <a:avLst/>
                    <a:gdLst>
                      <a:gd name="T0" fmla="*/ 1340881099 w 229"/>
                      <a:gd name="T1" fmla="*/ 1796553363 h 309"/>
                      <a:gd name="T2" fmla="*/ 971996691 w 229"/>
                      <a:gd name="T3" fmla="*/ 680234793 h 309"/>
                      <a:gd name="T4" fmla="*/ 0 w 229"/>
                      <a:gd name="T5" fmla="*/ 0 h 309"/>
                      <a:gd name="T6" fmla="*/ 368884408 w 229"/>
                      <a:gd name="T7" fmla="*/ 1122106113 h 309"/>
                      <a:gd name="T8" fmla="*/ 1340881099 w 229"/>
                      <a:gd name="T9" fmla="*/ 1796553363 h 30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9" h="309">
                        <a:moveTo>
                          <a:pt x="229" y="309"/>
                        </a:moveTo>
                        <a:cubicBezTo>
                          <a:pt x="229" y="309"/>
                          <a:pt x="229" y="202"/>
                          <a:pt x="166" y="117"/>
                        </a:cubicBezTo>
                        <a:cubicBezTo>
                          <a:pt x="103" y="31"/>
                          <a:pt x="0" y="0"/>
                          <a:pt x="0" y="0"/>
                        </a:cubicBezTo>
                        <a:cubicBezTo>
                          <a:pt x="0" y="0"/>
                          <a:pt x="0" y="107"/>
                          <a:pt x="63" y="193"/>
                        </a:cubicBezTo>
                        <a:cubicBezTo>
                          <a:pt x="126" y="278"/>
                          <a:pt x="229" y="309"/>
                          <a:pt x="229" y="309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" name="Freeform 18"/>
                  <p:cNvSpPr/>
                  <p:nvPr/>
                </p:nvSpPr>
                <p:spPr bwMode="auto">
                  <a:xfrm>
                    <a:off x="3897313" y="1343025"/>
                    <a:ext cx="66675" cy="31750"/>
                  </a:xfrm>
                  <a:custGeom>
                    <a:avLst/>
                    <a:gdLst>
                      <a:gd name="T0" fmla="*/ 972379310 w 375"/>
                      <a:gd name="T1" fmla="*/ 147205254 h 171"/>
                      <a:gd name="T2" fmla="*/ 0 w 375"/>
                      <a:gd name="T3" fmla="*/ 812903605 h 171"/>
                      <a:gd name="T4" fmla="*/ 1129779605 w 375"/>
                      <a:gd name="T5" fmla="*/ 947353344 h 171"/>
                      <a:gd name="T6" fmla="*/ 2107786107 w 375"/>
                      <a:gd name="T7" fmla="*/ 281654807 h 171"/>
                      <a:gd name="T8" fmla="*/ 972379310 w 375"/>
                      <a:gd name="T9" fmla="*/ 147205254 h 17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75" h="171">
                        <a:moveTo>
                          <a:pt x="173" y="23"/>
                        </a:moveTo>
                        <a:cubicBezTo>
                          <a:pt x="70" y="46"/>
                          <a:pt x="0" y="127"/>
                          <a:pt x="0" y="127"/>
                        </a:cubicBezTo>
                        <a:cubicBezTo>
                          <a:pt x="0" y="127"/>
                          <a:pt x="98" y="171"/>
                          <a:pt x="201" y="148"/>
                        </a:cubicBezTo>
                        <a:cubicBezTo>
                          <a:pt x="305" y="125"/>
                          <a:pt x="375" y="44"/>
                          <a:pt x="375" y="44"/>
                        </a:cubicBezTo>
                        <a:cubicBezTo>
                          <a:pt x="375" y="44"/>
                          <a:pt x="277" y="0"/>
                          <a:pt x="173" y="23"/>
                        </a:cubicBezTo>
                        <a:close/>
                      </a:path>
                    </a:pathLst>
                  </a:custGeom>
                  <a:solidFill>
                    <a:srgbClr val="FFFFE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3293979" y="1343537"/>
              <a:ext cx="2192177" cy="262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>
                <a:lnSpc>
                  <a:spcPct val="114000"/>
                </a:lnSpc>
              </a:pPr>
              <a:r>
                <a:rPr lang="zh-CN" altLang="en-US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</a:rPr>
                <a:t>目的明确，培养兴趣</a:t>
              </a:r>
              <a:endPara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67695" y="1198866"/>
              <a:ext cx="427006" cy="27009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defRPr sz="2000" b="1" spc="4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dirty="0" smtClean="0">
                  <a:solidFill>
                    <a:srgbClr val="FFC000"/>
                  </a:solidFill>
                </a:rPr>
                <a:t>1</a:t>
              </a:r>
              <a:endParaRPr lang="zh-CN" altLang="en-US" sz="600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494155" y="459738"/>
            <a:ext cx="3917315" cy="460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教学方法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04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5142" y="2388078"/>
            <a:ext cx="27743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实物为主</a:t>
            </a:r>
            <a:endParaRPr lang="zh-CN" sz="20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715142" y="3144048"/>
            <a:ext cx="2042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实践活动为主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15802" y="215090"/>
            <a:ext cx="3252470" cy="465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科学性与思想性统一原则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r">
              <a:lnSpc>
                <a:spcPct val="114000"/>
              </a:lnSpc>
              <a:buClrTx/>
              <a:buSzTx/>
              <a:buFontTx/>
            </a:pP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  理论联系实际原则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 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启发性</a:t>
            </a: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</a:t>
            </a: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直观性原则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</a:t>
            </a: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系统性原则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巩固</a:t>
            </a: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性原则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  <a:buClrTx/>
              <a:buSzTx/>
              <a:buFontTx/>
            </a:pP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</a:t>
            </a:r>
            <a:r>
              <a:rPr 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因材施教原则</a:t>
            </a:r>
            <a:endParaRPr lang="zh-CN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文本框 1"/>
          <p:cNvSpPr txBox="1"/>
          <p:nvPr/>
        </p:nvSpPr>
        <p:spPr>
          <a:xfrm>
            <a:off x="715142" y="1643850"/>
            <a:ext cx="2774315" cy="421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语言文字为主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8" name="组合 64"/>
          <p:cNvGrpSpPr/>
          <p:nvPr/>
        </p:nvGrpSpPr>
        <p:grpSpPr bwMode="auto">
          <a:xfrm>
            <a:off x="3429785" y="1786726"/>
            <a:ext cx="1715204" cy="1673238"/>
            <a:chOff x="5181081" y="1707731"/>
            <a:chExt cx="1907682" cy="1908460"/>
          </a:xfrm>
        </p:grpSpPr>
        <p:sp>
          <p:nvSpPr>
            <p:cNvPr id="19" name="Donut 8"/>
            <p:cNvSpPr>
              <a:spLocks noChangeArrowheads="1"/>
            </p:cNvSpPr>
            <p:nvPr/>
          </p:nvSpPr>
          <p:spPr bwMode="auto">
            <a:xfrm>
              <a:off x="5181081" y="1707731"/>
              <a:ext cx="1907682" cy="1908460"/>
            </a:xfrm>
            <a:custGeom>
              <a:avLst/>
              <a:gdLst>
                <a:gd name="T0" fmla="*/ 1097280 w 2194560"/>
                <a:gd name="T1" fmla="*/ 0 h 2194560"/>
                <a:gd name="T2" fmla="*/ 321386 w 2194560"/>
                <a:gd name="T3" fmla="*/ 321386 h 2194560"/>
                <a:gd name="T4" fmla="*/ 0 w 2194560"/>
                <a:gd name="T5" fmla="*/ 1097280 h 2194560"/>
                <a:gd name="T6" fmla="*/ 321386 w 2194560"/>
                <a:gd name="T7" fmla="*/ 1873174 h 2194560"/>
                <a:gd name="T8" fmla="*/ 1097280 w 2194560"/>
                <a:gd name="T9" fmla="*/ 2194560 h 2194560"/>
                <a:gd name="T10" fmla="*/ 1873174 w 2194560"/>
                <a:gd name="T11" fmla="*/ 1873174 h 2194560"/>
                <a:gd name="T12" fmla="*/ 2194560 w 2194560"/>
                <a:gd name="T13" fmla="*/ 1097280 h 2194560"/>
                <a:gd name="T14" fmla="*/ 1873174 w 2194560"/>
                <a:gd name="T15" fmla="*/ 321386 h 2194560"/>
                <a:gd name="T16" fmla="*/ 17694720 60000 65536"/>
                <a:gd name="T17" fmla="*/ 17694720 60000 65536"/>
                <a:gd name="T18" fmla="*/ 11796480 60000 65536"/>
                <a:gd name="T19" fmla="*/ 5898240 60000 65536"/>
                <a:gd name="T20" fmla="*/ 5898240 60000 65536"/>
                <a:gd name="T21" fmla="*/ 5898240 60000 65536"/>
                <a:gd name="T22" fmla="*/ 0 60000 65536"/>
                <a:gd name="T23" fmla="*/ 17694720 60000 65536"/>
                <a:gd name="T24" fmla="*/ 321386 w 2194560"/>
                <a:gd name="T25" fmla="*/ 321386 h 2194560"/>
                <a:gd name="T26" fmla="*/ 1873174 w 2194560"/>
                <a:gd name="T27" fmla="*/ 1873174 h 2194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94560" h="2194560">
                  <a:moveTo>
                    <a:pt x="0" y="1097280"/>
                  </a:moveTo>
                  <a:lnTo>
                    <a:pt x="0" y="1097280"/>
                  </a:lnTo>
                  <a:cubicBezTo>
                    <a:pt x="0" y="491269"/>
                    <a:pt x="491269" y="0"/>
                    <a:pt x="1097280" y="0"/>
                  </a:cubicBezTo>
                  <a:cubicBezTo>
                    <a:pt x="1097280" y="0"/>
                    <a:pt x="1097281" y="1"/>
                    <a:pt x="1097281" y="1"/>
                  </a:cubicBezTo>
                  <a:cubicBezTo>
                    <a:pt x="1703292" y="1"/>
                    <a:pt x="2194561" y="491270"/>
                    <a:pt x="2194561" y="1097281"/>
                  </a:cubicBezTo>
                  <a:cubicBezTo>
                    <a:pt x="2194561" y="1097281"/>
                    <a:pt x="2194560" y="1097282"/>
                    <a:pt x="2194560" y="1097282"/>
                  </a:cubicBezTo>
                  <a:lnTo>
                    <a:pt x="2194561" y="1097283"/>
                  </a:lnTo>
                  <a:cubicBezTo>
                    <a:pt x="2194561" y="1703294"/>
                    <a:pt x="1703292" y="2194563"/>
                    <a:pt x="1097281" y="2194563"/>
                  </a:cubicBezTo>
                  <a:cubicBezTo>
                    <a:pt x="1097280" y="2194562"/>
                    <a:pt x="1097280" y="2194562"/>
                    <a:pt x="1097280" y="2194562"/>
                  </a:cubicBezTo>
                  <a:cubicBezTo>
                    <a:pt x="491269" y="2194562"/>
                    <a:pt x="1" y="1703293"/>
                    <a:pt x="1" y="1097283"/>
                  </a:cubicBezTo>
                  <a:cubicBezTo>
                    <a:pt x="1" y="1097282"/>
                    <a:pt x="1" y="1097282"/>
                    <a:pt x="1" y="1097282"/>
                  </a:cubicBezTo>
                  <a:close/>
                  <a:moveTo>
                    <a:pt x="262974" y="1097280"/>
                  </a:moveTo>
                  <a:lnTo>
                    <a:pt x="262974" y="1097280"/>
                  </a:lnTo>
                  <a:cubicBezTo>
                    <a:pt x="262974" y="1097280"/>
                    <a:pt x="262973" y="1097280"/>
                    <a:pt x="262973" y="1097280"/>
                  </a:cubicBezTo>
                  <a:cubicBezTo>
                    <a:pt x="262973" y="1558055"/>
                    <a:pt x="636504" y="1931586"/>
                    <a:pt x="1097279" y="1931586"/>
                  </a:cubicBezTo>
                  <a:cubicBezTo>
                    <a:pt x="1558053" y="1931586"/>
                    <a:pt x="1931585" y="1558055"/>
                    <a:pt x="1931585" y="1097281"/>
                  </a:cubicBezTo>
                  <a:cubicBezTo>
                    <a:pt x="1931585" y="636506"/>
                    <a:pt x="1558053" y="262975"/>
                    <a:pt x="1097279" y="262975"/>
                  </a:cubicBezTo>
                  <a:lnTo>
                    <a:pt x="1097278" y="262975"/>
                  </a:lnTo>
                  <a:cubicBezTo>
                    <a:pt x="1097278" y="262975"/>
                    <a:pt x="1097278" y="262974"/>
                    <a:pt x="1097278" y="262974"/>
                  </a:cubicBezTo>
                  <a:cubicBezTo>
                    <a:pt x="636503" y="262974"/>
                    <a:pt x="262972" y="636505"/>
                    <a:pt x="262972" y="1097280"/>
                  </a:cubicBezTo>
                  <a:close/>
                </a:path>
              </a:pathLst>
            </a:custGeom>
            <a:solidFill>
              <a:srgbClr val="5C5C4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657810" y="2441057"/>
              <a:ext cx="983911" cy="456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tabLst>
                  <a:tab pos="714375" algn="l"/>
                </a:tabLst>
                <a:defRPr/>
              </a:pPr>
              <a:r>
                <a:rPr lang="zh-CN" altLang="en-US" sz="2000" spc="500" dirty="0" smtClean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原则</a:t>
              </a:r>
              <a:endParaRPr lang="zh-CN" altLang="en-US" sz="2000" spc="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31"/>
          <p:cNvGrpSpPr/>
          <p:nvPr/>
        </p:nvGrpSpPr>
        <p:grpSpPr bwMode="auto">
          <a:xfrm>
            <a:off x="3715538" y="786594"/>
            <a:ext cx="2166938" cy="3706812"/>
            <a:chOff x="5824610" y="808974"/>
            <a:chExt cx="2166741" cy="3706992"/>
          </a:xfrm>
        </p:grpSpPr>
        <p:grpSp>
          <p:nvGrpSpPr>
            <p:cNvPr id="22" name="Group 149"/>
            <p:cNvGrpSpPr/>
            <p:nvPr/>
          </p:nvGrpSpPr>
          <p:grpSpPr bwMode="auto">
            <a:xfrm>
              <a:off x="5824610" y="808976"/>
              <a:ext cx="620656" cy="620742"/>
              <a:chOff x="4216906" y="4857744"/>
              <a:chExt cx="712338" cy="713892"/>
            </a:xfrm>
          </p:grpSpPr>
          <p:sp>
            <p:nvSpPr>
              <p:cNvPr id="49" name="Donut 32"/>
              <p:cNvSpPr>
                <a:spLocks noChangeArrowheads="1"/>
              </p:cNvSpPr>
              <p:nvPr/>
            </p:nvSpPr>
            <p:spPr bwMode="auto">
              <a:xfrm>
                <a:off x="4216906" y="4857744"/>
                <a:ext cx="712338" cy="713892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grpSp>
            <p:nvGrpSpPr>
              <p:cNvPr id="51" name="Gruppe 67"/>
              <p:cNvGrpSpPr/>
              <p:nvPr/>
            </p:nvGrpSpPr>
            <p:grpSpPr bwMode="auto">
              <a:xfrm>
                <a:off x="4370796" y="5028441"/>
                <a:ext cx="405456" cy="371850"/>
                <a:chOff x="355442" y="4350695"/>
                <a:chExt cx="900893" cy="825896"/>
              </a:xfrm>
              <a:solidFill>
                <a:srgbClr val="000000"/>
              </a:solidFill>
            </p:grpSpPr>
            <p:sp>
              <p:nvSpPr>
                <p:cNvPr id="53" name="Freeform 26"/>
                <p:cNvSpPr>
                  <a:spLocks noEditPoints="1"/>
                </p:cNvSpPr>
                <p:nvPr/>
              </p:nvSpPr>
              <p:spPr bwMode="auto">
                <a:xfrm>
                  <a:off x="355442" y="4350695"/>
                  <a:ext cx="584955" cy="588138"/>
                </a:xfrm>
                <a:custGeom>
                  <a:avLst/>
                  <a:gdLst/>
                  <a:ahLst/>
                  <a:cxnLst>
                    <a:cxn ang="0">
                      <a:pos x="51" y="27"/>
                    </a:cxn>
                    <a:cxn ang="0">
                      <a:pos x="46" y="23"/>
                    </a:cxn>
                    <a:cxn ang="0">
                      <a:pos x="52" y="20"/>
                    </a:cxn>
                    <a:cxn ang="0">
                      <a:pos x="49" y="13"/>
                    </a:cxn>
                    <a:cxn ang="0">
                      <a:pos x="47" y="12"/>
                    </a:cxn>
                    <a:cxn ang="0">
                      <a:pos x="40" y="13"/>
                    </a:cxn>
                    <a:cxn ang="0">
                      <a:pos x="43" y="7"/>
                    </a:cxn>
                    <a:cxn ang="0">
                      <a:pos x="37" y="2"/>
                    </a:cxn>
                    <a:cxn ang="0">
                      <a:pos x="32" y="7"/>
                    </a:cxn>
                    <a:cxn ang="0">
                      <a:pos x="29" y="1"/>
                    </a:cxn>
                    <a:cxn ang="0">
                      <a:pos x="27" y="0"/>
                    </a:cxn>
                    <a:cxn ang="0">
                      <a:pos x="19" y="2"/>
                    </a:cxn>
                    <a:cxn ang="0">
                      <a:pos x="18" y="9"/>
                    </a:cxn>
                    <a:cxn ang="0">
                      <a:pos x="12" y="4"/>
                    </a:cxn>
                    <a:cxn ang="0">
                      <a:pos x="6" y="10"/>
                    </a:cxn>
                    <a:cxn ang="0">
                      <a:pos x="10" y="15"/>
                    </a:cxn>
                    <a:cxn ang="0">
                      <a:pos x="3" y="16"/>
                    </a:cxn>
                    <a:cxn ang="0">
                      <a:pos x="2" y="17"/>
                    </a:cxn>
                    <a:cxn ang="0">
                      <a:pos x="0" y="25"/>
                    </a:cxn>
                    <a:cxn ang="0">
                      <a:pos x="7" y="27"/>
                    </a:cxn>
                    <a:cxn ang="0">
                      <a:pos x="2" y="31"/>
                    </a:cxn>
                    <a:cxn ang="0">
                      <a:pos x="4" y="39"/>
                    </a:cxn>
                    <a:cxn ang="0">
                      <a:pos x="6" y="40"/>
                    </a:cxn>
                    <a:cxn ang="0">
                      <a:pos x="12" y="40"/>
                    </a:cxn>
                    <a:cxn ang="0">
                      <a:pos x="10" y="47"/>
                    </a:cxn>
                    <a:cxn ang="0">
                      <a:pos x="17" y="50"/>
                    </a:cxn>
                    <a:cxn ang="0">
                      <a:pos x="21" y="45"/>
                    </a:cxn>
                    <a:cxn ang="0">
                      <a:pos x="23" y="51"/>
                    </a:cxn>
                    <a:cxn ang="0">
                      <a:pos x="24" y="52"/>
                    </a:cxn>
                    <a:cxn ang="0">
                      <a:pos x="32" y="52"/>
                    </a:cxn>
                    <a:cxn ang="0">
                      <a:pos x="33" y="50"/>
                    </a:cxn>
                    <a:cxn ang="0">
                      <a:pos x="35" y="44"/>
                    </a:cxn>
                    <a:cxn ang="0">
                      <a:pos x="40" y="48"/>
                    </a:cxn>
                    <a:cxn ang="0">
                      <a:pos x="46" y="43"/>
                    </a:cxn>
                    <a:cxn ang="0">
                      <a:pos x="46" y="41"/>
                    </a:cxn>
                    <a:cxn ang="0">
                      <a:pos x="43" y="35"/>
                    </a:cxn>
                    <a:cxn ang="0">
                      <a:pos x="50" y="36"/>
                    </a:cxn>
                    <a:cxn ang="0">
                      <a:pos x="52" y="29"/>
                    </a:cxn>
                    <a:cxn ang="0">
                      <a:pos x="33" y="28"/>
                    </a:cxn>
                    <a:cxn ang="0">
                      <a:pos x="19" y="25"/>
                    </a:cxn>
                    <a:cxn ang="0">
                      <a:pos x="33" y="28"/>
                    </a:cxn>
                  </a:cxnLst>
                  <a:rect l="0" t="0" r="r" b="b"/>
                  <a:pathLst>
                    <a:path w="52" h="52">
                      <a:moveTo>
                        <a:pt x="52" y="27"/>
                      </a:moveTo>
                      <a:cubicBezTo>
                        <a:pt x="52" y="27"/>
                        <a:pt x="52" y="27"/>
                        <a:pt x="51" y="27"/>
                      </a:cubicBezTo>
                      <a:cubicBezTo>
                        <a:pt x="46" y="26"/>
                        <a:pt x="46" y="26"/>
                        <a:pt x="46" y="26"/>
                      </a:cubicBezTo>
                      <a:cubicBezTo>
                        <a:pt x="46" y="23"/>
                        <a:pt x="46" y="23"/>
                        <a:pt x="46" y="23"/>
                      </a:cubicBezTo>
                      <a:cubicBezTo>
                        <a:pt x="51" y="21"/>
                        <a:pt x="51" y="21"/>
                        <a:pt x="51" y="21"/>
                      </a:cubicBezTo>
                      <a:cubicBezTo>
                        <a:pt x="51" y="21"/>
                        <a:pt x="51" y="21"/>
                        <a:pt x="52" y="20"/>
                      </a:cubicBezTo>
                      <a:cubicBezTo>
                        <a:pt x="52" y="20"/>
                        <a:pt x="52" y="20"/>
                        <a:pt x="51" y="19"/>
                      </a:cubicBezTo>
                      <a:cubicBezTo>
                        <a:pt x="49" y="13"/>
                        <a:pt x="49" y="13"/>
                        <a:pt x="49" y="13"/>
                      </a:cubicBezTo>
                      <a:cubicBezTo>
                        <a:pt x="49" y="12"/>
                        <a:pt x="48" y="12"/>
                        <a:pt x="48" y="12"/>
                      </a:cubicBezTo>
                      <a:cubicBezTo>
                        <a:pt x="48" y="12"/>
                        <a:pt x="47" y="12"/>
                        <a:pt x="47" y="12"/>
                      </a:cubicBezTo>
                      <a:cubicBezTo>
                        <a:pt x="42" y="14"/>
                        <a:pt x="42" y="14"/>
                        <a:pt x="42" y="14"/>
                      </a:cubicBezTo>
                      <a:cubicBezTo>
                        <a:pt x="40" y="13"/>
                        <a:pt x="40" y="13"/>
                        <a:pt x="40" y="13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3" y="7"/>
                        <a:pt x="43" y="7"/>
                        <a:pt x="43" y="7"/>
                      </a:cubicBezTo>
                      <a:cubicBezTo>
                        <a:pt x="43" y="6"/>
                        <a:pt x="43" y="6"/>
                        <a:pt x="43" y="6"/>
                      </a:cubicBezTo>
                      <a:cubicBezTo>
                        <a:pt x="37" y="2"/>
                        <a:pt x="37" y="2"/>
                        <a:pt x="37" y="2"/>
                      </a:cubicBezTo>
                      <a:cubicBezTo>
                        <a:pt x="36" y="2"/>
                        <a:pt x="35" y="2"/>
                        <a:pt x="35" y="3"/>
                      </a:cubicBezTo>
                      <a:cubicBezTo>
                        <a:pt x="32" y="7"/>
                        <a:pt x="32" y="7"/>
                        <a:pt x="32" y="7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29" y="1"/>
                        <a:pt x="29" y="1"/>
                        <a:pt x="29" y="1"/>
                      </a:cubicBezTo>
                      <a:cubicBezTo>
                        <a:pt x="29" y="1"/>
                        <a:pt x="29" y="1"/>
                        <a:pt x="29" y="0"/>
                      </a:cubicBezTo>
                      <a:cubicBezTo>
                        <a:pt x="28" y="0"/>
                        <a:pt x="28" y="0"/>
                        <a:pt x="27" y="0"/>
                      </a:cubicBezTo>
                      <a:cubicBezTo>
                        <a:pt x="20" y="1"/>
                        <a:pt x="20" y="1"/>
                        <a:pt x="20" y="1"/>
                      </a:cubicBezTo>
                      <a:cubicBezTo>
                        <a:pt x="20" y="1"/>
                        <a:pt x="19" y="1"/>
                        <a:pt x="19" y="2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14" y="4"/>
                        <a:pt x="14" y="4"/>
                        <a:pt x="14" y="4"/>
                      </a:cubicBezTo>
                      <a:cubicBezTo>
                        <a:pt x="13" y="4"/>
                        <a:pt x="12" y="4"/>
                        <a:pt x="12" y="4"/>
                      </a:cubicBezTo>
                      <a:cubicBezTo>
                        <a:pt x="7" y="9"/>
                        <a:pt x="7" y="9"/>
                        <a:pt x="7" y="9"/>
                      </a:cubicBezTo>
                      <a:cubicBezTo>
                        <a:pt x="6" y="9"/>
                        <a:pt x="6" y="9"/>
                        <a:pt x="6" y="10"/>
                      </a:cubicBezTo>
                      <a:cubicBezTo>
                        <a:pt x="6" y="10"/>
                        <a:pt x="6" y="11"/>
                        <a:pt x="6" y="11"/>
                      </a:cubicBezTo>
                      <a:cubicBezTo>
                        <a:pt x="10" y="15"/>
                        <a:pt x="10" y="15"/>
                        <a:pt x="10" y="15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3" y="16"/>
                        <a:pt x="3" y="16"/>
                        <a:pt x="3" y="16"/>
                      </a:cubicBezTo>
                      <a:cubicBezTo>
                        <a:pt x="3" y="16"/>
                        <a:pt x="3" y="16"/>
                        <a:pt x="2" y="16"/>
                      </a:cubicBezTo>
                      <a:cubicBezTo>
                        <a:pt x="2" y="16"/>
                        <a:pt x="2" y="16"/>
                        <a:pt x="2" y="17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4"/>
                        <a:pt x="0" y="24"/>
                        <a:pt x="0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7" y="27"/>
                        <a:pt x="7" y="27"/>
                        <a:pt x="7" y="27"/>
                      </a:cubicBezTo>
                      <a:cubicBezTo>
                        <a:pt x="7" y="29"/>
                        <a:pt x="7" y="29"/>
                        <a:pt x="7" y="29"/>
                      </a:cubicBezTo>
                      <a:cubicBezTo>
                        <a:pt x="2" y="31"/>
                        <a:pt x="2" y="31"/>
                        <a:pt x="2" y="31"/>
                      </a:cubicBezTo>
                      <a:cubicBezTo>
                        <a:pt x="1" y="31"/>
                        <a:pt x="1" y="32"/>
                        <a:pt x="1" y="33"/>
                      </a:cubicBezTo>
                      <a:cubicBezTo>
                        <a:pt x="4" y="39"/>
                        <a:pt x="4" y="39"/>
                        <a:pt x="4" y="39"/>
                      </a:cubicBezTo>
                      <a:cubicBezTo>
                        <a:pt x="4" y="40"/>
                        <a:pt x="4" y="40"/>
                        <a:pt x="5" y="40"/>
                      </a:cubicBezTo>
                      <a:cubicBezTo>
                        <a:pt x="5" y="40"/>
                        <a:pt x="5" y="40"/>
                        <a:pt x="6" y="40"/>
                      </a:cubicBezTo>
                      <a:cubicBezTo>
                        <a:pt x="11" y="38"/>
                        <a:pt x="11" y="38"/>
                        <a:pt x="11" y="38"/>
                      </a:cubicBezTo>
                      <a:cubicBezTo>
                        <a:pt x="12" y="40"/>
                        <a:pt x="12" y="40"/>
                        <a:pt x="12" y="40"/>
                      </a:cubicBezTo>
                      <a:cubicBezTo>
                        <a:pt x="9" y="45"/>
                        <a:pt x="9" y="45"/>
                        <a:pt x="9" y="45"/>
                      </a:cubicBezTo>
                      <a:cubicBezTo>
                        <a:pt x="9" y="45"/>
                        <a:pt x="9" y="46"/>
                        <a:pt x="10" y="47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6" y="50"/>
                        <a:pt x="17" y="50"/>
                        <a:pt x="17" y="50"/>
                      </a:cubicBezTo>
                      <a:cubicBezTo>
                        <a:pt x="17" y="50"/>
                        <a:pt x="18" y="50"/>
                        <a:pt x="18" y="50"/>
                      </a:cubicBezTo>
                      <a:cubicBezTo>
                        <a:pt x="21" y="45"/>
                        <a:pt x="21" y="45"/>
                        <a:pt x="21" y="45"/>
                      </a:cubicBezTo>
                      <a:cubicBezTo>
                        <a:pt x="23" y="45"/>
                        <a:pt x="23" y="45"/>
                        <a:pt x="23" y="45"/>
                      </a:cubicBezTo>
                      <a:cubicBezTo>
                        <a:pt x="23" y="51"/>
                        <a:pt x="23" y="51"/>
                        <a:pt x="23" y="51"/>
                      </a:cubicBezTo>
                      <a:cubicBezTo>
                        <a:pt x="23" y="51"/>
                        <a:pt x="24" y="52"/>
                        <a:pt x="24" y="52"/>
                      </a:cubicBezTo>
                      <a:cubicBezTo>
                        <a:pt x="24" y="52"/>
                        <a:pt x="24" y="52"/>
                        <a:pt x="24" y="52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32" y="52"/>
                        <a:pt x="32" y="52"/>
                        <a:pt x="32" y="52"/>
                      </a:cubicBezTo>
                      <a:cubicBezTo>
                        <a:pt x="32" y="52"/>
                        <a:pt x="33" y="51"/>
                        <a:pt x="33" y="51"/>
                      </a:cubicBezTo>
                      <a:cubicBezTo>
                        <a:pt x="33" y="51"/>
                        <a:pt x="33" y="50"/>
                        <a:pt x="33" y="50"/>
                      </a:cubicBezTo>
                      <a:cubicBezTo>
                        <a:pt x="33" y="44"/>
                        <a:pt x="33" y="44"/>
                        <a:pt x="33" y="44"/>
                      </a:cubicBezTo>
                      <a:cubicBezTo>
                        <a:pt x="35" y="44"/>
                        <a:pt x="35" y="44"/>
                        <a:pt x="35" y="44"/>
                      </a:cubicBezTo>
                      <a:cubicBezTo>
                        <a:pt x="39" y="48"/>
                        <a:pt x="39" y="48"/>
                        <a:pt x="39" y="48"/>
                      </a:cubicBezTo>
                      <a:cubicBezTo>
                        <a:pt x="39" y="48"/>
                        <a:pt x="39" y="48"/>
                        <a:pt x="40" y="48"/>
                      </a:cubicBezTo>
                      <a:cubicBezTo>
                        <a:pt x="40" y="48"/>
                        <a:pt x="40" y="48"/>
                        <a:pt x="41" y="48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3"/>
                        <a:pt x="46" y="43"/>
                        <a:pt x="46" y="42"/>
                      </a:cubicBezTo>
                      <a:cubicBezTo>
                        <a:pt x="46" y="42"/>
                        <a:pt x="46" y="42"/>
                        <a:pt x="46" y="41"/>
                      </a:cubicBezTo>
                      <a:cubicBezTo>
                        <a:pt x="42" y="37"/>
                        <a:pt x="42" y="37"/>
                        <a:pt x="42" y="37"/>
                      </a:cubicBezTo>
                      <a:cubicBezTo>
                        <a:pt x="43" y="35"/>
                        <a:pt x="43" y="35"/>
                        <a:pt x="43" y="35"/>
                      </a:cubicBezTo>
                      <a:cubicBezTo>
                        <a:pt x="49" y="36"/>
                        <a:pt x="49" y="36"/>
                        <a:pt x="49" y="36"/>
                      </a:cubicBezTo>
                      <a:cubicBezTo>
                        <a:pt x="49" y="37"/>
                        <a:pt x="50" y="36"/>
                        <a:pt x="50" y="36"/>
                      </a:cubicBezTo>
                      <a:cubicBezTo>
                        <a:pt x="50" y="36"/>
                        <a:pt x="51" y="36"/>
                        <a:pt x="51" y="35"/>
                      </a:cubicBezTo>
                      <a:cubicBezTo>
                        <a:pt x="52" y="29"/>
                        <a:pt x="52" y="29"/>
                        <a:pt x="52" y="29"/>
                      </a:cubicBezTo>
                      <a:cubicBezTo>
                        <a:pt x="52" y="28"/>
                        <a:pt x="52" y="28"/>
                        <a:pt x="52" y="27"/>
                      </a:cubicBezTo>
                      <a:close/>
                      <a:moveTo>
                        <a:pt x="33" y="28"/>
                      </a:moveTo>
                      <a:cubicBezTo>
                        <a:pt x="32" y="31"/>
                        <a:pt x="28" y="34"/>
                        <a:pt x="25" y="33"/>
                      </a:cubicBezTo>
                      <a:cubicBezTo>
                        <a:pt x="21" y="32"/>
                        <a:pt x="18" y="28"/>
                        <a:pt x="19" y="25"/>
                      </a:cubicBezTo>
                      <a:cubicBezTo>
                        <a:pt x="20" y="21"/>
                        <a:pt x="24" y="18"/>
                        <a:pt x="28" y="19"/>
                      </a:cubicBezTo>
                      <a:cubicBezTo>
                        <a:pt x="32" y="20"/>
                        <a:pt x="34" y="24"/>
                        <a:pt x="33" y="28"/>
                      </a:cubicBez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da-DK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5" name="Freeform 27"/>
                <p:cNvSpPr>
                  <a:spLocks noEditPoints="1"/>
                </p:cNvSpPr>
                <p:nvPr/>
              </p:nvSpPr>
              <p:spPr bwMode="auto">
                <a:xfrm>
                  <a:off x="840298" y="4757386"/>
                  <a:ext cx="416037" cy="419205"/>
                </a:xfrm>
                <a:custGeom>
                  <a:avLst/>
                  <a:gdLst/>
                  <a:ahLst/>
                  <a:cxnLst>
                    <a:cxn ang="0">
                      <a:pos x="33" y="29"/>
                    </a:cxn>
                    <a:cxn ang="0">
                      <a:pos x="31" y="24"/>
                    </a:cxn>
                    <a:cxn ang="0">
                      <a:pos x="36" y="25"/>
                    </a:cxn>
                    <a:cxn ang="0">
                      <a:pos x="37" y="20"/>
                    </a:cxn>
                    <a:cxn ang="0">
                      <a:pos x="36" y="18"/>
                    </a:cxn>
                    <a:cxn ang="0">
                      <a:pos x="32" y="16"/>
                    </a:cxn>
                    <a:cxn ang="0">
                      <a:pos x="37" y="14"/>
                    </a:cxn>
                    <a:cxn ang="0">
                      <a:pos x="35" y="9"/>
                    </a:cxn>
                    <a:cxn ang="0">
                      <a:pos x="30" y="10"/>
                    </a:cxn>
                    <a:cxn ang="0">
                      <a:pos x="31" y="5"/>
                    </a:cxn>
                    <a:cxn ang="0">
                      <a:pos x="30" y="4"/>
                    </a:cxn>
                    <a:cxn ang="0">
                      <a:pos x="24" y="2"/>
                    </a:cxn>
                    <a:cxn ang="0">
                      <a:pos x="21" y="5"/>
                    </a:cxn>
                    <a:cxn ang="0">
                      <a:pos x="19" y="0"/>
                    </a:cxn>
                    <a:cxn ang="0">
                      <a:pos x="14" y="1"/>
                    </a:cxn>
                    <a:cxn ang="0">
                      <a:pos x="14" y="5"/>
                    </a:cxn>
                    <a:cxn ang="0">
                      <a:pos x="10" y="3"/>
                    </a:cxn>
                    <a:cxn ang="0">
                      <a:pos x="8" y="3"/>
                    </a:cxn>
                    <a:cxn ang="0">
                      <a:pos x="4" y="7"/>
                    </a:cxn>
                    <a:cxn ang="0">
                      <a:pos x="7" y="11"/>
                    </a:cxn>
                    <a:cxn ang="0">
                      <a:pos x="3" y="11"/>
                    </a:cxn>
                    <a:cxn ang="0">
                      <a:pos x="0" y="17"/>
                    </a:cxn>
                    <a:cxn ang="0">
                      <a:pos x="1" y="18"/>
                    </a:cxn>
                    <a:cxn ang="0">
                      <a:pos x="5" y="20"/>
                    </a:cxn>
                    <a:cxn ang="0">
                      <a:pos x="1" y="23"/>
                    </a:cxn>
                    <a:cxn ang="0">
                      <a:pos x="4" y="28"/>
                    </a:cxn>
                    <a:cxn ang="0">
                      <a:pos x="8" y="27"/>
                    </a:cxn>
                    <a:cxn ang="0">
                      <a:pos x="7" y="31"/>
                    </a:cxn>
                    <a:cxn ang="0">
                      <a:pos x="7" y="33"/>
                    </a:cxn>
                    <a:cxn ang="0">
                      <a:pos x="12" y="35"/>
                    </a:cxn>
                    <a:cxn ang="0">
                      <a:pos x="13" y="35"/>
                    </a:cxn>
                    <a:cxn ang="0">
                      <a:pos x="17" y="32"/>
                    </a:cxn>
                    <a:cxn ang="0">
                      <a:pos x="17" y="37"/>
                    </a:cxn>
                    <a:cxn ang="0">
                      <a:pos x="23" y="36"/>
                    </a:cxn>
                    <a:cxn ang="0">
                      <a:pos x="24" y="35"/>
                    </a:cxn>
                    <a:cxn ang="0">
                      <a:pos x="25" y="31"/>
                    </a:cxn>
                    <a:cxn ang="0">
                      <a:pos x="28" y="34"/>
                    </a:cxn>
                    <a:cxn ang="0">
                      <a:pos x="33" y="30"/>
                    </a:cxn>
                    <a:cxn ang="0">
                      <a:pos x="22" y="22"/>
                    </a:cxn>
                    <a:cxn ang="0">
                      <a:pos x="15" y="15"/>
                    </a:cxn>
                    <a:cxn ang="0">
                      <a:pos x="22" y="22"/>
                    </a:cxn>
                  </a:cxnLst>
                  <a:rect l="0" t="0" r="r" b="b"/>
                  <a:pathLst>
                    <a:path w="37" h="37">
                      <a:moveTo>
                        <a:pt x="33" y="29"/>
                      </a:moveTo>
                      <a:cubicBezTo>
                        <a:pt x="33" y="29"/>
                        <a:pt x="33" y="29"/>
                        <a:pt x="33" y="29"/>
                      </a:cubicBezTo>
                      <a:cubicBezTo>
                        <a:pt x="30" y="26"/>
                        <a:pt x="30" y="26"/>
                        <a:pt x="30" y="26"/>
                      </a:cubicBezTo>
                      <a:cubicBezTo>
                        <a:pt x="31" y="24"/>
                        <a:pt x="31" y="24"/>
                        <a:pt x="31" y="24"/>
                      </a:cubicBezTo>
                      <a:cubicBezTo>
                        <a:pt x="35" y="25"/>
                        <a:pt x="35" y="25"/>
                        <a:pt x="35" y="25"/>
                      </a:cubicBezTo>
                      <a:cubicBezTo>
                        <a:pt x="35" y="25"/>
                        <a:pt x="36" y="25"/>
                        <a:pt x="36" y="25"/>
                      </a:cubicBezTo>
                      <a:cubicBezTo>
                        <a:pt x="36" y="25"/>
                        <a:pt x="36" y="25"/>
                        <a:pt x="36" y="24"/>
                      </a:cubicBezTo>
                      <a:cubicBezTo>
                        <a:pt x="37" y="20"/>
                        <a:pt x="37" y="20"/>
                        <a:pt x="37" y="20"/>
                      </a:cubicBezTo>
                      <a:cubicBezTo>
                        <a:pt x="37" y="19"/>
                        <a:pt x="37" y="19"/>
                        <a:pt x="37" y="19"/>
                      </a:cubicBezTo>
                      <a:cubicBezTo>
                        <a:pt x="37" y="19"/>
                        <a:pt x="37" y="18"/>
                        <a:pt x="36" y="18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2" y="16"/>
                        <a:pt x="32" y="16"/>
                        <a:pt x="32" y="16"/>
                      </a:cubicBezTo>
                      <a:cubicBezTo>
                        <a:pt x="36" y="14"/>
                        <a:pt x="36" y="14"/>
                        <a:pt x="36" y="14"/>
                      </a:cubicBezTo>
                      <a:cubicBezTo>
                        <a:pt x="36" y="14"/>
                        <a:pt x="37" y="14"/>
                        <a:pt x="37" y="14"/>
                      </a:cubicBezTo>
                      <a:cubicBezTo>
                        <a:pt x="37" y="14"/>
                        <a:pt x="37" y="13"/>
                        <a:pt x="37" y="13"/>
                      </a:cubicBezTo>
                      <a:cubicBezTo>
                        <a:pt x="35" y="9"/>
                        <a:pt x="35" y="9"/>
                        <a:pt x="35" y="9"/>
                      </a:cubicBezTo>
                      <a:cubicBezTo>
                        <a:pt x="34" y="8"/>
                        <a:pt x="34" y="8"/>
                        <a:pt x="33" y="8"/>
                      </a:cubicBezTo>
                      <a:cubicBezTo>
                        <a:pt x="30" y="10"/>
                        <a:pt x="30" y="10"/>
                        <a:pt x="30" y="10"/>
                      </a:cubicBezTo>
                      <a:cubicBezTo>
                        <a:pt x="29" y="8"/>
                        <a:pt x="29" y="8"/>
                        <a:pt x="29" y="8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1" y="5"/>
                        <a:pt x="31" y="4"/>
                        <a:pt x="31" y="4"/>
                      </a:cubicBezTo>
                      <a:cubicBezTo>
                        <a:pt x="31" y="4"/>
                        <a:pt x="30" y="4"/>
                        <a:pt x="30" y="4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5" y="1"/>
                        <a:pt x="25" y="1"/>
                        <a:pt x="24" y="2"/>
                      </a:cubicBezTo>
                      <a:cubicBezTo>
                        <a:pt x="22" y="5"/>
                        <a:pt x="22" y="5"/>
                        <a:pt x="22" y="5"/>
                      </a:cubicBezTo>
                      <a:cubicBezTo>
                        <a:pt x="21" y="5"/>
                        <a:pt x="21" y="5"/>
                        <a:pt x="21" y="5"/>
                      </a:cubicBezTo>
                      <a:cubicBezTo>
                        <a:pt x="21" y="1"/>
                        <a:pt x="21" y="1"/>
                        <a:pt x="21" y="1"/>
                      </a:cubicBezTo>
                      <a:cubicBezTo>
                        <a:pt x="20" y="0"/>
                        <a:pt x="20" y="0"/>
                        <a:pt x="19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0"/>
                        <a:pt x="14" y="0"/>
                        <a:pt x="14" y="1"/>
                      </a:cubicBezTo>
                      <a:cubicBezTo>
                        <a:pt x="14" y="1"/>
                        <a:pt x="14" y="1"/>
                        <a:pt x="14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6"/>
                        <a:pt x="13" y="6"/>
                        <a:pt x="13" y="6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9" y="3"/>
                        <a:pt x="9" y="3"/>
                      </a:cubicBezTo>
                      <a:cubicBezTo>
                        <a:pt x="9" y="3"/>
                        <a:pt x="9" y="3"/>
                        <a:pt x="8" y="3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4" y="7"/>
                        <a:pt x="4" y="7"/>
                      </a:cubicBezTo>
                      <a:cubicBezTo>
                        <a:pt x="4" y="7"/>
                        <a:pt x="4" y="8"/>
                        <a:pt x="5" y="8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7" y="12"/>
                        <a:pt x="7" y="12"/>
                        <a:pt x="7" y="12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1"/>
                        <a:pt x="2" y="11"/>
                        <a:pt x="1" y="12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7"/>
                        <a:pt x="0" y="17"/>
                        <a:pt x="1" y="18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5" y="19"/>
                        <a:pt x="5" y="19"/>
                        <a:pt x="5" y="19"/>
                      </a:cubicBezTo>
                      <a:cubicBezTo>
                        <a:pt x="5" y="20"/>
                        <a:pt x="5" y="20"/>
                        <a:pt x="5" y="20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1" y="22"/>
                        <a:pt x="1" y="23"/>
                        <a:pt x="1" y="23"/>
                      </a:cubicBezTo>
                      <a:cubicBezTo>
                        <a:pt x="3" y="28"/>
                        <a:pt x="3" y="28"/>
                        <a:pt x="3" y="28"/>
                      </a:cubicBezTo>
                      <a:cubicBezTo>
                        <a:pt x="3" y="28"/>
                        <a:pt x="3" y="28"/>
                        <a:pt x="4" y="28"/>
                      </a:cubicBezTo>
                      <a:cubicBezTo>
                        <a:pt x="4" y="29"/>
                        <a:pt x="4" y="29"/>
                        <a:pt x="4" y="28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9" y="28"/>
                        <a:pt x="9" y="28"/>
                        <a:pt x="9" y="28"/>
                      </a:cubicBezTo>
                      <a:cubicBezTo>
                        <a:pt x="7" y="31"/>
                        <a:pt x="7" y="31"/>
                        <a:pt x="7" y="31"/>
                      </a:cubicBez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7" y="32"/>
                        <a:pt x="7" y="33"/>
                        <a:pt x="7" y="33"/>
                      </a:cubicBezTo>
                      <a:cubicBezTo>
                        <a:pt x="7" y="33"/>
                        <a:pt x="7" y="33"/>
                        <a:pt x="7" y="33"/>
                      </a:cubicBezTo>
                      <a:cubicBezTo>
                        <a:pt x="12" y="35"/>
                        <a:pt x="12" y="35"/>
                        <a:pt x="12" y="35"/>
                      </a:cubicBezTo>
                      <a:cubicBezTo>
                        <a:pt x="12" y="35"/>
                        <a:pt x="12" y="35"/>
                        <a:pt x="13" y="35"/>
                      </a:cubicBezTo>
                      <a:cubicBezTo>
                        <a:pt x="13" y="35"/>
                        <a:pt x="13" y="35"/>
                        <a:pt x="13" y="35"/>
                      </a:cubicBezTo>
                      <a:cubicBezTo>
                        <a:pt x="15" y="31"/>
                        <a:pt x="15" y="31"/>
                        <a:pt x="15" y="31"/>
                      </a:cubicBezTo>
                      <a:cubicBezTo>
                        <a:pt x="17" y="32"/>
                        <a:pt x="17" y="32"/>
                        <a:pt x="17" y="32"/>
                      </a:cubicBezTo>
                      <a:cubicBezTo>
                        <a:pt x="17" y="36"/>
                        <a:pt x="17" y="36"/>
                        <a:pt x="17" y="36"/>
                      </a:cubicBezTo>
                      <a:cubicBezTo>
                        <a:pt x="17" y="36"/>
                        <a:pt x="17" y="36"/>
                        <a:pt x="17" y="37"/>
                      </a:cubicBezTo>
                      <a:cubicBezTo>
                        <a:pt x="18" y="37"/>
                        <a:pt x="18" y="37"/>
                        <a:pt x="18" y="37"/>
                      </a:cubicBezTo>
                      <a:cubicBezTo>
                        <a:pt x="23" y="36"/>
                        <a:pt x="23" y="36"/>
                        <a:pt x="23" y="36"/>
                      </a:cubicBezTo>
                      <a:cubicBezTo>
                        <a:pt x="23" y="36"/>
                        <a:pt x="24" y="36"/>
                        <a:pt x="24" y="36"/>
                      </a:cubicBezTo>
                      <a:cubicBezTo>
                        <a:pt x="24" y="36"/>
                        <a:pt x="24" y="35"/>
                        <a:pt x="24" y="35"/>
                      </a:cubicBez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28" y="33"/>
                        <a:pt x="28" y="33"/>
                        <a:pt x="28" y="33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9" y="34"/>
                        <a:pt x="29" y="34"/>
                        <a:pt x="29" y="34"/>
                      </a:cubicBezTo>
                      <a:cubicBezTo>
                        <a:pt x="33" y="30"/>
                        <a:pt x="33" y="30"/>
                        <a:pt x="33" y="30"/>
                      </a:cubicBezTo>
                      <a:cubicBezTo>
                        <a:pt x="33" y="30"/>
                        <a:pt x="33" y="30"/>
                        <a:pt x="33" y="29"/>
                      </a:cubicBezTo>
                      <a:close/>
                      <a:moveTo>
                        <a:pt x="22" y="22"/>
                      </a:moveTo>
                      <a:cubicBezTo>
                        <a:pt x="20" y="24"/>
                        <a:pt x="17" y="24"/>
                        <a:pt x="15" y="22"/>
                      </a:cubicBezTo>
                      <a:cubicBezTo>
                        <a:pt x="13" y="20"/>
                        <a:pt x="13" y="16"/>
                        <a:pt x="15" y="15"/>
                      </a:cubicBezTo>
                      <a:cubicBezTo>
                        <a:pt x="17" y="13"/>
                        <a:pt x="21" y="13"/>
                        <a:pt x="23" y="15"/>
                      </a:cubicBezTo>
                      <a:cubicBezTo>
                        <a:pt x="24" y="17"/>
                        <a:pt x="24" y="20"/>
                        <a:pt x="22" y="22"/>
                      </a:cubicBez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da-DK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3" name="Group 144"/>
            <p:cNvGrpSpPr/>
            <p:nvPr/>
          </p:nvGrpSpPr>
          <p:grpSpPr bwMode="auto">
            <a:xfrm>
              <a:off x="6602414" y="3706304"/>
              <a:ext cx="619069" cy="620743"/>
              <a:chOff x="5110344" y="4636798"/>
              <a:chExt cx="712100" cy="713893"/>
            </a:xfrm>
          </p:grpSpPr>
          <p:sp>
            <p:nvSpPr>
              <p:cNvPr id="42" name="Donut 33"/>
              <p:cNvSpPr>
                <a:spLocks noChangeArrowheads="1"/>
              </p:cNvSpPr>
              <p:nvPr/>
            </p:nvSpPr>
            <p:spPr bwMode="auto">
              <a:xfrm>
                <a:off x="5110344" y="4636798"/>
                <a:ext cx="712100" cy="713893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grpSp>
            <p:nvGrpSpPr>
              <p:cNvPr id="43" name="Gruppe 66"/>
              <p:cNvGrpSpPr/>
              <p:nvPr/>
            </p:nvGrpSpPr>
            <p:grpSpPr bwMode="auto">
              <a:xfrm>
                <a:off x="5308136" y="4834460"/>
                <a:ext cx="316928" cy="317843"/>
                <a:chOff x="4167326" y="4389120"/>
                <a:chExt cx="785174" cy="787473"/>
              </a:xfrm>
              <a:solidFill>
                <a:srgbClr val="000000"/>
              </a:solidFill>
            </p:grpSpPr>
            <p:sp>
              <p:nvSpPr>
                <p:cNvPr id="44" name="Freeform 36"/>
                <p:cNvSpPr/>
                <p:nvPr/>
              </p:nvSpPr>
              <p:spPr bwMode="auto">
                <a:xfrm>
                  <a:off x="4469208" y="4794927"/>
                  <a:ext cx="190814" cy="381664"/>
                </a:xfrm>
                <a:custGeom>
                  <a:avLst/>
                  <a:gdLst/>
                  <a:ahLst/>
                  <a:cxnLst>
                    <a:cxn ang="0">
                      <a:pos x="17" y="30"/>
                    </a:cxn>
                    <a:cxn ang="0">
                      <a:pos x="14" y="34"/>
                    </a:cxn>
                    <a:cxn ang="0">
                      <a:pos x="4" y="34"/>
                    </a:cxn>
                    <a:cxn ang="0">
                      <a:pos x="0" y="30"/>
                    </a:cxn>
                    <a:cxn ang="0">
                      <a:pos x="0" y="3"/>
                    </a:cxn>
                    <a:cxn ang="0">
                      <a:pos x="4" y="0"/>
                    </a:cxn>
                    <a:cxn ang="0">
                      <a:pos x="14" y="0"/>
                    </a:cxn>
                    <a:cxn ang="0">
                      <a:pos x="17" y="3"/>
                    </a:cxn>
                    <a:cxn ang="0">
                      <a:pos x="17" y="30"/>
                    </a:cxn>
                  </a:cxnLst>
                  <a:rect l="0" t="0" r="r" b="b"/>
                  <a:pathLst>
                    <a:path w="17" h="34">
                      <a:moveTo>
                        <a:pt x="17" y="30"/>
                      </a:moveTo>
                      <a:cubicBezTo>
                        <a:pt x="17" y="32"/>
                        <a:pt x="16" y="34"/>
                        <a:pt x="14" y="34"/>
                      </a:cubicBezTo>
                      <a:cubicBezTo>
                        <a:pt x="4" y="34"/>
                        <a:pt x="4" y="34"/>
                        <a:pt x="4" y="34"/>
                      </a:cubicBezTo>
                      <a:cubicBezTo>
                        <a:pt x="2" y="34"/>
                        <a:pt x="0" y="32"/>
                        <a:pt x="0" y="3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6" y="0"/>
                        <a:pt x="17" y="1"/>
                        <a:pt x="17" y="3"/>
                      </a:cubicBezTo>
                      <a:lnTo>
                        <a:pt x="17" y="30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da-DK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Freeform 37"/>
                <p:cNvSpPr/>
                <p:nvPr/>
              </p:nvSpPr>
              <p:spPr bwMode="auto">
                <a:xfrm>
                  <a:off x="4761686" y="4671356"/>
                  <a:ext cx="190814" cy="505237"/>
                </a:xfrm>
                <a:custGeom>
                  <a:avLst/>
                  <a:gdLst/>
                  <a:ahLst/>
                  <a:cxnLst>
                    <a:cxn ang="0">
                      <a:pos x="17" y="41"/>
                    </a:cxn>
                    <a:cxn ang="0">
                      <a:pos x="13" y="45"/>
                    </a:cxn>
                    <a:cxn ang="0">
                      <a:pos x="3" y="45"/>
                    </a:cxn>
                    <a:cxn ang="0">
                      <a:pos x="0" y="41"/>
                    </a:cxn>
                    <a:cxn ang="0">
                      <a:pos x="0" y="3"/>
                    </a:cxn>
                    <a:cxn ang="0">
                      <a:pos x="3" y="0"/>
                    </a:cxn>
                    <a:cxn ang="0">
                      <a:pos x="13" y="0"/>
                    </a:cxn>
                    <a:cxn ang="0">
                      <a:pos x="17" y="3"/>
                    </a:cxn>
                    <a:cxn ang="0">
                      <a:pos x="17" y="41"/>
                    </a:cxn>
                  </a:cxnLst>
                  <a:rect l="0" t="0" r="r" b="b"/>
                  <a:pathLst>
                    <a:path w="17" h="45">
                      <a:moveTo>
                        <a:pt x="17" y="41"/>
                      </a:moveTo>
                      <a:cubicBezTo>
                        <a:pt x="17" y="43"/>
                        <a:pt x="15" y="45"/>
                        <a:pt x="13" y="45"/>
                      </a:cubicBezTo>
                      <a:cubicBezTo>
                        <a:pt x="3" y="45"/>
                        <a:pt x="3" y="45"/>
                        <a:pt x="3" y="45"/>
                      </a:cubicBezTo>
                      <a:cubicBezTo>
                        <a:pt x="1" y="45"/>
                        <a:pt x="0" y="43"/>
                        <a:pt x="0" y="41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5" y="0"/>
                        <a:pt x="17" y="1"/>
                        <a:pt x="17" y="3"/>
                      </a:cubicBezTo>
                      <a:lnTo>
                        <a:pt x="17" y="41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da-DK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7" name="Freeform 37"/>
                <p:cNvSpPr/>
                <p:nvPr/>
              </p:nvSpPr>
              <p:spPr bwMode="auto">
                <a:xfrm>
                  <a:off x="4167326" y="4389120"/>
                  <a:ext cx="206554" cy="787473"/>
                </a:xfrm>
                <a:custGeom>
                  <a:avLst/>
                  <a:gdLst/>
                  <a:ahLst/>
                  <a:cxnLst>
                    <a:cxn ang="0">
                      <a:pos x="17" y="41"/>
                    </a:cxn>
                    <a:cxn ang="0">
                      <a:pos x="13" y="45"/>
                    </a:cxn>
                    <a:cxn ang="0">
                      <a:pos x="3" y="45"/>
                    </a:cxn>
                    <a:cxn ang="0">
                      <a:pos x="0" y="41"/>
                    </a:cxn>
                    <a:cxn ang="0">
                      <a:pos x="0" y="3"/>
                    </a:cxn>
                    <a:cxn ang="0">
                      <a:pos x="3" y="0"/>
                    </a:cxn>
                    <a:cxn ang="0">
                      <a:pos x="13" y="0"/>
                    </a:cxn>
                    <a:cxn ang="0">
                      <a:pos x="17" y="3"/>
                    </a:cxn>
                    <a:cxn ang="0">
                      <a:pos x="17" y="41"/>
                    </a:cxn>
                  </a:cxnLst>
                  <a:rect l="0" t="0" r="r" b="b"/>
                  <a:pathLst>
                    <a:path w="17" h="45">
                      <a:moveTo>
                        <a:pt x="17" y="41"/>
                      </a:moveTo>
                      <a:cubicBezTo>
                        <a:pt x="17" y="43"/>
                        <a:pt x="15" y="45"/>
                        <a:pt x="13" y="45"/>
                      </a:cubicBezTo>
                      <a:cubicBezTo>
                        <a:pt x="3" y="45"/>
                        <a:pt x="3" y="45"/>
                        <a:pt x="3" y="45"/>
                      </a:cubicBezTo>
                      <a:cubicBezTo>
                        <a:pt x="1" y="45"/>
                        <a:pt x="0" y="43"/>
                        <a:pt x="0" y="41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5" y="0"/>
                        <a:pt x="17" y="1"/>
                        <a:pt x="17" y="3"/>
                      </a:cubicBezTo>
                      <a:lnTo>
                        <a:pt x="17" y="41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da-DK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4" name="Group 35"/>
            <p:cNvGrpSpPr/>
            <p:nvPr/>
          </p:nvGrpSpPr>
          <p:grpSpPr bwMode="auto">
            <a:xfrm>
              <a:off x="7172277" y="3153827"/>
              <a:ext cx="620656" cy="620743"/>
              <a:chOff x="6093544" y="4270850"/>
              <a:chExt cx="968173" cy="968134"/>
            </a:xfrm>
          </p:grpSpPr>
          <p:sp>
            <p:nvSpPr>
              <p:cNvPr id="37" name="Donut 34"/>
              <p:cNvSpPr>
                <a:spLocks noChangeArrowheads="1"/>
              </p:cNvSpPr>
              <p:nvPr/>
            </p:nvSpPr>
            <p:spPr bwMode="auto">
              <a:xfrm>
                <a:off x="6093544" y="4270850"/>
                <a:ext cx="968173" cy="968134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grpSp>
            <p:nvGrpSpPr>
              <p:cNvPr id="38" name="Gruppe 344"/>
              <p:cNvGrpSpPr/>
              <p:nvPr/>
            </p:nvGrpSpPr>
            <p:grpSpPr bwMode="auto">
              <a:xfrm>
                <a:off x="6432772" y="4508548"/>
                <a:ext cx="289709" cy="492734"/>
                <a:chOff x="2115118" y="1515540"/>
                <a:chExt cx="262167" cy="445157"/>
              </a:xfrm>
            </p:grpSpPr>
            <p:sp>
              <p:nvSpPr>
                <p:cNvPr id="39" name="Freeform 15"/>
                <p:cNvSpPr>
                  <a:spLocks noEditPoints="1"/>
                </p:cNvSpPr>
                <p:nvPr/>
              </p:nvSpPr>
              <p:spPr bwMode="auto">
                <a:xfrm>
                  <a:off x="2115118" y="1515540"/>
                  <a:ext cx="262167" cy="445157"/>
                </a:xfrm>
                <a:custGeom>
                  <a:avLst/>
                  <a:gdLst>
                    <a:gd name="T0" fmla="*/ 0 w 166"/>
                    <a:gd name="T1" fmla="*/ 444500 h 280"/>
                    <a:gd name="T2" fmla="*/ 263525 w 166"/>
                    <a:gd name="T3" fmla="*/ 444500 h 280"/>
                    <a:gd name="T4" fmla="*/ 263525 w 166"/>
                    <a:gd name="T5" fmla="*/ 425450 h 280"/>
                    <a:gd name="T6" fmla="*/ 263525 w 166"/>
                    <a:gd name="T7" fmla="*/ 425450 h 280"/>
                    <a:gd name="T8" fmla="*/ 260350 w 166"/>
                    <a:gd name="T9" fmla="*/ 419100 h 280"/>
                    <a:gd name="T10" fmla="*/ 254000 w 166"/>
                    <a:gd name="T11" fmla="*/ 415925 h 280"/>
                    <a:gd name="T12" fmla="*/ 9525 w 166"/>
                    <a:gd name="T13" fmla="*/ 415925 h 280"/>
                    <a:gd name="T14" fmla="*/ 9525 w 166"/>
                    <a:gd name="T15" fmla="*/ 415925 h 280"/>
                    <a:gd name="T16" fmla="*/ 3175 w 166"/>
                    <a:gd name="T17" fmla="*/ 419100 h 280"/>
                    <a:gd name="T18" fmla="*/ 0 w 166"/>
                    <a:gd name="T19" fmla="*/ 425450 h 280"/>
                    <a:gd name="T20" fmla="*/ 0 w 166"/>
                    <a:gd name="T21" fmla="*/ 444500 h 280"/>
                    <a:gd name="T22" fmla="*/ 0 w 166"/>
                    <a:gd name="T23" fmla="*/ 444500 h 280"/>
                    <a:gd name="T24" fmla="*/ 0 w 166"/>
                    <a:gd name="T25" fmla="*/ 0 h 280"/>
                    <a:gd name="T26" fmla="*/ 263525 w 166"/>
                    <a:gd name="T27" fmla="*/ 0 h 280"/>
                    <a:gd name="T28" fmla="*/ 263525 w 166"/>
                    <a:gd name="T29" fmla="*/ 19050 h 280"/>
                    <a:gd name="T30" fmla="*/ 263525 w 166"/>
                    <a:gd name="T31" fmla="*/ 19050 h 280"/>
                    <a:gd name="T32" fmla="*/ 260350 w 166"/>
                    <a:gd name="T33" fmla="*/ 25400 h 280"/>
                    <a:gd name="T34" fmla="*/ 254000 w 166"/>
                    <a:gd name="T35" fmla="*/ 28575 h 280"/>
                    <a:gd name="T36" fmla="*/ 9525 w 166"/>
                    <a:gd name="T37" fmla="*/ 28575 h 280"/>
                    <a:gd name="T38" fmla="*/ 9525 w 166"/>
                    <a:gd name="T39" fmla="*/ 28575 h 280"/>
                    <a:gd name="T40" fmla="*/ 3175 w 166"/>
                    <a:gd name="T41" fmla="*/ 25400 h 280"/>
                    <a:gd name="T42" fmla="*/ 0 w 166"/>
                    <a:gd name="T43" fmla="*/ 19050 h 280"/>
                    <a:gd name="T44" fmla="*/ 0 w 166"/>
                    <a:gd name="T45" fmla="*/ 0 h 280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66"/>
                    <a:gd name="T70" fmla="*/ 0 h 280"/>
                    <a:gd name="T71" fmla="*/ 166 w 166"/>
                    <a:gd name="T72" fmla="*/ 280 h 280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66" h="280">
                      <a:moveTo>
                        <a:pt x="0" y="280"/>
                      </a:moveTo>
                      <a:lnTo>
                        <a:pt x="166" y="280"/>
                      </a:lnTo>
                      <a:lnTo>
                        <a:pt x="166" y="268"/>
                      </a:lnTo>
                      <a:lnTo>
                        <a:pt x="164" y="264"/>
                      </a:lnTo>
                      <a:lnTo>
                        <a:pt x="160" y="262"/>
                      </a:lnTo>
                      <a:lnTo>
                        <a:pt x="6" y="262"/>
                      </a:lnTo>
                      <a:lnTo>
                        <a:pt x="2" y="264"/>
                      </a:lnTo>
                      <a:lnTo>
                        <a:pt x="0" y="268"/>
                      </a:lnTo>
                      <a:lnTo>
                        <a:pt x="0" y="280"/>
                      </a:lnTo>
                      <a:close/>
                      <a:moveTo>
                        <a:pt x="0" y="0"/>
                      </a:moveTo>
                      <a:lnTo>
                        <a:pt x="166" y="0"/>
                      </a:lnTo>
                      <a:lnTo>
                        <a:pt x="166" y="12"/>
                      </a:lnTo>
                      <a:lnTo>
                        <a:pt x="164" y="16"/>
                      </a:lnTo>
                      <a:lnTo>
                        <a:pt x="160" y="18"/>
                      </a:lnTo>
                      <a:lnTo>
                        <a:pt x="6" y="18"/>
                      </a:lnTo>
                      <a:lnTo>
                        <a:pt x="2" y="16"/>
                      </a:lnTo>
                      <a:lnTo>
                        <a:pt x="0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en-US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" name="Freeform 16"/>
                <p:cNvSpPr>
                  <a:spLocks noEditPoints="1"/>
                </p:cNvSpPr>
                <p:nvPr/>
              </p:nvSpPr>
              <p:spPr bwMode="auto">
                <a:xfrm>
                  <a:off x="2135285" y="1558043"/>
                  <a:ext cx="221832" cy="360151"/>
                </a:xfrm>
                <a:custGeom>
                  <a:avLst/>
                  <a:gdLst>
                    <a:gd name="T0" fmla="*/ 22225 w 138"/>
                    <a:gd name="T1" fmla="*/ 79375 h 228"/>
                    <a:gd name="T2" fmla="*/ 22225 w 138"/>
                    <a:gd name="T3" fmla="*/ 92075 h 228"/>
                    <a:gd name="T4" fmla="*/ 31750 w 138"/>
                    <a:gd name="T5" fmla="*/ 111125 h 228"/>
                    <a:gd name="T6" fmla="*/ 76200 w 138"/>
                    <a:gd name="T7" fmla="*/ 152400 h 228"/>
                    <a:gd name="T8" fmla="*/ 88900 w 138"/>
                    <a:gd name="T9" fmla="*/ 165100 h 228"/>
                    <a:gd name="T10" fmla="*/ 92075 w 138"/>
                    <a:gd name="T11" fmla="*/ 180975 h 228"/>
                    <a:gd name="T12" fmla="*/ 76200 w 138"/>
                    <a:gd name="T13" fmla="*/ 209550 h 228"/>
                    <a:gd name="T14" fmla="*/ 38100 w 138"/>
                    <a:gd name="T15" fmla="*/ 241300 h 228"/>
                    <a:gd name="T16" fmla="*/ 25400 w 138"/>
                    <a:gd name="T17" fmla="*/ 257175 h 228"/>
                    <a:gd name="T18" fmla="*/ 22225 w 138"/>
                    <a:gd name="T19" fmla="*/ 279400 h 228"/>
                    <a:gd name="T20" fmla="*/ 0 w 138"/>
                    <a:gd name="T21" fmla="*/ 361950 h 228"/>
                    <a:gd name="T22" fmla="*/ 0 w 138"/>
                    <a:gd name="T23" fmla="*/ 273050 h 228"/>
                    <a:gd name="T24" fmla="*/ 3175 w 138"/>
                    <a:gd name="T25" fmla="*/ 244475 h 228"/>
                    <a:gd name="T26" fmla="*/ 22225 w 138"/>
                    <a:gd name="T27" fmla="*/ 225425 h 228"/>
                    <a:gd name="T28" fmla="*/ 57150 w 138"/>
                    <a:gd name="T29" fmla="*/ 193675 h 228"/>
                    <a:gd name="T30" fmla="*/ 66675 w 138"/>
                    <a:gd name="T31" fmla="*/ 180975 h 228"/>
                    <a:gd name="T32" fmla="*/ 57150 w 138"/>
                    <a:gd name="T33" fmla="*/ 168275 h 228"/>
                    <a:gd name="T34" fmla="*/ 22225 w 138"/>
                    <a:gd name="T35" fmla="*/ 136525 h 228"/>
                    <a:gd name="T36" fmla="*/ 3175 w 138"/>
                    <a:gd name="T37" fmla="*/ 114300 h 228"/>
                    <a:gd name="T38" fmla="*/ 0 w 138"/>
                    <a:gd name="T39" fmla="*/ 88900 h 228"/>
                    <a:gd name="T40" fmla="*/ 22225 w 138"/>
                    <a:gd name="T41" fmla="*/ 0 h 228"/>
                    <a:gd name="T42" fmla="*/ 196850 w 138"/>
                    <a:gd name="T43" fmla="*/ 361950 h 228"/>
                    <a:gd name="T44" fmla="*/ 196850 w 138"/>
                    <a:gd name="T45" fmla="*/ 279400 h 228"/>
                    <a:gd name="T46" fmla="*/ 193675 w 138"/>
                    <a:gd name="T47" fmla="*/ 257175 h 228"/>
                    <a:gd name="T48" fmla="*/ 180975 w 138"/>
                    <a:gd name="T49" fmla="*/ 241300 h 228"/>
                    <a:gd name="T50" fmla="*/ 142875 w 138"/>
                    <a:gd name="T51" fmla="*/ 209550 h 228"/>
                    <a:gd name="T52" fmla="*/ 127000 w 138"/>
                    <a:gd name="T53" fmla="*/ 180975 h 228"/>
                    <a:gd name="T54" fmla="*/ 130175 w 138"/>
                    <a:gd name="T55" fmla="*/ 165100 h 228"/>
                    <a:gd name="T56" fmla="*/ 180975 w 138"/>
                    <a:gd name="T57" fmla="*/ 120650 h 228"/>
                    <a:gd name="T58" fmla="*/ 187325 w 138"/>
                    <a:gd name="T59" fmla="*/ 111125 h 228"/>
                    <a:gd name="T60" fmla="*/ 196850 w 138"/>
                    <a:gd name="T61" fmla="*/ 92075 h 228"/>
                    <a:gd name="T62" fmla="*/ 196850 w 138"/>
                    <a:gd name="T63" fmla="*/ 0 h 228"/>
                    <a:gd name="T64" fmla="*/ 219075 w 138"/>
                    <a:gd name="T65" fmla="*/ 88900 h 228"/>
                    <a:gd name="T66" fmla="*/ 219075 w 138"/>
                    <a:gd name="T67" fmla="*/ 104775 h 228"/>
                    <a:gd name="T68" fmla="*/ 209550 w 138"/>
                    <a:gd name="T69" fmla="*/ 127000 h 228"/>
                    <a:gd name="T70" fmla="*/ 161925 w 138"/>
                    <a:gd name="T71" fmla="*/ 168275 h 228"/>
                    <a:gd name="T72" fmla="*/ 155575 w 138"/>
                    <a:gd name="T73" fmla="*/ 174625 h 228"/>
                    <a:gd name="T74" fmla="*/ 155575 w 138"/>
                    <a:gd name="T75" fmla="*/ 187325 h 228"/>
                    <a:gd name="T76" fmla="*/ 196850 w 138"/>
                    <a:gd name="T77" fmla="*/ 225425 h 228"/>
                    <a:gd name="T78" fmla="*/ 209550 w 138"/>
                    <a:gd name="T79" fmla="*/ 234950 h 228"/>
                    <a:gd name="T80" fmla="*/ 219075 w 138"/>
                    <a:gd name="T81" fmla="*/ 257175 h 228"/>
                    <a:gd name="T82" fmla="*/ 219075 w 138"/>
                    <a:gd name="T83" fmla="*/ 361950 h 22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38"/>
                    <a:gd name="T127" fmla="*/ 0 h 228"/>
                    <a:gd name="T128" fmla="*/ 138 w 138"/>
                    <a:gd name="T129" fmla="*/ 228 h 22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38" h="228">
                      <a:moveTo>
                        <a:pt x="14" y="0"/>
                      </a:moveTo>
                      <a:lnTo>
                        <a:pt x="14" y="50"/>
                      </a:lnTo>
                      <a:lnTo>
                        <a:pt x="14" y="58"/>
                      </a:lnTo>
                      <a:lnTo>
                        <a:pt x="16" y="66"/>
                      </a:lnTo>
                      <a:lnTo>
                        <a:pt x="20" y="70"/>
                      </a:lnTo>
                      <a:lnTo>
                        <a:pt x="24" y="76"/>
                      </a:lnTo>
                      <a:lnTo>
                        <a:pt x="48" y="96"/>
                      </a:lnTo>
                      <a:lnTo>
                        <a:pt x="56" y="104"/>
                      </a:lnTo>
                      <a:lnTo>
                        <a:pt x="58" y="110"/>
                      </a:lnTo>
                      <a:lnTo>
                        <a:pt x="58" y="114"/>
                      </a:lnTo>
                      <a:lnTo>
                        <a:pt x="56" y="122"/>
                      </a:lnTo>
                      <a:lnTo>
                        <a:pt x="48" y="132"/>
                      </a:lnTo>
                      <a:lnTo>
                        <a:pt x="24" y="152"/>
                      </a:lnTo>
                      <a:lnTo>
                        <a:pt x="20" y="156"/>
                      </a:lnTo>
                      <a:lnTo>
                        <a:pt x="16" y="162"/>
                      </a:lnTo>
                      <a:lnTo>
                        <a:pt x="14" y="168"/>
                      </a:lnTo>
                      <a:lnTo>
                        <a:pt x="14" y="176"/>
                      </a:lnTo>
                      <a:lnTo>
                        <a:pt x="14" y="228"/>
                      </a:lnTo>
                      <a:lnTo>
                        <a:pt x="0" y="228"/>
                      </a:lnTo>
                      <a:lnTo>
                        <a:pt x="0" y="172"/>
                      </a:lnTo>
                      <a:lnTo>
                        <a:pt x="0" y="162"/>
                      </a:lnTo>
                      <a:lnTo>
                        <a:pt x="2" y="154"/>
                      </a:lnTo>
                      <a:lnTo>
                        <a:pt x="8" y="148"/>
                      </a:lnTo>
                      <a:lnTo>
                        <a:pt x="14" y="142"/>
                      </a:lnTo>
                      <a:lnTo>
                        <a:pt x="36" y="122"/>
                      </a:lnTo>
                      <a:lnTo>
                        <a:pt x="40" y="118"/>
                      </a:lnTo>
                      <a:lnTo>
                        <a:pt x="42" y="114"/>
                      </a:lnTo>
                      <a:lnTo>
                        <a:pt x="40" y="110"/>
                      </a:lnTo>
                      <a:lnTo>
                        <a:pt x="36" y="106"/>
                      </a:lnTo>
                      <a:lnTo>
                        <a:pt x="14" y="86"/>
                      </a:lnTo>
                      <a:lnTo>
                        <a:pt x="8" y="80"/>
                      </a:lnTo>
                      <a:lnTo>
                        <a:pt x="2" y="72"/>
                      </a:lnTo>
                      <a:lnTo>
                        <a:pt x="0" y="66"/>
                      </a:lnTo>
                      <a:lnTo>
                        <a:pt x="0" y="56"/>
                      </a:lnTo>
                      <a:lnTo>
                        <a:pt x="0" y="0"/>
                      </a:lnTo>
                      <a:lnTo>
                        <a:pt x="14" y="0"/>
                      </a:lnTo>
                      <a:close/>
                      <a:moveTo>
                        <a:pt x="124" y="228"/>
                      </a:moveTo>
                      <a:lnTo>
                        <a:pt x="124" y="176"/>
                      </a:lnTo>
                      <a:lnTo>
                        <a:pt x="124" y="168"/>
                      </a:lnTo>
                      <a:lnTo>
                        <a:pt x="122" y="162"/>
                      </a:lnTo>
                      <a:lnTo>
                        <a:pt x="118" y="156"/>
                      </a:lnTo>
                      <a:lnTo>
                        <a:pt x="114" y="152"/>
                      </a:lnTo>
                      <a:lnTo>
                        <a:pt x="90" y="132"/>
                      </a:lnTo>
                      <a:lnTo>
                        <a:pt x="82" y="122"/>
                      </a:lnTo>
                      <a:lnTo>
                        <a:pt x="80" y="114"/>
                      </a:lnTo>
                      <a:lnTo>
                        <a:pt x="80" y="110"/>
                      </a:lnTo>
                      <a:lnTo>
                        <a:pt x="82" y="104"/>
                      </a:lnTo>
                      <a:lnTo>
                        <a:pt x="90" y="96"/>
                      </a:lnTo>
                      <a:lnTo>
                        <a:pt x="114" y="76"/>
                      </a:lnTo>
                      <a:lnTo>
                        <a:pt x="118" y="70"/>
                      </a:lnTo>
                      <a:lnTo>
                        <a:pt x="122" y="66"/>
                      </a:lnTo>
                      <a:lnTo>
                        <a:pt x="124" y="58"/>
                      </a:lnTo>
                      <a:lnTo>
                        <a:pt x="124" y="50"/>
                      </a:lnTo>
                      <a:lnTo>
                        <a:pt x="124" y="0"/>
                      </a:lnTo>
                      <a:lnTo>
                        <a:pt x="138" y="0"/>
                      </a:lnTo>
                      <a:lnTo>
                        <a:pt x="138" y="56"/>
                      </a:lnTo>
                      <a:lnTo>
                        <a:pt x="138" y="66"/>
                      </a:lnTo>
                      <a:lnTo>
                        <a:pt x="136" y="72"/>
                      </a:lnTo>
                      <a:lnTo>
                        <a:pt x="132" y="80"/>
                      </a:lnTo>
                      <a:lnTo>
                        <a:pt x="124" y="86"/>
                      </a:lnTo>
                      <a:lnTo>
                        <a:pt x="102" y="106"/>
                      </a:lnTo>
                      <a:lnTo>
                        <a:pt x="98" y="110"/>
                      </a:lnTo>
                      <a:lnTo>
                        <a:pt x="96" y="114"/>
                      </a:lnTo>
                      <a:lnTo>
                        <a:pt x="98" y="118"/>
                      </a:lnTo>
                      <a:lnTo>
                        <a:pt x="102" y="122"/>
                      </a:lnTo>
                      <a:lnTo>
                        <a:pt x="124" y="142"/>
                      </a:lnTo>
                      <a:lnTo>
                        <a:pt x="132" y="148"/>
                      </a:lnTo>
                      <a:lnTo>
                        <a:pt x="136" y="154"/>
                      </a:lnTo>
                      <a:lnTo>
                        <a:pt x="138" y="162"/>
                      </a:lnTo>
                      <a:lnTo>
                        <a:pt x="138" y="172"/>
                      </a:lnTo>
                      <a:lnTo>
                        <a:pt x="138" y="228"/>
                      </a:lnTo>
                      <a:lnTo>
                        <a:pt x="124" y="228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en-US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" name="Freeform 17"/>
                <p:cNvSpPr/>
                <p:nvPr/>
              </p:nvSpPr>
              <p:spPr bwMode="auto">
                <a:xfrm>
                  <a:off x="2171137" y="1665417"/>
                  <a:ext cx="150129" cy="252776"/>
                </a:xfrm>
                <a:custGeom>
                  <a:avLst/>
                  <a:gdLst>
                    <a:gd name="T0" fmla="*/ 0 w 94"/>
                    <a:gd name="T1" fmla="*/ 254000 h 160"/>
                    <a:gd name="T2" fmla="*/ 76200 w 94"/>
                    <a:gd name="T3" fmla="*/ 254000 h 160"/>
                    <a:gd name="T4" fmla="*/ 149225 w 94"/>
                    <a:gd name="T5" fmla="*/ 254000 h 160"/>
                    <a:gd name="T6" fmla="*/ 149225 w 94"/>
                    <a:gd name="T7" fmla="*/ 212725 h 160"/>
                    <a:gd name="T8" fmla="*/ 92075 w 94"/>
                    <a:gd name="T9" fmla="*/ 155575 h 160"/>
                    <a:gd name="T10" fmla="*/ 92075 w 94"/>
                    <a:gd name="T11" fmla="*/ 155575 h 160"/>
                    <a:gd name="T12" fmla="*/ 85725 w 94"/>
                    <a:gd name="T13" fmla="*/ 149225 h 160"/>
                    <a:gd name="T14" fmla="*/ 82550 w 94"/>
                    <a:gd name="T15" fmla="*/ 142875 h 160"/>
                    <a:gd name="T16" fmla="*/ 82550 w 94"/>
                    <a:gd name="T17" fmla="*/ 123825 h 160"/>
                    <a:gd name="T18" fmla="*/ 82550 w 94"/>
                    <a:gd name="T19" fmla="*/ 69850 h 160"/>
                    <a:gd name="T20" fmla="*/ 82550 w 94"/>
                    <a:gd name="T21" fmla="*/ 69850 h 160"/>
                    <a:gd name="T22" fmla="*/ 82550 w 94"/>
                    <a:gd name="T23" fmla="*/ 60325 h 160"/>
                    <a:gd name="T24" fmla="*/ 85725 w 94"/>
                    <a:gd name="T25" fmla="*/ 50800 h 160"/>
                    <a:gd name="T26" fmla="*/ 98425 w 94"/>
                    <a:gd name="T27" fmla="*/ 34925 h 160"/>
                    <a:gd name="T28" fmla="*/ 120650 w 94"/>
                    <a:gd name="T29" fmla="*/ 15875 h 160"/>
                    <a:gd name="T30" fmla="*/ 120650 w 94"/>
                    <a:gd name="T31" fmla="*/ 15875 h 160"/>
                    <a:gd name="T32" fmla="*/ 130175 w 94"/>
                    <a:gd name="T33" fmla="*/ 9525 h 160"/>
                    <a:gd name="T34" fmla="*/ 139700 w 94"/>
                    <a:gd name="T35" fmla="*/ 0 h 160"/>
                    <a:gd name="T36" fmla="*/ 76200 w 94"/>
                    <a:gd name="T37" fmla="*/ 0 h 160"/>
                    <a:gd name="T38" fmla="*/ 9525 w 94"/>
                    <a:gd name="T39" fmla="*/ 0 h 160"/>
                    <a:gd name="T40" fmla="*/ 9525 w 94"/>
                    <a:gd name="T41" fmla="*/ 0 h 160"/>
                    <a:gd name="T42" fmla="*/ 19050 w 94"/>
                    <a:gd name="T43" fmla="*/ 9525 h 160"/>
                    <a:gd name="T44" fmla="*/ 28575 w 94"/>
                    <a:gd name="T45" fmla="*/ 15875 h 160"/>
                    <a:gd name="T46" fmla="*/ 50800 w 94"/>
                    <a:gd name="T47" fmla="*/ 34925 h 160"/>
                    <a:gd name="T48" fmla="*/ 50800 w 94"/>
                    <a:gd name="T49" fmla="*/ 34925 h 160"/>
                    <a:gd name="T50" fmla="*/ 60325 w 94"/>
                    <a:gd name="T51" fmla="*/ 50800 h 160"/>
                    <a:gd name="T52" fmla="*/ 66675 w 94"/>
                    <a:gd name="T53" fmla="*/ 60325 h 160"/>
                    <a:gd name="T54" fmla="*/ 66675 w 94"/>
                    <a:gd name="T55" fmla="*/ 69850 h 160"/>
                    <a:gd name="T56" fmla="*/ 66675 w 94"/>
                    <a:gd name="T57" fmla="*/ 123825 h 160"/>
                    <a:gd name="T58" fmla="*/ 66675 w 94"/>
                    <a:gd name="T59" fmla="*/ 123825 h 160"/>
                    <a:gd name="T60" fmla="*/ 66675 w 94"/>
                    <a:gd name="T61" fmla="*/ 142875 h 160"/>
                    <a:gd name="T62" fmla="*/ 63500 w 94"/>
                    <a:gd name="T63" fmla="*/ 149225 h 160"/>
                    <a:gd name="T64" fmla="*/ 60325 w 94"/>
                    <a:gd name="T65" fmla="*/ 155575 h 160"/>
                    <a:gd name="T66" fmla="*/ 0 w 94"/>
                    <a:gd name="T67" fmla="*/ 212725 h 160"/>
                    <a:gd name="T68" fmla="*/ 0 w 94"/>
                    <a:gd name="T69" fmla="*/ 254000 h 16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4"/>
                    <a:gd name="T106" fmla="*/ 0 h 160"/>
                    <a:gd name="T107" fmla="*/ 94 w 94"/>
                    <a:gd name="T108" fmla="*/ 160 h 16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4" h="160">
                      <a:moveTo>
                        <a:pt x="0" y="160"/>
                      </a:moveTo>
                      <a:lnTo>
                        <a:pt x="48" y="160"/>
                      </a:lnTo>
                      <a:lnTo>
                        <a:pt x="94" y="160"/>
                      </a:lnTo>
                      <a:lnTo>
                        <a:pt x="94" y="134"/>
                      </a:lnTo>
                      <a:lnTo>
                        <a:pt x="58" y="98"/>
                      </a:lnTo>
                      <a:lnTo>
                        <a:pt x="54" y="94"/>
                      </a:lnTo>
                      <a:lnTo>
                        <a:pt x="52" y="90"/>
                      </a:lnTo>
                      <a:lnTo>
                        <a:pt x="52" y="78"/>
                      </a:lnTo>
                      <a:lnTo>
                        <a:pt x="52" y="44"/>
                      </a:lnTo>
                      <a:lnTo>
                        <a:pt x="52" y="38"/>
                      </a:lnTo>
                      <a:lnTo>
                        <a:pt x="54" y="32"/>
                      </a:lnTo>
                      <a:lnTo>
                        <a:pt x="62" y="22"/>
                      </a:lnTo>
                      <a:lnTo>
                        <a:pt x="76" y="10"/>
                      </a:lnTo>
                      <a:lnTo>
                        <a:pt x="82" y="6"/>
                      </a:lnTo>
                      <a:lnTo>
                        <a:pt x="88" y="0"/>
                      </a:lnTo>
                      <a:lnTo>
                        <a:pt x="48" y="0"/>
                      </a:lnTo>
                      <a:lnTo>
                        <a:pt x="6" y="0"/>
                      </a:lnTo>
                      <a:lnTo>
                        <a:pt x="12" y="6"/>
                      </a:lnTo>
                      <a:lnTo>
                        <a:pt x="18" y="10"/>
                      </a:lnTo>
                      <a:lnTo>
                        <a:pt x="32" y="22"/>
                      </a:lnTo>
                      <a:lnTo>
                        <a:pt x="38" y="32"/>
                      </a:lnTo>
                      <a:lnTo>
                        <a:pt x="42" y="38"/>
                      </a:lnTo>
                      <a:lnTo>
                        <a:pt x="42" y="44"/>
                      </a:lnTo>
                      <a:lnTo>
                        <a:pt x="42" y="78"/>
                      </a:lnTo>
                      <a:lnTo>
                        <a:pt x="42" y="90"/>
                      </a:lnTo>
                      <a:lnTo>
                        <a:pt x="40" y="94"/>
                      </a:lnTo>
                      <a:lnTo>
                        <a:pt x="38" y="98"/>
                      </a:lnTo>
                      <a:lnTo>
                        <a:pt x="0" y="134"/>
                      </a:lnTo>
                      <a:lnTo>
                        <a:pt x="0" y="160"/>
                      </a:lnTo>
                      <a:close/>
                    </a:path>
                  </a:pathLst>
                </a:custGeom>
                <a:solidFill>
                  <a:srgbClr val="FFFFE6"/>
                </a:solidFill>
                <a:ln w="9525" algn="ctr">
                  <a:noFill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90000"/>
                <a:lstStyle/>
                <a:p>
                  <a:pPr marL="342900" indent="-342900" eaLnBrk="1" fontAlgn="auto" hangingPunct="1">
                    <a:lnSpc>
                      <a:spcPct val="150000"/>
                    </a:lnSpc>
                    <a:spcBef>
                      <a:spcPct val="20000"/>
                    </a:spcBef>
                    <a:spcAft>
                      <a:spcPts val="0"/>
                    </a:spcAft>
                    <a:buFontTx/>
                    <a:buChar char="•"/>
                    <a:defRPr/>
                  </a:pPr>
                  <a:endParaRPr lang="en-US" dirty="0">
                    <a:solidFill>
                      <a:prstClr val="black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" name="Group 131"/>
            <p:cNvGrpSpPr/>
            <p:nvPr/>
          </p:nvGrpSpPr>
          <p:grpSpPr bwMode="auto">
            <a:xfrm>
              <a:off x="6602414" y="983607"/>
              <a:ext cx="619069" cy="620742"/>
              <a:chOff x="5110337" y="1507670"/>
              <a:chExt cx="712099" cy="713893"/>
            </a:xfrm>
          </p:grpSpPr>
          <p:sp>
            <p:nvSpPr>
              <p:cNvPr id="35" name="Donut 12"/>
              <p:cNvSpPr>
                <a:spLocks noChangeArrowheads="1"/>
              </p:cNvSpPr>
              <p:nvPr/>
            </p:nvSpPr>
            <p:spPr bwMode="auto">
              <a:xfrm flipV="1">
                <a:off x="5110337" y="1507670"/>
                <a:ext cx="712099" cy="713893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6" name="Freeform 41"/>
              <p:cNvSpPr>
                <a:spLocks noEditPoints="1"/>
              </p:cNvSpPr>
              <p:nvPr/>
            </p:nvSpPr>
            <p:spPr bwMode="auto">
              <a:xfrm>
                <a:off x="5292926" y="1708510"/>
                <a:ext cx="345095" cy="312214"/>
              </a:xfrm>
              <a:custGeom>
                <a:avLst/>
                <a:gdLst>
                  <a:gd name="T0" fmla="*/ 2147483647 w 67"/>
                  <a:gd name="T1" fmla="*/ 124018912 h 60"/>
                  <a:gd name="T2" fmla="*/ 2147483647 w 67"/>
                  <a:gd name="T3" fmla="*/ 0 h 60"/>
                  <a:gd name="T4" fmla="*/ 2147483647 w 67"/>
                  <a:gd name="T5" fmla="*/ 0 h 60"/>
                  <a:gd name="T6" fmla="*/ 2147483647 w 67"/>
                  <a:gd name="T7" fmla="*/ 124018912 h 60"/>
                  <a:gd name="T8" fmla="*/ 2147483647 w 67"/>
                  <a:gd name="T9" fmla="*/ 310059138 h 60"/>
                  <a:gd name="T10" fmla="*/ 2147483647 w 67"/>
                  <a:gd name="T11" fmla="*/ 868156039 h 60"/>
                  <a:gd name="T12" fmla="*/ 2147483647 w 67"/>
                  <a:gd name="T13" fmla="*/ 124018912 h 60"/>
                  <a:gd name="T14" fmla="*/ 2147483647 w 67"/>
                  <a:gd name="T15" fmla="*/ 1922344337 h 60"/>
                  <a:gd name="T16" fmla="*/ 2147483647 w 67"/>
                  <a:gd name="T17" fmla="*/ 124018912 h 60"/>
                  <a:gd name="T18" fmla="*/ 1902898002 w 67"/>
                  <a:gd name="T19" fmla="*/ 124018912 h 60"/>
                  <a:gd name="T20" fmla="*/ 122771150 w 67"/>
                  <a:gd name="T21" fmla="*/ 1922344337 h 60"/>
                  <a:gd name="T22" fmla="*/ 122771150 w 67"/>
                  <a:gd name="T23" fmla="*/ 2147483647 h 60"/>
                  <a:gd name="T24" fmla="*/ 245534466 w 67"/>
                  <a:gd name="T25" fmla="*/ 2147483647 h 60"/>
                  <a:gd name="T26" fmla="*/ 429691207 w 67"/>
                  <a:gd name="T27" fmla="*/ 2147483647 h 60"/>
                  <a:gd name="T28" fmla="*/ 2087055172 w 67"/>
                  <a:gd name="T29" fmla="*/ 558097024 h 60"/>
                  <a:gd name="T30" fmla="*/ 2147483647 w 67"/>
                  <a:gd name="T31" fmla="*/ 2147483647 h 60"/>
                  <a:gd name="T32" fmla="*/ 2147483647 w 67"/>
                  <a:gd name="T33" fmla="*/ 2147483647 h 60"/>
                  <a:gd name="T34" fmla="*/ 2147483647 w 67"/>
                  <a:gd name="T35" fmla="*/ 1922344337 h 60"/>
                  <a:gd name="T36" fmla="*/ 552454614 w 67"/>
                  <a:gd name="T37" fmla="*/ 2147483647 h 60"/>
                  <a:gd name="T38" fmla="*/ 552454614 w 67"/>
                  <a:gd name="T39" fmla="*/ 2147483647 h 60"/>
                  <a:gd name="T40" fmla="*/ 797989019 w 67"/>
                  <a:gd name="T41" fmla="*/ 2147483647 h 60"/>
                  <a:gd name="T42" fmla="*/ 1718749157 w 67"/>
                  <a:gd name="T43" fmla="*/ 2147483647 h 60"/>
                  <a:gd name="T44" fmla="*/ 1718749157 w 67"/>
                  <a:gd name="T45" fmla="*/ 2147483647 h 60"/>
                  <a:gd name="T46" fmla="*/ 1780134717 w 67"/>
                  <a:gd name="T47" fmla="*/ 2147483647 h 60"/>
                  <a:gd name="T48" fmla="*/ 2147483647 w 67"/>
                  <a:gd name="T49" fmla="*/ 2147483647 h 60"/>
                  <a:gd name="T50" fmla="*/ 2147483647 w 67"/>
                  <a:gd name="T51" fmla="*/ 2147483647 h 60"/>
                  <a:gd name="T52" fmla="*/ 2147483647 w 67"/>
                  <a:gd name="T53" fmla="*/ 2147483647 h 60"/>
                  <a:gd name="T54" fmla="*/ 2147483647 w 67"/>
                  <a:gd name="T55" fmla="*/ 2147483647 h 60"/>
                  <a:gd name="T56" fmla="*/ 2147483647 w 67"/>
                  <a:gd name="T57" fmla="*/ 2147483647 h 60"/>
                  <a:gd name="T58" fmla="*/ 2147483647 w 67"/>
                  <a:gd name="T59" fmla="*/ 2147483647 h 60"/>
                  <a:gd name="T60" fmla="*/ 2087055172 w 67"/>
                  <a:gd name="T61" fmla="*/ 806142661 h 60"/>
                  <a:gd name="T62" fmla="*/ 552454614 w 67"/>
                  <a:gd name="T63" fmla="*/ 2147483647 h 6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7"/>
                  <a:gd name="T97" fmla="*/ 0 h 60"/>
                  <a:gd name="T98" fmla="*/ 67 w 67"/>
                  <a:gd name="T99" fmla="*/ 60 h 6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7" h="60">
                    <a:moveTo>
                      <a:pt x="53" y="2"/>
                    </a:moveTo>
                    <a:cubicBezTo>
                      <a:pt x="53" y="1"/>
                      <a:pt x="52" y="0"/>
                      <a:pt x="51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0"/>
                      <a:pt x="44" y="1"/>
                      <a:pt x="44" y="2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53" y="14"/>
                      <a:pt x="53" y="14"/>
                      <a:pt x="53" y="14"/>
                    </a:cubicBezTo>
                    <a:lnTo>
                      <a:pt x="53" y="2"/>
                    </a:lnTo>
                    <a:close/>
                    <a:moveTo>
                      <a:pt x="66" y="31"/>
                    </a:moveTo>
                    <a:cubicBezTo>
                      <a:pt x="36" y="2"/>
                      <a:pt x="36" y="2"/>
                      <a:pt x="36" y="2"/>
                    </a:cubicBezTo>
                    <a:cubicBezTo>
                      <a:pt x="35" y="0"/>
                      <a:pt x="33" y="0"/>
                      <a:pt x="31" y="2"/>
                    </a:cubicBezTo>
                    <a:cubicBezTo>
                      <a:pt x="2" y="31"/>
                      <a:pt x="2" y="31"/>
                      <a:pt x="2" y="31"/>
                    </a:cubicBezTo>
                    <a:cubicBezTo>
                      <a:pt x="0" y="33"/>
                      <a:pt x="0" y="35"/>
                      <a:pt x="2" y="36"/>
                    </a:cubicBezTo>
                    <a:cubicBezTo>
                      <a:pt x="2" y="37"/>
                      <a:pt x="3" y="37"/>
                      <a:pt x="4" y="37"/>
                    </a:cubicBezTo>
                    <a:cubicBezTo>
                      <a:pt x="5" y="37"/>
                      <a:pt x="6" y="37"/>
                      <a:pt x="7" y="36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2" y="38"/>
                      <a:pt x="65" y="38"/>
                      <a:pt x="66" y="36"/>
                    </a:cubicBezTo>
                    <a:cubicBezTo>
                      <a:pt x="67" y="35"/>
                      <a:pt x="67" y="33"/>
                      <a:pt x="66" y="31"/>
                    </a:cubicBezTo>
                    <a:close/>
                    <a:moveTo>
                      <a:pt x="9" y="37"/>
                    </a:moveTo>
                    <a:cubicBezTo>
                      <a:pt x="9" y="57"/>
                      <a:pt x="9" y="57"/>
                      <a:pt x="9" y="57"/>
                    </a:cubicBezTo>
                    <a:cubicBezTo>
                      <a:pt x="9" y="59"/>
                      <a:pt x="11" y="60"/>
                      <a:pt x="13" y="60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8" y="42"/>
                      <a:pt x="29" y="41"/>
                      <a:pt x="29" y="41"/>
                    </a:cubicBezTo>
                    <a:cubicBezTo>
                      <a:pt x="38" y="41"/>
                      <a:pt x="38" y="41"/>
                      <a:pt x="38" y="41"/>
                    </a:cubicBezTo>
                    <a:cubicBezTo>
                      <a:pt x="39" y="41"/>
                      <a:pt x="39" y="42"/>
                      <a:pt x="39" y="42"/>
                    </a:cubicBezTo>
                    <a:cubicBezTo>
                      <a:pt x="39" y="60"/>
                      <a:pt x="39" y="60"/>
                      <a:pt x="39" y="60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7" y="60"/>
                      <a:pt x="58" y="59"/>
                      <a:pt x="58" y="57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34" y="13"/>
                      <a:pt x="34" y="13"/>
                      <a:pt x="34" y="13"/>
                    </a:cubicBezTo>
                    <a:lnTo>
                      <a:pt x="9" y="37"/>
                    </a:lnTo>
                    <a:close/>
                  </a:path>
                </a:pathLst>
              </a:custGeom>
              <a:solidFill>
                <a:srgbClr val="FFFFE6"/>
              </a:solidFill>
              <a:ln w="9525" algn="ctr">
                <a:noFill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90000"/>
              <a:lstStyle/>
              <a:p>
                <a:pPr marL="342900" indent="-342900" eaLnBrk="1" fontAlgn="auto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6" name="Group 132"/>
            <p:cNvGrpSpPr/>
            <p:nvPr/>
          </p:nvGrpSpPr>
          <p:grpSpPr bwMode="auto">
            <a:xfrm>
              <a:off x="7172277" y="1534497"/>
              <a:ext cx="620656" cy="622330"/>
              <a:chOff x="5765116" y="2141406"/>
              <a:chExt cx="713924" cy="714129"/>
            </a:xfrm>
          </p:grpSpPr>
          <p:sp>
            <p:nvSpPr>
              <p:cNvPr id="33" name="Donut 13"/>
              <p:cNvSpPr>
                <a:spLocks noChangeArrowheads="1"/>
              </p:cNvSpPr>
              <p:nvPr/>
            </p:nvSpPr>
            <p:spPr bwMode="auto">
              <a:xfrm flipV="1">
                <a:off x="5765116" y="2141406"/>
                <a:ext cx="713924" cy="714129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4" name="Freeform 41"/>
              <p:cNvSpPr>
                <a:spLocks noEditPoints="1"/>
              </p:cNvSpPr>
              <p:nvPr/>
            </p:nvSpPr>
            <p:spPr bwMode="auto">
              <a:xfrm>
                <a:off x="5945879" y="2358196"/>
                <a:ext cx="352398" cy="280551"/>
              </a:xfrm>
              <a:custGeom>
                <a:avLst/>
                <a:gdLst>
                  <a:gd name="T0" fmla="*/ 1176335871 w 72"/>
                  <a:gd name="T1" fmla="*/ 232073966 h 58"/>
                  <a:gd name="T2" fmla="*/ 2147483647 w 72"/>
                  <a:gd name="T3" fmla="*/ 232073966 h 58"/>
                  <a:gd name="T4" fmla="*/ 2147483647 w 72"/>
                  <a:gd name="T5" fmla="*/ 510570880 h 58"/>
                  <a:gd name="T6" fmla="*/ 2147483647 w 72"/>
                  <a:gd name="T7" fmla="*/ 510570880 h 58"/>
                  <a:gd name="T8" fmla="*/ 2147483647 w 72"/>
                  <a:gd name="T9" fmla="*/ 185664591 h 58"/>
                  <a:gd name="T10" fmla="*/ 2147483647 w 72"/>
                  <a:gd name="T11" fmla="*/ 0 h 58"/>
                  <a:gd name="T12" fmla="*/ 1129279435 w 72"/>
                  <a:gd name="T13" fmla="*/ 0 h 58"/>
                  <a:gd name="T14" fmla="*/ 941067411 w 72"/>
                  <a:gd name="T15" fmla="*/ 185664591 h 58"/>
                  <a:gd name="T16" fmla="*/ 941067411 w 72"/>
                  <a:gd name="T17" fmla="*/ 510570880 h 58"/>
                  <a:gd name="T18" fmla="*/ 1176335871 w 72"/>
                  <a:gd name="T19" fmla="*/ 510570880 h 58"/>
                  <a:gd name="T20" fmla="*/ 1176335871 w 72"/>
                  <a:gd name="T21" fmla="*/ 232073966 h 58"/>
                  <a:gd name="T22" fmla="*/ 0 w 72"/>
                  <a:gd name="T23" fmla="*/ 881893143 h 58"/>
                  <a:gd name="T24" fmla="*/ 0 w 72"/>
                  <a:gd name="T25" fmla="*/ 2147483647 h 58"/>
                  <a:gd name="T26" fmla="*/ 235268568 w 72"/>
                  <a:gd name="T27" fmla="*/ 2147483647 h 58"/>
                  <a:gd name="T28" fmla="*/ 470530276 w 72"/>
                  <a:gd name="T29" fmla="*/ 2147483647 h 58"/>
                  <a:gd name="T30" fmla="*/ 470530276 w 72"/>
                  <a:gd name="T31" fmla="*/ 649812471 h 58"/>
                  <a:gd name="T32" fmla="*/ 235268568 w 72"/>
                  <a:gd name="T33" fmla="*/ 649812471 h 58"/>
                  <a:gd name="T34" fmla="*/ 0 w 72"/>
                  <a:gd name="T35" fmla="*/ 881893143 h 58"/>
                  <a:gd name="T36" fmla="*/ 658749160 w 72"/>
                  <a:gd name="T37" fmla="*/ 2147483647 h 58"/>
                  <a:gd name="T38" fmla="*/ 2147483647 w 72"/>
                  <a:gd name="T39" fmla="*/ 2147483647 h 58"/>
                  <a:gd name="T40" fmla="*/ 2147483647 w 72"/>
                  <a:gd name="T41" fmla="*/ 649812471 h 58"/>
                  <a:gd name="T42" fmla="*/ 658749160 w 72"/>
                  <a:gd name="T43" fmla="*/ 649812471 h 58"/>
                  <a:gd name="T44" fmla="*/ 658749160 w 72"/>
                  <a:gd name="T45" fmla="*/ 2147483647 h 58"/>
                  <a:gd name="T46" fmla="*/ 2147483647 w 72"/>
                  <a:gd name="T47" fmla="*/ 649812471 h 58"/>
                  <a:gd name="T48" fmla="*/ 2147483647 w 72"/>
                  <a:gd name="T49" fmla="*/ 649812471 h 58"/>
                  <a:gd name="T50" fmla="*/ 2147483647 w 72"/>
                  <a:gd name="T51" fmla="*/ 2147483647 h 58"/>
                  <a:gd name="T52" fmla="*/ 2147483647 w 72"/>
                  <a:gd name="T53" fmla="*/ 2147483647 h 58"/>
                  <a:gd name="T54" fmla="*/ 2147483647 w 72"/>
                  <a:gd name="T55" fmla="*/ 2147483647 h 58"/>
                  <a:gd name="T56" fmla="*/ 2147483647 w 72"/>
                  <a:gd name="T57" fmla="*/ 881893143 h 58"/>
                  <a:gd name="T58" fmla="*/ 2147483647 w 72"/>
                  <a:gd name="T59" fmla="*/ 649812471 h 5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2"/>
                  <a:gd name="T91" fmla="*/ 0 h 58"/>
                  <a:gd name="T92" fmla="*/ 72 w 72"/>
                  <a:gd name="T93" fmla="*/ 58 h 5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2" h="58">
                    <a:moveTo>
                      <a:pt x="25" y="5"/>
                    </a:moveTo>
                    <a:cubicBezTo>
                      <a:pt x="48" y="5"/>
                      <a:pt x="48" y="5"/>
                      <a:pt x="48" y="5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53" y="4"/>
                      <a:pt x="53" y="4"/>
                      <a:pt x="53" y="4"/>
                    </a:cubicBezTo>
                    <a:cubicBezTo>
                      <a:pt x="53" y="2"/>
                      <a:pt x="51" y="0"/>
                      <a:pt x="4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2" y="0"/>
                      <a:pt x="20" y="2"/>
                      <a:pt x="20" y="4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1"/>
                      <a:pt x="25" y="11"/>
                      <a:pt x="25" y="11"/>
                    </a:cubicBezTo>
                    <a:lnTo>
                      <a:pt x="25" y="5"/>
                    </a:lnTo>
                    <a:close/>
                    <a:moveTo>
                      <a:pt x="0" y="19"/>
                    </a:moveTo>
                    <a:cubicBezTo>
                      <a:pt x="0" y="53"/>
                      <a:pt x="0" y="53"/>
                      <a:pt x="0" y="53"/>
                    </a:cubicBezTo>
                    <a:cubicBezTo>
                      <a:pt x="0" y="56"/>
                      <a:pt x="3" y="58"/>
                      <a:pt x="5" y="58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3" y="14"/>
                      <a:pt x="0" y="16"/>
                      <a:pt x="0" y="19"/>
                    </a:cubicBezTo>
                    <a:close/>
                    <a:moveTo>
                      <a:pt x="14" y="58"/>
                    </a:move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14"/>
                      <a:pt x="59" y="14"/>
                      <a:pt x="59" y="14"/>
                    </a:cubicBezTo>
                    <a:cubicBezTo>
                      <a:pt x="14" y="14"/>
                      <a:pt x="14" y="14"/>
                      <a:pt x="14" y="14"/>
                    </a:cubicBezTo>
                    <a:lnTo>
                      <a:pt x="14" y="58"/>
                    </a:lnTo>
                    <a:close/>
                    <a:moveTo>
                      <a:pt x="67" y="14"/>
                    </a:moveTo>
                    <a:cubicBezTo>
                      <a:pt x="63" y="14"/>
                      <a:pt x="63" y="14"/>
                      <a:pt x="63" y="14"/>
                    </a:cubicBezTo>
                    <a:cubicBezTo>
                      <a:pt x="63" y="58"/>
                      <a:pt x="63" y="58"/>
                      <a:pt x="63" y="58"/>
                    </a:cubicBezTo>
                    <a:cubicBezTo>
                      <a:pt x="67" y="58"/>
                      <a:pt x="67" y="58"/>
                      <a:pt x="67" y="58"/>
                    </a:cubicBezTo>
                    <a:cubicBezTo>
                      <a:pt x="70" y="58"/>
                      <a:pt x="72" y="56"/>
                      <a:pt x="72" y="53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2" y="16"/>
                      <a:pt x="70" y="14"/>
                      <a:pt x="67" y="14"/>
                    </a:cubicBezTo>
                    <a:close/>
                  </a:path>
                </a:pathLst>
              </a:custGeom>
              <a:solidFill>
                <a:srgbClr val="FFFFE6"/>
              </a:solidFill>
              <a:ln w="9525" algn="ctr">
                <a:noFill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90000"/>
              <a:lstStyle/>
              <a:p>
                <a:pPr marL="342900" indent="-342900" eaLnBrk="1" fontAlgn="auto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7" name="Group 133"/>
            <p:cNvGrpSpPr/>
            <p:nvPr/>
          </p:nvGrpSpPr>
          <p:grpSpPr bwMode="auto">
            <a:xfrm>
              <a:off x="7370698" y="2339399"/>
              <a:ext cx="620657" cy="619155"/>
              <a:chOff x="5993201" y="3066137"/>
              <a:chExt cx="713924" cy="712068"/>
            </a:xfrm>
          </p:grpSpPr>
          <p:sp>
            <p:nvSpPr>
              <p:cNvPr id="31" name="Donut 14"/>
              <p:cNvSpPr>
                <a:spLocks noChangeArrowheads="1"/>
              </p:cNvSpPr>
              <p:nvPr/>
            </p:nvSpPr>
            <p:spPr bwMode="auto">
              <a:xfrm flipV="1">
                <a:off x="5993201" y="3066137"/>
                <a:ext cx="713924" cy="712068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6201352" y="3248718"/>
                <a:ext cx="297621" cy="345079"/>
              </a:xfrm>
              <a:custGeom>
                <a:avLst/>
                <a:gdLst>
                  <a:gd name="T0" fmla="*/ 2147483647 w 63"/>
                  <a:gd name="T1" fmla="*/ 0 h 73"/>
                  <a:gd name="T2" fmla="*/ 1122599098 w 63"/>
                  <a:gd name="T3" fmla="*/ 0 h 73"/>
                  <a:gd name="T4" fmla="*/ 561299549 w 63"/>
                  <a:gd name="T5" fmla="*/ 560595689 h 73"/>
                  <a:gd name="T6" fmla="*/ 561299549 w 63"/>
                  <a:gd name="T7" fmla="*/ 1009069293 h 73"/>
                  <a:gd name="T8" fmla="*/ 785819275 w 63"/>
                  <a:gd name="T9" fmla="*/ 953011760 h 73"/>
                  <a:gd name="T10" fmla="*/ 1852288207 w 63"/>
                  <a:gd name="T11" fmla="*/ 2074203372 h 73"/>
                  <a:gd name="T12" fmla="*/ 1627768481 w 63"/>
                  <a:gd name="T13" fmla="*/ 2147483647 h 73"/>
                  <a:gd name="T14" fmla="*/ 1627768481 w 63"/>
                  <a:gd name="T15" fmla="*/ 2147483647 h 73"/>
                  <a:gd name="T16" fmla="*/ 2147483647 w 63"/>
                  <a:gd name="T17" fmla="*/ 2147483647 h 73"/>
                  <a:gd name="T18" fmla="*/ 2147483647 w 63"/>
                  <a:gd name="T19" fmla="*/ 2147483647 h 73"/>
                  <a:gd name="T20" fmla="*/ 2147483647 w 63"/>
                  <a:gd name="T21" fmla="*/ 1121191379 h 73"/>
                  <a:gd name="T22" fmla="*/ 2147483647 w 63"/>
                  <a:gd name="T23" fmla="*/ 0 h 73"/>
                  <a:gd name="T24" fmla="*/ 2147483647 w 63"/>
                  <a:gd name="T25" fmla="*/ 1345428064 h 73"/>
                  <a:gd name="T26" fmla="*/ 2147483647 w 63"/>
                  <a:gd name="T27" fmla="*/ 728775075 h 73"/>
                  <a:gd name="T28" fmla="*/ 2147483647 w 63"/>
                  <a:gd name="T29" fmla="*/ 56057314 h 73"/>
                  <a:gd name="T30" fmla="*/ 2147483647 w 63"/>
                  <a:gd name="T31" fmla="*/ 280294101 h 73"/>
                  <a:gd name="T32" fmla="*/ 2147483647 w 63"/>
                  <a:gd name="T33" fmla="*/ 560595689 h 73"/>
                  <a:gd name="T34" fmla="*/ 2147483647 w 63"/>
                  <a:gd name="T35" fmla="*/ 1121191379 h 73"/>
                  <a:gd name="T36" fmla="*/ 2147483647 w 63"/>
                  <a:gd name="T37" fmla="*/ 1121191379 h 73"/>
                  <a:gd name="T38" fmla="*/ 2147483647 w 63"/>
                  <a:gd name="T39" fmla="*/ 1345428064 h 73"/>
                  <a:gd name="T40" fmla="*/ 2147483647 w 63"/>
                  <a:gd name="T41" fmla="*/ 1345428064 h 73"/>
                  <a:gd name="T42" fmla="*/ 224519784 w 63"/>
                  <a:gd name="T43" fmla="*/ 2147483647 h 73"/>
                  <a:gd name="T44" fmla="*/ 224519784 w 63"/>
                  <a:gd name="T45" fmla="*/ 2147483647 h 73"/>
                  <a:gd name="T46" fmla="*/ 785819275 w 63"/>
                  <a:gd name="T47" fmla="*/ 2147483647 h 73"/>
                  <a:gd name="T48" fmla="*/ 785819275 w 63"/>
                  <a:gd name="T49" fmla="*/ 2147483647 h 73"/>
                  <a:gd name="T50" fmla="*/ 1347118824 w 63"/>
                  <a:gd name="T51" fmla="*/ 2147483647 h 73"/>
                  <a:gd name="T52" fmla="*/ 1347118824 w 63"/>
                  <a:gd name="T53" fmla="*/ 2147483647 h 73"/>
                  <a:gd name="T54" fmla="*/ 785819275 w 63"/>
                  <a:gd name="T55" fmla="*/ 2147483647 h 73"/>
                  <a:gd name="T56" fmla="*/ 224519784 w 63"/>
                  <a:gd name="T57" fmla="*/ 2147483647 h 73"/>
                  <a:gd name="T58" fmla="*/ 785819275 w 63"/>
                  <a:gd name="T59" fmla="*/ 1289370764 h 73"/>
                  <a:gd name="T60" fmla="*/ 0 w 63"/>
                  <a:gd name="T61" fmla="*/ 2074203372 h 73"/>
                  <a:gd name="T62" fmla="*/ 785819275 w 63"/>
                  <a:gd name="T63" fmla="*/ 2147483647 h 73"/>
                  <a:gd name="T64" fmla="*/ 1515508618 w 63"/>
                  <a:gd name="T65" fmla="*/ 2074203372 h 73"/>
                  <a:gd name="T66" fmla="*/ 785819275 w 63"/>
                  <a:gd name="T67" fmla="*/ 1289370764 h 7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"/>
                  <a:gd name="T103" fmla="*/ 0 h 73"/>
                  <a:gd name="T104" fmla="*/ 63 w 63"/>
                  <a:gd name="T105" fmla="*/ 73 h 7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" h="73">
                    <a:moveTo>
                      <a:pt x="43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5" y="0"/>
                      <a:pt x="10" y="4"/>
                      <a:pt x="10" y="10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8"/>
                      <a:pt x="13" y="17"/>
                      <a:pt x="14" y="17"/>
                    </a:cubicBezTo>
                    <a:cubicBezTo>
                      <a:pt x="24" y="17"/>
                      <a:pt x="33" y="26"/>
                      <a:pt x="33" y="37"/>
                    </a:cubicBezTo>
                    <a:cubicBezTo>
                      <a:pt x="33" y="41"/>
                      <a:pt x="32" y="45"/>
                      <a:pt x="29" y="48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3" y="64"/>
                      <a:pt x="53" y="64"/>
                      <a:pt x="53" y="64"/>
                    </a:cubicBezTo>
                    <a:cubicBezTo>
                      <a:pt x="58" y="64"/>
                      <a:pt x="63" y="59"/>
                      <a:pt x="63" y="54"/>
                    </a:cubicBezTo>
                    <a:cubicBezTo>
                      <a:pt x="63" y="20"/>
                      <a:pt x="63" y="20"/>
                      <a:pt x="63" y="20"/>
                    </a:cubicBezTo>
                    <a:lnTo>
                      <a:pt x="43" y="0"/>
                    </a:lnTo>
                    <a:close/>
                    <a:moveTo>
                      <a:pt x="50" y="24"/>
                    </a:moveTo>
                    <a:cubicBezTo>
                      <a:pt x="44" y="24"/>
                      <a:pt x="39" y="19"/>
                      <a:pt x="39" y="13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6"/>
                      <a:pt x="47" y="20"/>
                      <a:pt x="53" y="20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62" y="24"/>
                      <a:pt x="62" y="24"/>
                      <a:pt x="62" y="24"/>
                    </a:cubicBezTo>
                    <a:lnTo>
                      <a:pt x="50" y="24"/>
                    </a:lnTo>
                    <a:close/>
                    <a:moveTo>
                      <a:pt x="4" y="52"/>
                    </a:moveTo>
                    <a:cubicBezTo>
                      <a:pt x="4" y="73"/>
                      <a:pt x="4" y="73"/>
                      <a:pt x="4" y="73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14" y="64"/>
                      <a:pt x="14" y="64"/>
                      <a:pt x="14" y="64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21" y="54"/>
                      <a:pt x="17" y="55"/>
                      <a:pt x="14" y="55"/>
                    </a:cubicBezTo>
                    <a:cubicBezTo>
                      <a:pt x="10" y="55"/>
                      <a:pt x="7" y="54"/>
                      <a:pt x="4" y="52"/>
                    </a:cubicBezTo>
                    <a:close/>
                    <a:moveTo>
                      <a:pt x="14" y="23"/>
                    </a:moveTo>
                    <a:cubicBezTo>
                      <a:pt x="6" y="23"/>
                      <a:pt x="0" y="29"/>
                      <a:pt x="0" y="37"/>
                    </a:cubicBezTo>
                    <a:cubicBezTo>
                      <a:pt x="0" y="44"/>
                      <a:pt x="6" y="50"/>
                      <a:pt x="14" y="50"/>
                    </a:cubicBezTo>
                    <a:cubicBezTo>
                      <a:pt x="21" y="50"/>
                      <a:pt x="27" y="44"/>
                      <a:pt x="27" y="37"/>
                    </a:cubicBezTo>
                    <a:cubicBezTo>
                      <a:pt x="27" y="29"/>
                      <a:pt x="21" y="23"/>
                      <a:pt x="14" y="23"/>
                    </a:cubicBezTo>
                    <a:close/>
                  </a:path>
                </a:pathLst>
              </a:custGeom>
              <a:solidFill>
                <a:srgbClr val="FFFFE6"/>
              </a:solidFill>
              <a:ln w="9525" algn="ctr">
                <a:noFill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90000"/>
              <a:lstStyle/>
              <a:p>
                <a:pPr marL="342900" indent="-342900" eaLnBrk="1" fontAlgn="auto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8" name="Group 130"/>
            <p:cNvGrpSpPr/>
            <p:nvPr/>
          </p:nvGrpSpPr>
          <p:grpSpPr bwMode="auto">
            <a:xfrm>
              <a:off x="5824610" y="3895225"/>
              <a:ext cx="620656" cy="620742"/>
              <a:chOff x="4216908" y="1305693"/>
              <a:chExt cx="712338" cy="713893"/>
            </a:xfrm>
          </p:grpSpPr>
          <p:sp>
            <p:nvSpPr>
              <p:cNvPr id="29" name="Donut 10"/>
              <p:cNvSpPr>
                <a:spLocks noChangeArrowheads="1"/>
              </p:cNvSpPr>
              <p:nvPr/>
            </p:nvSpPr>
            <p:spPr bwMode="auto">
              <a:xfrm flipV="1">
                <a:off x="4216908" y="1305693"/>
                <a:ext cx="712338" cy="713893"/>
              </a:xfrm>
              <a:custGeom>
                <a:avLst/>
                <a:gdLst>
                  <a:gd name="T0" fmla="*/ 356616 w 713232"/>
                  <a:gd name="T1" fmla="*/ 0 h 713232"/>
                  <a:gd name="T2" fmla="*/ 104450 w 713232"/>
                  <a:gd name="T3" fmla="*/ 104450 h 713232"/>
                  <a:gd name="T4" fmla="*/ 0 w 713232"/>
                  <a:gd name="T5" fmla="*/ 356616 h 713232"/>
                  <a:gd name="T6" fmla="*/ 104450 w 713232"/>
                  <a:gd name="T7" fmla="*/ 608782 h 713232"/>
                  <a:gd name="T8" fmla="*/ 356616 w 713232"/>
                  <a:gd name="T9" fmla="*/ 713232 h 713232"/>
                  <a:gd name="T10" fmla="*/ 608782 w 713232"/>
                  <a:gd name="T11" fmla="*/ 608782 h 713232"/>
                  <a:gd name="T12" fmla="*/ 713232 w 713232"/>
                  <a:gd name="T13" fmla="*/ 356616 h 713232"/>
                  <a:gd name="T14" fmla="*/ 608782 w 713232"/>
                  <a:gd name="T15" fmla="*/ 104450 h 713232"/>
                  <a:gd name="T16" fmla="*/ 17694720 60000 65536"/>
                  <a:gd name="T17" fmla="*/ 17694720 60000 65536"/>
                  <a:gd name="T18" fmla="*/ 11796480 60000 65536"/>
                  <a:gd name="T19" fmla="*/ 5898240 60000 65536"/>
                  <a:gd name="T20" fmla="*/ 5898240 60000 65536"/>
                  <a:gd name="T21" fmla="*/ 5898240 60000 65536"/>
                  <a:gd name="T22" fmla="*/ 0 60000 65536"/>
                  <a:gd name="T23" fmla="*/ 17694720 60000 65536"/>
                  <a:gd name="T24" fmla="*/ 104450 w 713232"/>
                  <a:gd name="T25" fmla="*/ 104450 h 713232"/>
                  <a:gd name="T26" fmla="*/ 608782 w 713232"/>
                  <a:gd name="T27" fmla="*/ 608782 h 7132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3232" h="713232">
                    <a:moveTo>
                      <a:pt x="0" y="356616"/>
                    </a:moveTo>
                    <a:lnTo>
                      <a:pt x="-1" y="356615"/>
                    </a:lnTo>
                    <a:cubicBezTo>
                      <a:pt x="0" y="159662"/>
                      <a:pt x="159662" y="0"/>
                      <a:pt x="356616" y="0"/>
                    </a:cubicBezTo>
                    <a:cubicBezTo>
                      <a:pt x="356616" y="-1"/>
                      <a:pt x="356616" y="0"/>
                      <a:pt x="356616" y="0"/>
                    </a:cubicBezTo>
                    <a:lnTo>
                      <a:pt x="356617" y="-1"/>
                    </a:lnTo>
                    <a:cubicBezTo>
                      <a:pt x="553570" y="0"/>
                      <a:pt x="713233" y="159662"/>
                      <a:pt x="713233" y="356616"/>
                    </a:cubicBezTo>
                    <a:cubicBezTo>
                      <a:pt x="713233" y="356616"/>
                      <a:pt x="713232" y="356616"/>
                      <a:pt x="713232" y="356616"/>
                    </a:cubicBezTo>
                    <a:lnTo>
                      <a:pt x="713233" y="356617"/>
                    </a:lnTo>
                    <a:cubicBezTo>
                      <a:pt x="713233" y="553570"/>
                      <a:pt x="553570" y="713232"/>
                      <a:pt x="356617" y="713232"/>
                    </a:cubicBezTo>
                    <a:cubicBezTo>
                      <a:pt x="159663" y="713232"/>
                      <a:pt x="0" y="553570"/>
                      <a:pt x="0" y="356616"/>
                    </a:cubicBezTo>
                    <a:close/>
                    <a:moveTo>
                      <a:pt x="85467" y="356616"/>
                    </a:moveTo>
                    <a:lnTo>
                      <a:pt x="85466" y="356615"/>
                    </a:lnTo>
                    <a:cubicBezTo>
                      <a:pt x="85466" y="506367"/>
                      <a:pt x="206864" y="627765"/>
                      <a:pt x="356615" y="627765"/>
                    </a:cubicBezTo>
                    <a:lnTo>
                      <a:pt x="356616" y="627764"/>
                    </a:lnTo>
                    <a:cubicBezTo>
                      <a:pt x="506367" y="627764"/>
                      <a:pt x="627765" y="506367"/>
                      <a:pt x="627765" y="356616"/>
                    </a:cubicBezTo>
                    <a:cubicBezTo>
                      <a:pt x="627765" y="206864"/>
                      <a:pt x="506367" y="85467"/>
                      <a:pt x="356616" y="85467"/>
                    </a:cubicBezTo>
                    <a:lnTo>
                      <a:pt x="356616" y="85466"/>
                    </a:lnTo>
                    <a:cubicBezTo>
                      <a:pt x="206864" y="85466"/>
                      <a:pt x="85466" y="206864"/>
                      <a:pt x="85466" y="356615"/>
                    </a:cubicBezTo>
                    <a:close/>
                  </a:path>
                </a:pathLst>
              </a:custGeom>
              <a:solidFill>
                <a:srgbClr val="5C5C43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black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30" name="Freeform 12"/>
              <p:cNvSpPr>
                <a:spLocks noEditPoints="1"/>
              </p:cNvSpPr>
              <p:nvPr/>
            </p:nvSpPr>
            <p:spPr bwMode="auto">
              <a:xfrm>
                <a:off x="4435528" y="1466364"/>
                <a:ext cx="275098" cy="392550"/>
              </a:xfrm>
              <a:custGeom>
                <a:avLst/>
                <a:gdLst>
                  <a:gd name="T0" fmla="*/ 76164973 w 408"/>
                  <a:gd name="T1" fmla="*/ 197332205 h 578"/>
                  <a:gd name="T2" fmla="*/ 68823691 w 408"/>
                  <a:gd name="T3" fmla="*/ 193661209 h 578"/>
                  <a:gd name="T4" fmla="*/ 67905862 w 408"/>
                  <a:gd name="T5" fmla="*/ 185400621 h 578"/>
                  <a:gd name="T6" fmla="*/ 69741521 w 408"/>
                  <a:gd name="T7" fmla="*/ 165208408 h 578"/>
                  <a:gd name="T8" fmla="*/ 75247144 w 408"/>
                  <a:gd name="T9" fmla="*/ 149605151 h 578"/>
                  <a:gd name="T10" fmla="*/ 94517521 w 408"/>
                  <a:gd name="T11" fmla="*/ 125741984 h 578"/>
                  <a:gd name="T12" fmla="*/ 122964819 w 408"/>
                  <a:gd name="T13" fmla="*/ 101878817 h 578"/>
                  <a:gd name="T14" fmla="*/ 133976742 w 408"/>
                  <a:gd name="T15" fmla="*/ 89029315 h 578"/>
                  <a:gd name="T16" fmla="*/ 137647383 w 408"/>
                  <a:gd name="T17" fmla="*/ 74343955 h 578"/>
                  <a:gd name="T18" fmla="*/ 134893894 w 408"/>
                  <a:gd name="T19" fmla="*/ 60576535 h 578"/>
                  <a:gd name="T20" fmla="*/ 126635460 w 408"/>
                  <a:gd name="T21" fmla="*/ 48644951 h 578"/>
                  <a:gd name="T22" fmla="*/ 103694462 w 408"/>
                  <a:gd name="T23" fmla="*/ 39466435 h 578"/>
                  <a:gd name="T24" fmla="*/ 85341237 w 408"/>
                  <a:gd name="T25" fmla="*/ 39466435 h 578"/>
                  <a:gd name="T26" fmla="*/ 62400239 w 408"/>
                  <a:gd name="T27" fmla="*/ 49562870 h 578"/>
                  <a:gd name="T28" fmla="*/ 51388316 w 408"/>
                  <a:gd name="T29" fmla="*/ 63329612 h 578"/>
                  <a:gd name="T30" fmla="*/ 5505624 w 408"/>
                  <a:gd name="T31" fmla="*/ 78014951 h 578"/>
                  <a:gd name="T32" fmla="*/ 917830 w 408"/>
                  <a:gd name="T33" fmla="*/ 75261873 h 578"/>
                  <a:gd name="T34" fmla="*/ 0 w 408"/>
                  <a:gd name="T35" fmla="*/ 69754363 h 578"/>
                  <a:gd name="T36" fmla="*/ 10094096 w 408"/>
                  <a:gd name="T37" fmla="*/ 44055349 h 578"/>
                  <a:gd name="T38" fmla="*/ 25693820 w 408"/>
                  <a:gd name="T39" fmla="*/ 22945937 h 578"/>
                  <a:gd name="T40" fmla="*/ 39458554 w 408"/>
                  <a:gd name="T41" fmla="*/ 12849507 h 578"/>
                  <a:gd name="T42" fmla="*/ 63317391 w 408"/>
                  <a:gd name="T43" fmla="*/ 3670997 h 578"/>
                  <a:gd name="T44" fmla="*/ 92682540 w 408"/>
                  <a:gd name="T45" fmla="*/ 0 h 578"/>
                  <a:gd name="T46" fmla="*/ 112870726 w 408"/>
                  <a:gd name="T47" fmla="*/ 1835837 h 578"/>
                  <a:gd name="T48" fmla="*/ 139482364 w 408"/>
                  <a:gd name="T49" fmla="*/ 9178509 h 578"/>
                  <a:gd name="T50" fmla="*/ 161506210 w 408"/>
                  <a:gd name="T51" fmla="*/ 22945937 h 578"/>
                  <a:gd name="T52" fmla="*/ 172517455 w 408"/>
                  <a:gd name="T53" fmla="*/ 34877520 h 578"/>
                  <a:gd name="T54" fmla="*/ 183529420 w 408"/>
                  <a:gd name="T55" fmla="*/ 54151784 h 578"/>
                  <a:gd name="T56" fmla="*/ 187200061 w 408"/>
                  <a:gd name="T57" fmla="*/ 75261873 h 578"/>
                  <a:gd name="T58" fmla="*/ 184447250 w 408"/>
                  <a:gd name="T59" fmla="*/ 91782392 h 578"/>
                  <a:gd name="T60" fmla="*/ 178023798 w 408"/>
                  <a:gd name="T61" fmla="*/ 107385649 h 578"/>
                  <a:gd name="T62" fmla="*/ 151412117 w 408"/>
                  <a:gd name="T63" fmla="*/ 135838408 h 578"/>
                  <a:gd name="T64" fmla="*/ 124799801 w 408"/>
                  <a:gd name="T65" fmla="*/ 159701575 h 578"/>
                  <a:gd name="T66" fmla="*/ 117459196 w 408"/>
                  <a:gd name="T67" fmla="*/ 168880081 h 578"/>
                  <a:gd name="T68" fmla="*/ 113788555 w 408"/>
                  <a:gd name="T69" fmla="*/ 188154376 h 578"/>
                  <a:gd name="T70" fmla="*/ 76164973 w 408"/>
                  <a:gd name="T71" fmla="*/ 265251388 h 578"/>
                  <a:gd name="T72" fmla="*/ 70658673 w 408"/>
                  <a:gd name="T73" fmla="*/ 263415551 h 578"/>
                  <a:gd name="T74" fmla="*/ 68823691 w 408"/>
                  <a:gd name="T75" fmla="*/ 222113290 h 578"/>
                  <a:gd name="T76" fmla="*/ 70658673 w 408"/>
                  <a:gd name="T77" fmla="*/ 217524376 h 578"/>
                  <a:gd name="T78" fmla="*/ 111035067 w 408"/>
                  <a:gd name="T79" fmla="*/ 214771299 h 578"/>
                  <a:gd name="T80" fmla="*/ 116541367 w 408"/>
                  <a:gd name="T81" fmla="*/ 217524376 h 578"/>
                  <a:gd name="T82" fmla="*/ 118376349 w 408"/>
                  <a:gd name="T83" fmla="*/ 257908719 h 578"/>
                  <a:gd name="T84" fmla="*/ 116541367 w 408"/>
                  <a:gd name="T85" fmla="*/ 263415551 h 578"/>
                  <a:gd name="T86" fmla="*/ 76164973 w 408"/>
                  <a:gd name="T87" fmla="*/ 265251388 h 5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08"/>
                  <a:gd name="T133" fmla="*/ 0 h 578"/>
                  <a:gd name="T134" fmla="*/ 408 w 408"/>
                  <a:gd name="T135" fmla="*/ 578 h 5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08" h="578">
                    <a:moveTo>
                      <a:pt x="248" y="430"/>
                    </a:moveTo>
                    <a:lnTo>
                      <a:pt x="166" y="430"/>
                    </a:lnTo>
                    <a:lnTo>
                      <a:pt x="158" y="430"/>
                    </a:lnTo>
                    <a:lnTo>
                      <a:pt x="154" y="426"/>
                    </a:lnTo>
                    <a:lnTo>
                      <a:pt x="150" y="422"/>
                    </a:lnTo>
                    <a:lnTo>
                      <a:pt x="148" y="414"/>
                    </a:lnTo>
                    <a:lnTo>
                      <a:pt x="148" y="404"/>
                    </a:lnTo>
                    <a:lnTo>
                      <a:pt x="150" y="382"/>
                    </a:lnTo>
                    <a:lnTo>
                      <a:pt x="152" y="360"/>
                    </a:lnTo>
                    <a:lnTo>
                      <a:pt x="158" y="342"/>
                    </a:lnTo>
                    <a:lnTo>
                      <a:pt x="164" y="326"/>
                    </a:lnTo>
                    <a:lnTo>
                      <a:pt x="174" y="308"/>
                    </a:lnTo>
                    <a:lnTo>
                      <a:pt x="188" y="292"/>
                    </a:lnTo>
                    <a:lnTo>
                      <a:pt x="206" y="274"/>
                    </a:lnTo>
                    <a:lnTo>
                      <a:pt x="228" y="254"/>
                    </a:lnTo>
                    <a:lnTo>
                      <a:pt x="268" y="222"/>
                    </a:lnTo>
                    <a:lnTo>
                      <a:pt x="286" y="204"/>
                    </a:lnTo>
                    <a:lnTo>
                      <a:pt x="292" y="194"/>
                    </a:lnTo>
                    <a:lnTo>
                      <a:pt x="296" y="184"/>
                    </a:lnTo>
                    <a:lnTo>
                      <a:pt x="300" y="172"/>
                    </a:lnTo>
                    <a:lnTo>
                      <a:pt x="300" y="162"/>
                    </a:lnTo>
                    <a:lnTo>
                      <a:pt x="298" y="146"/>
                    </a:lnTo>
                    <a:lnTo>
                      <a:pt x="294" y="132"/>
                    </a:lnTo>
                    <a:lnTo>
                      <a:pt x="286" y="118"/>
                    </a:lnTo>
                    <a:lnTo>
                      <a:pt x="276" y="106"/>
                    </a:lnTo>
                    <a:lnTo>
                      <a:pt x="262" y="96"/>
                    </a:lnTo>
                    <a:lnTo>
                      <a:pt x="244" y="90"/>
                    </a:lnTo>
                    <a:lnTo>
                      <a:pt x="226" y="86"/>
                    </a:lnTo>
                    <a:lnTo>
                      <a:pt x="206" y="84"/>
                    </a:lnTo>
                    <a:lnTo>
                      <a:pt x="186" y="86"/>
                    </a:lnTo>
                    <a:lnTo>
                      <a:pt x="168" y="90"/>
                    </a:lnTo>
                    <a:lnTo>
                      <a:pt x="152" y="98"/>
                    </a:lnTo>
                    <a:lnTo>
                      <a:pt x="136" y="108"/>
                    </a:lnTo>
                    <a:lnTo>
                      <a:pt x="124" y="122"/>
                    </a:lnTo>
                    <a:lnTo>
                      <a:pt x="112" y="138"/>
                    </a:lnTo>
                    <a:lnTo>
                      <a:pt x="104" y="158"/>
                    </a:lnTo>
                    <a:lnTo>
                      <a:pt x="98" y="180"/>
                    </a:lnTo>
                    <a:lnTo>
                      <a:pt x="12" y="170"/>
                    </a:lnTo>
                    <a:lnTo>
                      <a:pt x="6" y="168"/>
                    </a:lnTo>
                    <a:lnTo>
                      <a:pt x="2" y="164"/>
                    </a:lnTo>
                    <a:lnTo>
                      <a:pt x="0" y="158"/>
                    </a:lnTo>
                    <a:lnTo>
                      <a:pt x="0" y="152"/>
                    </a:lnTo>
                    <a:lnTo>
                      <a:pt x="4" y="140"/>
                    </a:lnTo>
                    <a:lnTo>
                      <a:pt x="14" y="112"/>
                    </a:lnTo>
                    <a:lnTo>
                      <a:pt x="22" y="96"/>
                    </a:lnTo>
                    <a:lnTo>
                      <a:pt x="32" y="78"/>
                    </a:lnTo>
                    <a:lnTo>
                      <a:pt x="44" y="62"/>
                    </a:lnTo>
                    <a:lnTo>
                      <a:pt x="56" y="50"/>
                    </a:lnTo>
                    <a:lnTo>
                      <a:pt x="70" y="38"/>
                    </a:lnTo>
                    <a:lnTo>
                      <a:pt x="86" y="28"/>
                    </a:lnTo>
                    <a:lnTo>
                      <a:pt x="102" y="20"/>
                    </a:lnTo>
                    <a:lnTo>
                      <a:pt x="120" y="12"/>
                    </a:lnTo>
                    <a:lnTo>
                      <a:pt x="138" y="8"/>
                    </a:lnTo>
                    <a:lnTo>
                      <a:pt x="158" y="4"/>
                    </a:lnTo>
                    <a:lnTo>
                      <a:pt x="180" y="2"/>
                    </a:lnTo>
                    <a:lnTo>
                      <a:pt x="202" y="0"/>
                    </a:lnTo>
                    <a:lnTo>
                      <a:pt x="224" y="2"/>
                    </a:lnTo>
                    <a:lnTo>
                      <a:pt x="246" y="4"/>
                    </a:lnTo>
                    <a:lnTo>
                      <a:pt x="266" y="8"/>
                    </a:lnTo>
                    <a:lnTo>
                      <a:pt x="286" y="12"/>
                    </a:lnTo>
                    <a:lnTo>
                      <a:pt x="304" y="20"/>
                    </a:lnTo>
                    <a:lnTo>
                      <a:pt x="322" y="28"/>
                    </a:lnTo>
                    <a:lnTo>
                      <a:pt x="338" y="38"/>
                    </a:lnTo>
                    <a:lnTo>
                      <a:pt x="352" y="50"/>
                    </a:lnTo>
                    <a:lnTo>
                      <a:pt x="364" y="62"/>
                    </a:lnTo>
                    <a:lnTo>
                      <a:pt x="376" y="76"/>
                    </a:lnTo>
                    <a:lnTo>
                      <a:pt x="386" y="88"/>
                    </a:lnTo>
                    <a:lnTo>
                      <a:pt x="394" y="104"/>
                    </a:lnTo>
                    <a:lnTo>
                      <a:pt x="400" y="118"/>
                    </a:lnTo>
                    <a:lnTo>
                      <a:pt x="404" y="132"/>
                    </a:lnTo>
                    <a:lnTo>
                      <a:pt x="406" y="148"/>
                    </a:lnTo>
                    <a:lnTo>
                      <a:pt x="408" y="164"/>
                    </a:lnTo>
                    <a:lnTo>
                      <a:pt x="406" y="182"/>
                    </a:lnTo>
                    <a:lnTo>
                      <a:pt x="402" y="200"/>
                    </a:lnTo>
                    <a:lnTo>
                      <a:pt x="396" y="216"/>
                    </a:lnTo>
                    <a:lnTo>
                      <a:pt x="388" y="234"/>
                    </a:lnTo>
                    <a:lnTo>
                      <a:pt x="374" y="250"/>
                    </a:lnTo>
                    <a:lnTo>
                      <a:pt x="354" y="272"/>
                    </a:lnTo>
                    <a:lnTo>
                      <a:pt x="330" y="296"/>
                    </a:lnTo>
                    <a:lnTo>
                      <a:pt x="300" y="322"/>
                    </a:lnTo>
                    <a:lnTo>
                      <a:pt x="272" y="348"/>
                    </a:lnTo>
                    <a:lnTo>
                      <a:pt x="262" y="358"/>
                    </a:lnTo>
                    <a:lnTo>
                      <a:pt x="256" y="368"/>
                    </a:lnTo>
                    <a:lnTo>
                      <a:pt x="252" y="378"/>
                    </a:lnTo>
                    <a:lnTo>
                      <a:pt x="250" y="392"/>
                    </a:lnTo>
                    <a:lnTo>
                      <a:pt x="248" y="410"/>
                    </a:lnTo>
                    <a:lnTo>
                      <a:pt x="248" y="430"/>
                    </a:lnTo>
                    <a:close/>
                    <a:moveTo>
                      <a:pt x="166" y="578"/>
                    </a:moveTo>
                    <a:lnTo>
                      <a:pt x="166" y="578"/>
                    </a:lnTo>
                    <a:lnTo>
                      <a:pt x="158" y="578"/>
                    </a:lnTo>
                    <a:lnTo>
                      <a:pt x="154" y="574"/>
                    </a:lnTo>
                    <a:lnTo>
                      <a:pt x="150" y="568"/>
                    </a:lnTo>
                    <a:lnTo>
                      <a:pt x="150" y="562"/>
                    </a:lnTo>
                    <a:lnTo>
                      <a:pt x="150" y="484"/>
                    </a:lnTo>
                    <a:lnTo>
                      <a:pt x="150" y="478"/>
                    </a:lnTo>
                    <a:lnTo>
                      <a:pt x="154" y="474"/>
                    </a:lnTo>
                    <a:lnTo>
                      <a:pt x="158" y="470"/>
                    </a:lnTo>
                    <a:lnTo>
                      <a:pt x="166" y="468"/>
                    </a:lnTo>
                    <a:lnTo>
                      <a:pt x="242" y="468"/>
                    </a:lnTo>
                    <a:lnTo>
                      <a:pt x="250" y="470"/>
                    </a:lnTo>
                    <a:lnTo>
                      <a:pt x="254" y="474"/>
                    </a:lnTo>
                    <a:lnTo>
                      <a:pt x="258" y="478"/>
                    </a:lnTo>
                    <a:lnTo>
                      <a:pt x="258" y="484"/>
                    </a:lnTo>
                    <a:lnTo>
                      <a:pt x="258" y="562"/>
                    </a:lnTo>
                    <a:lnTo>
                      <a:pt x="258" y="568"/>
                    </a:lnTo>
                    <a:lnTo>
                      <a:pt x="254" y="574"/>
                    </a:lnTo>
                    <a:lnTo>
                      <a:pt x="250" y="578"/>
                    </a:lnTo>
                    <a:lnTo>
                      <a:pt x="242" y="578"/>
                    </a:lnTo>
                    <a:lnTo>
                      <a:pt x="166" y="578"/>
                    </a:lnTo>
                    <a:close/>
                  </a:path>
                </a:pathLst>
              </a:custGeom>
              <a:solidFill>
                <a:srgbClr val="FFFFE6"/>
              </a:solidFill>
              <a:ln w="9525" algn="ctr">
                <a:noFill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90000"/>
              <a:lstStyle/>
              <a:p>
                <a:pPr marL="342900" indent="-342900" eaLnBrk="1" fontAlgn="auto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FontTx/>
                  <a:buChar char="•"/>
                  <a:defRPr/>
                </a:pP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48" name="Freeform 47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04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graphicFrame>
        <p:nvGraphicFramePr>
          <p:cNvPr id="16" name="图示 15"/>
          <p:cNvGraphicFramePr/>
          <p:nvPr/>
        </p:nvGraphicFramePr>
        <p:xfrm>
          <a:off x="3825502" y="858032"/>
          <a:ext cx="5320086" cy="3546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215340" y="2429668"/>
            <a:ext cx="2330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教学手段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环形箭头 20"/>
          <p:cNvSpPr/>
          <p:nvPr/>
        </p:nvSpPr>
        <p:spPr bwMode="auto">
          <a:xfrm rot="434487">
            <a:off x="1157612" y="1943549"/>
            <a:ext cx="1446212" cy="1444625"/>
          </a:xfrm>
          <a:prstGeom prst="circularArrow">
            <a:avLst>
              <a:gd name="adj1" fmla="val 9868"/>
              <a:gd name="adj2" fmla="val 1433190"/>
              <a:gd name="adj3" fmla="val 17263041"/>
              <a:gd name="adj4" fmla="val 1681093"/>
              <a:gd name="adj5" fmla="val 10475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4000">
                <a:schemeClr val="bg1">
                  <a:lumMod val="65000"/>
                </a:schemeClr>
              </a:gs>
              <a:gs pos="70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prstClr val="black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9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1676219" y="1636231"/>
            <a:ext cx="5987916" cy="1107440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提问：同学们对这门课程是如何理解的？</a:t>
            </a:r>
            <a:endParaRPr lang="zh-CN" altLang="en-US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Freeform 38"/>
          <p:cNvSpPr>
            <a:spLocks noEditPoints="1"/>
          </p:cNvSpPr>
          <p:nvPr/>
        </p:nvSpPr>
        <p:spPr bwMode="auto">
          <a:xfrm>
            <a:off x="1259978" y="1636231"/>
            <a:ext cx="416698" cy="416698"/>
          </a:xfrm>
          <a:custGeom>
            <a:avLst/>
            <a:gdLst>
              <a:gd name="T0" fmla="*/ 132 w 144"/>
              <a:gd name="T1" fmla="*/ 61 h 144"/>
              <a:gd name="T2" fmla="*/ 121 w 144"/>
              <a:gd name="T3" fmla="*/ 46 h 144"/>
              <a:gd name="T4" fmla="*/ 127 w 144"/>
              <a:gd name="T5" fmla="*/ 33 h 144"/>
              <a:gd name="T6" fmla="*/ 119 w 144"/>
              <a:gd name="T7" fmla="*/ 17 h 144"/>
              <a:gd name="T8" fmla="*/ 106 w 144"/>
              <a:gd name="T9" fmla="*/ 22 h 144"/>
              <a:gd name="T10" fmla="*/ 88 w 144"/>
              <a:gd name="T11" fmla="*/ 19 h 144"/>
              <a:gd name="T12" fmla="*/ 83 w 144"/>
              <a:gd name="T13" fmla="*/ 6 h 144"/>
              <a:gd name="T14" fmla="*/ 66 w 144"/>
              <a:gd name="T15" fmla="*/ 0 h 144"/>
              <a:gd name="T16" fmla="*/ 61 w 144"/>
              <a:gd name="T17" fmla="*/ 12 h 144"/>
              <a:gd name="T18" fmla="*/ 46 w 144"/>
              <a:gd name="T19" fmla="*/ 23 h 144"/>
              <a:gd name="T20" fmla="*/ 33 w 144"/>
              <a:gd name="T21" fmla="*/ 17 h 144"/>
              <a:gd name="T22" fmla="*/ 17 w 144"/>
              <a:gd name="T23" fmla="*/ 25 h 144"/>
              <a:gd name="T24" fmla="*/ 22 w 144"/>
              <a:gd name="T25" fmla="*/ 38 h 144"/>
              <a:gd name="T26" fmla="*/ 19 w 144"/>
              <a:gd name="T27" fmla="*/ 56 h 144"/>
              <a:gd name="T28" fmla="*/ 6 w 144"/>
              <a:gd name="T29" fmla="*/ 61 h 144"/>
              <a:gd name="T30" fmla="*/ 0 w 144"/>
              <a:gd name="T31" fmla="*/ 78 h 144"/>
              <a:gd name="T32" fmla="*/ 12 w 144"/>
              <a:gd name="T33" fmla="*/ 83 h 144"/>
              <a:gd name="T34" fmla="*/ 23 w 144"/>
              <a:gd name="T35" fmla="*/ 98 h 144"/>
              <a:gd name="T36" fmla="*/ 17 w 144"/>
              <a:gd name="T37" fmla="*/ 111 h 144"/>
              <a:gd name="T38" fmla="*/ 25 w 144"/>
              <a:gd name="T39" fmla="*/ 127 h 144"/>
              <a:gd name="T40" fmla="*/ 38 w 144"/>
              <a:gd name="T41" fmla="*/ 122 h 144"/>
              <a:gd name="T42" fmla="*/ 56 w 144"/>
              <a:gd name="T43" fmla="*/ 125 h 144"/>
              <a:gd name="T44" fmla="*/ 61 w 144"/>
              <a:gd name="T45" fmla="*/ 138 h 144"/>
              <a:gd name="T46" fmla="*/ 78 w 144"/>
              <a:gd name="T47" fmla="*/ 144 h 144"/>
              <a:gd name="T48" fmla="*/ 83 w 144"/>
              <a:gd name="T49" fmla="*/ 132 h 144"/>
              <a:gd name="T50" fmla="*/ 98 w 144"/>
              <a:gd name="T51" fmla="*/ 121 h 144"/>
              <a:gd name="T52" fmla="*/ 111 w 144"/>
              <a:gd name="T53" fmla="*/ 127 h 144"/>
              <a:gd name="T54" fmla="*/ 127 w 144"/>
              <a:gd name="T55" fmla="*/ 119 h 144"/>
              <a:gd name="T56" fmla="*/ 122 w 144"/>
              <a:gd name="T57" fmla="*/ 106 h 144"/>
              <a:gd name="T58" fmla="*/ 125 w 144"/>
              <a:gd name="T59" fmla="*/ 88 h 144"/>
              <a:gd name="T60" fmla="*/ 138 w 144"/>
              <a:gd name="T61" fmla="*/ 83 h 144"/>
              <a:gd name="T62" fmla="*/ 144 w 144"/>
              <a:gd name="T63" fmla="*/ 66 h 144"/>
              <a:gd name="T64" fmla="*/ 100 w 144"/>
              <a:gd name="T65" fmla="*/ 72 h 144"/>
              <a:gd name="T66" fmla="*/ 44 w 144"/>
              <a:gd name="T67" fmla="*/ 72 h 144"/>
              <a:gd name="T68" fmla="*/ 100 w 144"/>
              <a:gd name="T69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44">
                <a:moveTo>
                  <a:pt x="138" y="61"/>
                </a:moveTo>
                <a:cubicBezTo>
                  <a:pt x="132" y="61"/>
                  <a:pt x="132" y="61"/>
                  <a:pt x="132" y="61"/>
                </a:cubicBezTo>
                <a:cubicBezTo>
                  <a:pt x="129" y="61"/>
                  <a:pt x="126" y="59"/>
                  <a:pt x="125" y="56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19" y="44"/>
                  <a:pt x="120" y="40"/>
                  <a:pt x="122" y="38"/>
                </a:cubicBezTo>
                <a:cubicBezTo>
                  <a:pt x="127" y="33"/>
                  <a:pt x="127" y="33"/>
                  <a:pt x="127" y="33"/>
                </a:cubicBezTo>
                <a:cubicBezTo>
                  <a:pt x="129" y="31"/>
                  <a:pt x="129" y="27"/>
                  <a:pt x="127" y="25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7" y="15"/>
                  <a:pt x="113" y="15"/>
                  <a:pt x="111" y="17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104" y="24"/>
                  <a:pt x="100" y="25"/>
                  <a:pt x="98" y="23"/>
                </a:cubicBezTo>
                <a:cubicBezTo>
                  <a:pt x="88" y="19"/>
                  <a:pt x="88" y="19"/>
                  <a:pt x="88" y="19"/>
                </a:cubicBezTo>
                <a:cubicBezTo>
                  <a:pt x="85" y="18"/>
                  <a:pt x="83" y="15"/>
                  <a:pt x="83" y="12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2"/>
                  <a:pt x="81" y="0"/>
                  <a:pt x="7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3" y="0"/>
                  <a:pt x="61" y="2"/>
                  <a:pt x="61" y="6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5"/>
                  <a:pt x="59" y="18"/>
                  <a:pt x="56" y="19"/>
                </a:cubicBezTo>
                <a:cubicBezTo>
                  <a:pt x="46" y="23"/>
                  <a:pt x="46" y="23"/>
                  <a:pt x="46" y="23"/>
                </a:cubicBezTo>
                <a:cubicBezTo>
                  <a:pt x="44" y="25"/>
                  <a:pt x="40" y="24"/>
                  <a:pt x="38" y="22"/>
                </a:cubicBezTo>
                <a:cubicBezTo>
                  <a:pt x="33" y="17"/>
                  <a:pt x="33" y="17"/>
                  <a:pt x="33" y="17"/>
                </a:cubicBezTo>
                <a:cubicBezTo>
                  <a:pt x="31" y="15"/>
                  <a:pt x="27" y="15"/>
                  <a:pt x="25" y="17"/>
                </a:cubicBezTo>
                <a:cubicBezTo>
                  <a:pt x="17" y="25"/>
                  <a:pt x="17" y="25"/>
                  <a:pt x="17" y="25"/>
                </a:cubicBezTo>
                <a:cubicBezTo>
                  <a:pt x="15" y="27"/>
                  <a:pt x="15" y="31"/>
                  <a:pt x="17" y="33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40"/>
                  <a:pt x="25" y="44"/>
                  <a:pt x="23" y="4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9"/>
                  <a:pt x="15" y="61"/>
                  <a:pt x="12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2" y="61"/>
                  <a:pt x="0" y="63"/>
                  <a:pt x="0" y="66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2" y="83"/>
                  <a:pt x="6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5" y="83"/>
                  <a:pt x="18" y="85"/>
                  <a:pt x="19" y="8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0"/>
                  <a:pt x="24" y="104"/>
                  <a:pt x="22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5" y="113"/>
                  <a:pt x="15" y="117"/>
                  <a:pt x="17" y="119"/>
                </a:cubicBezTo>
                <a:cubicBezTo>
                  <a:pt x="25" y="127"/>
                  <a:pt x="25" y="127"/>
                  <a:pt x="25" y="127"/>
                </a:cubicBezTo>
                <a:cubicBezTo>
                  <a:pt x="27" y="129"/>
                  <a:pt x="31" y="129"/>
                  <a:pt x="33" y="127"/>
                </a:cubicBezTo>
                <a:cubicBezTo>
                  <a:pt x="38" y="122"/>
                  <a:pt x="38" y="122"/>
                  <a:pt x="38" y="122"/>
                </a:cubicBezTo>
                <a:cubicBezTo>
                  <a:pt x="40" y="120"/>
                  <a:pt x="44" y="119"/>
                  <a:pt x="46" y="121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9" y="126"/>
                  <a:pt x="61" y="129"/>
                  <a:pt x="61" y="132"/>
                </a:cubicBezTo>
                <a:cubicBezTo>
                  <a:pt x="61" y="138"/>
                  <a:pt x="61" y="138"/>
                  <a:pt x="61" y="138"/>
                </a:cubicBezTo>
                <a:cubicBezTo>
                  <a:pt x="61" y="142"/>
                  <a:pt x="63" y="144"/>
                  <a:pt x="66" y="144"/>
                </a:cubicBezTo>
                <a:cubicBezTo>
                  <a:pt x="78" y="144"/>
                  <a:pt x="78" y="144"/>
                  <a:pt x="78" y="144"/>
                </a:cubicBezTo>
                <a:cubicBezTo>
                  <a:pt x="81" y="144"/>
                  <a:pt x="83" y="142"/>
                  <a:pt x="83" y="138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3" y="129"/>
                  <a:pt x="85" y="126"/>
                  <a:pt x="88" y="125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100" y="119"/>
                  <a:pt x="104" y="120"/>
                  <a:pt x="106" y="122"/>
                </a:cubicBezTo>
                <a:cubicBezTo>
                  <a:pt x="111" y="127"/>
                  <a:pt x="111" y="127"/>
                  <a:pt x="111" y="127"/>
                </a:cubicBezTo>
                <a:cubicBezTo>
                  <a:pt x="113" y="129"/>
                  <a:pt x="117" y="129"/>
                  <a:pt x="119" y="127"/>
                </a:cubicBezTo>
                <a:cubicBezTo>
                  <a:pt x="127" y="119"/>
                  <a:pt x="127" y="119"/>
                  <a:pt x="127" y="119"/>
                </a:cubicBezTo>
                <a:cubicBezTo>
                  <a:pt x="129" y="117"/>
                  <a:pt x="129" y="113"/>
                  <a:pt x="127" y="111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0" y="104"/>
                  <a:pt x="119" y="100"/>
                  <a:pt x="121" y="98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26" y="85"/>
                  <a:pt x="129" y="83"/>
                  <a:pt x="132" y="83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42" y="83"/>
                  <a:pt x="144" y="81"/>
                  <a:pt x="144" y="78"/>
                </a:cubicBezTo>
                <a:cubicBezTo>
                  <a:pt x="144" y="66"/>
                  <a:pt x="144" y="66"/>
                  <a:pt x="144" y="66"/>
                </a:cubicBezTo>
                <a:cubicBezTo>
                  <a:pt x="144" y="63"/>
                  <a:pt x="142" y="61"/>
                  <a:pt x="138" y="61"/>
                </a:cubicBezTo>
                <a:moveTo>
                  <a:pt x="100" y="72"/>
                </a:moveTo>
                <a:cubicBezTo>
                  <a:pt x="100" y="87"/>
                  <a:pt x="87" y="100"/>
                  <a:pt x="72" y="100"/>
                </a:cubicBezTo>
                <a:cubicBezTo>
                  <a:pt x="57" y="100"/>
                  <a:pt x="44" y="87"/>
                  <a:pt x="44" y="72"/>
                </a:cubicBezTo>
                <a:cubicBezTo>
                  <a:pt x="44" y="57"/>
                  <a:pt x="57" y="44"/>
                  <a:pt x="72" y="44"/>
                </a:cubicBezTo>
                <a:cubicBezTo>
                  <a:pt x="87" y="44"/>
                  <a:pt x="100" y="57"/>
                  <a:pt x="100" y="72"/>
                </a:cubicBezTo>
              </a:path>
            </a:pathLst>
          </a:custGeom>
          <a:solidFill>
            <a:srgbClr val="D1662B"/>
          </a:solidFill>
          <a:ln w="127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35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43770" y="1000908"/>
            <a:ext cx="6429420" cy="2500330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0359272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1728469" y="494017"/>
            <a:ext cx="5822951" cy="864081"/>
            <a:chOff x="602668" y="2118320"/>
            <a:chExt cx="3966439" cy="182055"/>
          </a:xfrm>
        </p:grpSpPr>
        <p:sp>
          <p:nvSpPr>
            <p:cNvPr id="94" name="TextBox 93"/>
            <p:cNvSpPr txBox="1"/>
            <p:nvPr/>
          </p:nvSpPr>
          <p:spPr>
            <a:xfrm>
              <a:off x="602668" y="2118320"/>
              <a:ext cx="3966439" cy="6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en-US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教师应结合实际，充分考虑以下几点：</a:t>
              </a:r>
              <a:endPara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102191" y="2234698"/>
              <a:ext cx="2162642" cy="65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14000"/>
                </a:lnSpc>
              </a:pPr>
              <a:endParaRPr lang="zh-CN" altLang="en-US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04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15538" y="2143916"/>
            <a:ext cx="5788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              2.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学科性质、教材内容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2728" y="2929734"/>
            <a:ext cx="2879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              3.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学生情况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01488" y="3644114"/>
            <a:ext cx="515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4.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学校和教师集体情况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9"/>
          <a:stretch>
            <a:fillRect/>
          </a:stretch>
        </p:blipFill>
        <p:spPr>
          <a:xfrm>
            <a:off x="213019" y="1546639"/>
            <a:ext cx="3666860" cy="335418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1" r="20402" b="69088"/>
          <a:stretch>
            <a:fillRect/>
          </a:stretch>
        </p:blipFill>
        <p:spPr>
          <a:xfrm>
            <a:off x="786580" y="1358098"/>
            <a:ext cx="2720173" cy="2039838"/>
          </a:xfrm>
          <a:prstGeom prst="rect">
            <a:avLst/>
          </a:prstGeom>
        </p:spPr>
      </p:pic>
      <p:sp>
        <p:nvSpPr>
          <p:cNvPr id="18" name="文本框 1"/>
          <p:cNvSpPr txBox="1"/>
          <p:nvPr/>
        </p:nvSpPr>
        <p:spPr>
          <a:xfrm>
            <a:off x="4501356" y="1358098"/>
            <a:ext cx="5788025" cy="48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教学目的、任务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2715406" y="1929602"/>
            <a:ext cx="5214974" cy="66479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提问：音乐学专业学生学习本</a:t>
            </a:r>
            <a:r>
              <a:rPr 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专业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l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          </a:t>
            </a:r>
            <a:r>
              <a:rPr 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</a:t>
            </a:r>
            <a:r>
              <a:rPr 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目的是什么？</a:t>
            </a:r>
            <a:endParaRPr 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29522" y="929470"/>
            <a:ext cx="6143668" cy="2571768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Freeform 38"/>
          <p:cNvSpPr>
            <a:spLocks noEditPoints="1"/>
          </p:cNvSpPr>
          <p:nvPr/>
        </p:nvSpPr>
        <p:spPr bwMode="auto">
          <a:xfrm>
            <a:off x="2072464" y="1929602"/>
            <a:ext cx="416698" cy="416698"/>
          </a:xfrm>
          <a:custGeom>
            <a:avLst/>
            <a:gdLst>
              <a:gd name="T0" fmla="*/ 132 w 144"/>
              <a:gd name="T1" fmla="*/ 61 h 144"/>
              <a:gd name="T2" fmla="*/ 121 w 144"/>
              <a:gd name="T3" fmla="*/ 46 h 144"/>
              <a:gd name="T4" fmla="*/ 127 w 144"/>
              <a:gd name="T5" fmla="*/ 33 h 144"/>
              <a:gd name="T6" fmla="*/ 119 w 144"/>
              <a:gd name="T7" fmla="*/ 17 h 144"/>
              <a:gd name="T8" fmla="*/ 106 w 144"/>
              <a:gd name="T9" fmla="*/ 22 h 144"/>
              <a:gd name="T10" fmla="*/ 88 w 144"/>
              <a:gd name="T11" fmla="*/ 19 h 144"/>
              <a:gd name="T12" fmla="*/ 83 w 144"/>
              <a:gd name="T13" fmla="*/ 6 h 144"/>
              <a:gd name="T14" fmla="*/ 66 w 144"/>
              <a:gd name="T15" fmla="*/ 0 h 144"/>
              <a:gd name="T16" fmla="*/ 61 w 144"/>
              <a:gd name="T17" fmla="*/ 12 h 144"/>
              <a:gd name="T18" fmla="*/ 46 w 144"/>
              <a:gd name="T19" fmla="*/ 23 h 144"/>
              <a:gd name="T20" fmla="*/ 33 w 144"/>
              <a:gd name="T21" fmla="*/ 17 h 144"/>
              <a:gd name="T22" fmla="*/ 17 w 144"/>
              <a:gd name="T23" fmla="*/ 25 h 144"/>
              <a:gd name="T24" fmla="*/ 22 w 144"/>
              <a:gd name="T25" fmla="*/ 38 h 144"/>
              <a:gd name="T26" fmla="*/ 19 w 144"/>
              <a:gd name="T27" fmla="*/ 56 h 144"/>
              <a:gd name="T28" fmla="*/ 6 w 144"/>
              <a:gd name="T29" fmla="*/ 61 h 144"/>
              <a:gd name="T30" fmla="*/ 0 w 144"/>
              <a:gd name="T31" fmla="*/ 78 h 144"/>
              <a:gd name="T32" fmla="*/ 12 w 144"/>
              <a:gd name="T33" fmla="*/ 83 h 144"/>
              <a:gd name="T34" fmla="*/ 23 w 144"/>
              <a:gd name="T35" fmla="*/ 98 h 144"/>
              <a:gd name="T36" fmla="*/ 17 w 144"/>
              <a:gd name="T37" fmla="*/ 111 h 144"/>
              <a:gd name="T38" fmla="*/ 25 w 144"/>
              <a:gd name="T39" fmla="*/ 127 h 144"/>
              <a:gd name="T40" fmla="*/ 38 w 144"/>
              <a:gd name="T41" fmla="*/ 122 h 144"/>
              <a:gd name="T42" fmla="*/ 56 w 144"/>
              <a:gd name="T43" fmla="*/ 125 h 144"/>
              <a:gd name="T44" fmla="*/ 61 w 144"/>
              <a:gd name="T45" fmla="*/ 138 h 144"/>
              <a:gd name="T46" fmla="*/ 78 w 144"/>
              <a:gd name="T47" fmla="*/ 144 h 144"/>
              <a:gd name="T48" fmla="*/ 83 w 144"/>
              <a:gd name="T49" fmla="*/ 132 h 144"/>
              <a:gd name="T50" fmla="*/ 98 w 144"/>
              <a:gd name="T51" fmla="*/ 121 h 144"/>
              <a:gd name="T52" fmla="*/ 111 w 144"/>
              <a:gd name="T53" fmla="*/ 127 h 144"/>
              <a:gd name="T54" fmla="*/ 127 w 144"/>
              <a:gd name="T55" fmla="*/ 119 h 144"/>
              <a:gd name="T56" fmla="*/ 122 w 144"/>
              <a:gd name="T57" fmla="*/ 106 h 144"/>
              <a:gd name="T58" fmla="*/ 125 w 144"/>
              <a:gd name="T59" fmla="*/ 88 h 144"/>
              <a:gd name="T60" fmla="*/ 138 w 144"/>
              <a:gd name="T61" fmla="*/ 83 h 144"/>
              <a:gd name="T62" fmla="*/ 144 w 144"/>
              <a:gd name="T63" fmla="*/ 66 h 144"/>
              <a:gd name="T64" fmla="*/ 100 w 144"/>
              <a:gd name="T65" fmla="*/ 72 h 144"/>
              <a:gd name="T66" fmla="*/ 44 w 144"/>
              <a:gd name="T67" fmla="*/ 72 h 144"/>
              <a:gd name="T68" fmla="*/ 100 w 144"/>
              <a:gd name="T69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44">
                <a:moveTo>
                  <a:pt x="138" y="61"/>
                </a:moveTo>
                <a:cubicBezTo>
                  <a:pt x="132" y="61"/>
                  <a:pt x="132" y="61"/>
                  <a:pt x="132" y="61"/>
                </a:cubicBezTo>
                <a:cubicBezTo>
                  <a:pt x="129" y="61"/>
                  <a:pt x="126" y="59"/>
                  <a:pt x="125" y="56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19" y="44"/>
                  <a:pt x="120" y="40"/>
                  <a:pt x="122" y="38"/>
                </a:cubicBezTo>
                <a:cubicBezTo>
                  <a:pt x="127" y="33"/>
                  <a:pt x="127" y="33"/>
                  <a:pt x="127" y="33"/>
                </a:cubicBezTo>
                <a:cubicBezTo>
                  <a:pt x="129" y="31"/>
                  <a:pt x="129" y="27"/>
                  <a:pt x="127" y="25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7" y="15"/>
                  <a:pt x="113" y="15"/>
                  <a:pt x="111" y="17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104" y="24"/>
                  <a:pt x="100" y="25"/>
                  <a:pt x="98" y="23"/>
                </a:cubicBezTo>
                <a:cubicBezTo>
                  <a:pt x="88" y="19"/>
                  <a:pt x="88" y="19"/>
                  <a:pt x="88" y="19"/>
                </a:cubicBezTo>
                <a:cubicBezTo>
                  <a:pt x="85" y="18"/>
                  <a:pt x="83" y="15"/>
                  <a:pt x="83" y="12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2"/>
                  <a:pt x="81" y="0"/>
                  <a:pt x="7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3" y="0"/>
                  <a:pt x="61" y="2"/>
                  <a:pt x="61" y="6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5"/>
                  <a:pt x="59" y="18"/>
                  <a:pt x="56" y="19"/>
                </a:cubicBezTo>
                <a:cubicBezTo>
                  <a:pt x="46" y="23"/>
                  <a:pt x="46" y="23"/>
                  <a:pt x="46" y="23"/>
                </a:cubicBezTo>
                <a:cubicBezTo>
                  <a:pt x="44" y="25"/>
                  <a:pt x="40" y="24"/>
                  <a:pt x="38" y="22"/>
                </a:cubicBezTo>
                <a:cubicBezTo>
                  <a:pt x="33" y="17"/>
                  <a:pt x="33" y="17"/>
                  <a:pt x="33" y="17"/>
                </a:cubicBezTo>
                <a:cubicBezTo>
                  <a:pt x="31" y="15"/>
                  <a:pt x="27" y="15"/>
                  <a:pt x="25" y="17"/>
                </a:cubicBezTo>
                <a:cubicBezTo>
                  <a:pt x="17" y="25"/>
                  <a:pt x="17" y="25"/>
                  <a:pt x="17" y="25"/>
                </a:cubicBezTo>
                <a:cubicBezTo>
                  <a:pt x="15" y="27"/>
                  <a:pt x="15" y="31"/>
                  <a:pt x="17" y="33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40"/>
                  <a:pt x="25" y="44"/>
                  <a:pt x="23" y="4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9"/>
                  <a:pt x="15" y="61"/>
                  <a:pt x="12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2" y="61"/>
                  <a:pt x="0" y="63"/>
                  <a:pt x="0" y="66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2" y="83"/>
                  <a:pt x="6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5" y="83"/>
                  <a:pt x="18" y="85"/>
                  <a:pt x="19" y="8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0"/>
                  <a:pt x="24" y="104"/>
                  <a:pt x="22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5" y="113"/>
                  <a:pt x="15" y="117"/>
                  <a:pt x="17" y="119"/>
                </a:cubicBezTo>
                <a:cubicBezTo>
                  <a:pt x="25" y="127"/>
                  <a:pt x="25" y="127"/>
                  <a:pt x="25" y="127"/>
                </a:cubicBezTo>
                <a:cubicBezTo>
                  <a:pt x="27" y="129"/>
                  <a:pt x="31" y="129"/>
                  <a:pt x="33" y="127"/>
                </a:cubicBezTo>
                <a:cubicBezTo>
                  <a:pt x="38" y="122"/>
                  <a:pt x="38" y="122"/>
                  <a:pt x="38" y="122"/>
                </a:cubicBezTo>
                <a:cubicBezTo>
                  <a:pt x="40" y="120"/>
                  <a:pt x="44" y="119"/>
                  <a:pt x="46" y="121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9" y="126"/>
                  <a:pt x="61" y="129"/>
                  <a:pt x="61" y="132"/>
                </a:cubicBezTo>
                <a:cubicBezTo>
                  <a:pt x="61" y="138"/>
                  <a:pt x="61" y="138"/>
                  <a:pt x="61" y="138"/>
                </a:cubicBezTo>
                <a:cubicBezTo>
                  <a:pt x="61" y="142"/>
                  <a:pt x="63" y="144"/>
                  <a:pt x="66" y="144"/>
                </a:cubicBezTo>
                <a:cubicBezTo>
                  <a:pt x="78" y="144"/>
                  <a:pt x="78" y="144"/>
                  <a:pt x="78" y="144"/>
                </a:cubicBezTo>
                <a:cubicBezTo>
                  <a:pt x="81" y="144"/>
                  <a:pt x="83" y="142"/>
                  <a:pt x="83" y="138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3" y="129"/>
                  <a:pt x="85" y="126"/>
                  <a:pt x="88" y="125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100" y="119"/>
                  <a:pt x="104" y="120"/>
                  <a:pt x="106" y="122"/>
                </a:cubicBezTo>
                <a:cubicBezTo>
                  <a:pt x="111" y="127"/>
                  <a:pt x="111" y="127"/>
                  <a:pt x="111" y="127"/>
                </a:cubicBezTo>
                <a:cubicBezTo>
                  <a:pt x="113" y="129"/>
                  <a:pt x="117" y="129"/>
                  <a:pt x="119" y="127"/>
                </a:cubicBezTo>
                <a:cubicBezTo>
                  <a:pt x="127" y="119"/>
                  <a:pt x="127" y="119"/>
                  <a:pt x="127" y="119"/>
                </a:cubicBezTo>
                <a:cubicBezTo>
                  <a:pt x="129" y="117"/>
                  <a:pt x="129" y="113"/>
                  <a:pt x="127" y="111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0" y="104"/>
                  <a:pt x="119" y="100"/>
                  <a:pt x="121" y="98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26" y="85"/>
                  <a:pt x="129" y="83"/>
                  <a:pt x="132" y="83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42" y="83"/>
                  <a:pt x="144" y="81"/>
                  <a:pt x="144" y="78"/>
                </a:cubicBezTo>
                <a:cubicBezTo>
                  <a:pt x="144" y="66"/>
                  <a:pt x="144" y="66"/>
                  <a:pt x="144" y="66"/>
                </a:cubicBezTo>
                <a:cubicBezTo>
                  <a:pt x="144" y="63"/>
                  <a:pt x="142" y="61"/>
                  <a:pt x="138" y="61"/>
                </a:cubicBezTo>
                <a:moveTo>
                  <a:pt x="100" y="72"/>
                </a:moveTo>
                <a:cubicBezTo>
                  <a:pt x="100" y="87"/>
                  <a:pt x="87" y="100"/>
                  <a:pt x="72" y="100"/>
                </a:cubicBezTo>
                <a:cubicBezTo>
                  <a:pt x="57" y="100"/>
                  <a:pt x="44" y="87"/>
                  <a:pt x="44" y="72"/>
                </a:cubicBezTo>
                <a:cubicBezTo>
                  <a:pt x="44" y="57"/>
                  <a:pt x="57" y="44"/>
                  <a:pt x="72" y="44"/>
                </a:cubicBezTo>
                <a:cubicBezTo>
                  <a:pt x="87" y="44"/>
                  <a:pt x="100" y="57"/>
                  <a:pt x="100" y="72"/>
                </a:cubicBezTo>
              </a:path>
            </a:pathLst>
          </a:custGeom>
          <a:solidFill>
            <a:srgbClr val="D1662B"/>
          </a:solidFill>
          <a:ln w="127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35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0359272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715274" y="500842"/>
            <a:ext cx="5822950" cy="460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学习本课程的目的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29390" y="143652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05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15208" y="2580169"/>
            <a:ext cx="72682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2.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对舞蹈创编与教学法课程本体而言</a:t>
            </a:r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要求强调创造性，强调使命感，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  <a:sym typeface="+mn-ea"/>
              </a:rPr>
              <a:t>强调教学法在音乐课堂的运用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，强调系统的完善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86646" y="3715552"/>
            <a:ext cx="68751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3. 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对社会而言</a:t>
            </a:r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要求发挥文化导向功能，发挥应对时代前进带来的人才需求供给作业，推动社会进步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6" name="文本框 1"/>
          <p:cNvSpPr txBox="1"/>
          <p:nvPr/>
        </p:nvSpPr>
        <p:spPr>
          <a:xfrm>
            <a:off x="1215208" y="1429536"/>
            <a:ext cx="7268210" cy="77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对学生而言</a:t>
            </a:r>
            <a:r>
              <a:rPr lang="en-US" altLang="zh-CN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2000" dirty="0" smtClean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能够以身体训练为本，注重音乐、舞蹈的结合，注重知识量，注重思维方式，注重全面发展和综合素质的提高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8" name="Donut 33"/>
          <p:cNvSpPr>
            <a:spLocks noChangeArrowheads="1"/>
          </p:cNvSpPr>
          <p:nvPr/>
        </p:nvSpPr>
        <p:spPr bwMode="auto">
          <a:xfrm>
            <a:off x="500828" y="2643982"/>
            <a:ext cx="619125" cy="620713"/>
          </a:xfrm>
          <a:custGeom>
            <a:avLst/>
            <a:gdLst>
              <a:gd name="T0" fmla="*/ 356616 w 713232"/>
              <a:gd name="T1" fmla="*/ 0 h 713232"/>
              <a:gd name="T2" fmla="*/ 104450 w 713232"/>
              <a:gd name="T3" fmla="*/ 104450 h 713232"/>
              <a:gd name="T4" fmla="*/ 0 w 713232"/>
              <a:gd name="T5" fmla="*/ 356616 h 713232"/>
              <a:gd name="T6" fmla="*/ 104450 w 713232"/>
              <a:gd name="T7" fmla="*/ 608782 h 713232"/>
              <a:gd name="T8" fmla="*/ 356616 w 713232"/>
              <a:gd name="T9" fmla="*/ 713232 h 713232"/>
              <a:gd name="T10" fmla="*/ 608782 w 713232"/>
              <a:gd name="T11" fmla="*/ 608782 h 713232"/>
              <a:gd name="T12" fmla="*/ 713232 w 713232"/>
              <a:gd name="T13" fmla="*/ 356616 h 713232"/>
              <a:gd name="T14" fmla="*/ 608782 w 713232"/>
              <a:gd name="T15" fmla="*/ 104450 h 713232"/>
              <a:gd name="T16" fmla="*/ 17694720 60000 65536"/>
              <a:gd name="T17" fmla="*/ 17694720 60000 65536"/>
              <a:gd name="T18" fmla="*/ 11796480 60000 65536"/>
              <a:gd name="T19" fmla="*/ 5898240 60000 65536"/>
              <a:gd name="T20" fmla="*/ 5898240 60000 65536"/>
              <a:gd name="T21" fmla="*/ 5898240 60000 65536"/>
              <a:gd name="T22" fmla="*/ 0 60000 65536"/>
              <a:gd name="T23" fmla="*/ 17694720 60000 65536"/>
              <a:gd name="T24" fmla="*/ 104450 w 713232"/>
              <a:gd name="T25" fmla="*/ 104450 h 713232"/>
              <a:gd name="T26" fmla="*/ 608782 w 713232"/>
              <a:gd name="T27" fmla="*/ 608782 h 7132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13232" h="713232">
                <a:moveTo>
                  <a:pt x="0" y="356616"/>
                </a:moveTo>
                <a:lnTo>
                  <a:pt x="-1" y="356615"/>
                </a:lnTo>
                <a:cubicBezTo>
                  <a:pt x="0" y="159662"/>
                  <a:pt x="159662" y="0"/>
                  <a:pt x="356616" y="0"/>
                </a:cubicBezTo>
                <a:cubicBezTo>
                  <a:pt x="356616" y="-1"/>
                  <a:pt x="356616" y="0"/>
                  <a:pt x="356616" y="0"/>
                </a:cubicBezTo>
                <a:lnTo>
                  <a:pt x="356617" y="-1"/>
                </a:lnTo>
                <a:cubicBezTo>
                  <a:pt x="553570" y="0"/>
                  <a:pt x="713233" y="159662"/>
                  <a:pt x="713233" y="356616"/>
                </a:cubicBezTo>
                <a:cubicBezTo>
                  <a:pt x="713233" y="356616"/>
                  <a:pt x="713232" y="356616"/>
                  <a:pt x="713232" y="356616"/>
                </a:cubicBezTo>
                <a:lnTo>
                  <a:pt x="713233" y="356617"/>
                </a:lnTo>
                <a:cubicBezTo>
                  <a:pt x="713233" y="553570"/>
                  <a:pt x="553570" y="713232"/>
                  <a:pt x="356617" y="713232"/>
                </a:cubicBezTo>
                <a:cubicBezTo>
                  <a:pt x="159663" y="713232"/>
                  <a:pt x="0" y="553570"/>
                  <a:pt x="0" y="356616"/>
                </a:cubicBezTo>
                <a:close/>
                <a:moveTo>
                  <a:pt x="85467" y="356616"/>
                </a:moveTo>
                <a:lnTo>
                  <a:pt x="85466" y="356615"/>
                </a:lnTo>
                <a:cubicBezTo>
                  <a:pt x="85466" y="506367"/>
                  <a:pt x="206864" y="627765"/>
                  <a:pt x="356615" y="627765"/>
                </a:cubicBezTo>
                <a:lnTo>
                  <a:pt x="356616" y="627764"/>
                </a:lnTo>
                <a:cubicBezTo>
                  <a:pt x="506367" y="627764"/>
                  <a:pt x="627765" y="506367"/>
                  <a:pt x="627765" y="356616"/>
                </a:cubicBezTo>
                <a:cubicBezTo>
                  <a:pt x="627765" y="206864"/>
                  <a:pt x="506367" y="85467"/>
                  <a:pt x="356616" y="85467"/>
                </a:cubicBezTo>
                <a:lnTo>
                  <a:pt x="356616" y="85466"/>
                </a:lnTo>
                <a:cubicBezTo>
                  <a:pt x="206864" y="85466"/>
                  <a:pt x="85466" y="206864"/>
                  <a:pt x="85466" y="356615"/>
                </a:cubicBezTo>
                <a:close/>
              </a:path>
            </a:pathLst>
          </a:custGeom>
          <a:solidFill>
            <a:srgbClr val="5C5C4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19" name="Freeform 36"/>
          <p:cNvSpPr/>
          <p:nvPr/>
        </p:nvSpPr>
        <p:spPr bwMode="auto">
          <a:xfrm>
            <a:off x="778728" y="2958263"/>
            <a:ext cx="66964" cy="133942"/>
          </a:xfrm>
          <a:custGeom>
            <a:avLst/>
            <a:gdLst/>
            <a:ahLst/>
            <a:cxnLst>
              <a:cxn ang="0">
                <a:pos x="17" y="30"/>
              </a:cxn>
              <a:cxn ang="0">
                <a:pos x="14" y="34"/>
              </a:cxn>
              <a:cxn ang="0">
                <a:pos x="4" y="34"/>
              </a:cxn>
              <a:cxn ang="0">
                <a:pos x="0" y="30"/>
              </a:cxn>
              <a:cxn ang="0">
                <a:pos x="0" y="3"/>
              </a:cxn>
              <a:cxn ang="0">
                <a:pos x="4" y="0"/>
              </a:cxn>
              <a:cxn ang="0">
                <a:pos x="14" y="0"/>
              </a:cxn>
              <a:cxn ang="0">
                <a:pos x="17" y="3"/>
              </a:cxn>
              <a:cxn ang="0">
                <a:pos x="17" y="30"/>
              </a:cxn>
            </a:cxnLst>
            <a:rect l="0" t="0" r="r" b="b"/>
            <a:pathLst>
              <a:path w="17" h="34">
                <a:moveTo>
                  <a:pt x="17" y="30"/>
                </a:moveTo>
                <a:cubicBezTo>
                  <a:pt x="17" y="32"/>
                  <a:pt x="16" y="34"/>
                  <a:pt x="14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4"/>
                  <a:pt x="0" y="32"/>
                  <a:pt x="0" y="3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6" y="0"/>
                  <a:pt x="17" y="1"/>
                  <a:pt x="17" y="3"/>
                </a:cubicBezTo>
                <a:lnTo>
                  <a:pt x="17" y="30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37"/>
          <p:cNvSpPr/>
          <p:nvPr/>
        </p:nvSpPr>
        <p:spPr bwMode="auto">
          <a:xfrm>
            <a:off x="881369" y="2914897"/>
            <a:ext cx="66964" cy="177309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1" name="Freeform 37"/>
          <p:cNvSpPr/>
          <p:nvPr/>
        </p:nvSpPr>
        <p:spPr bwMode="auto">
          <a:xfrm>
            <a:off x="672786" y="2815848"/>
            <a:ext cx="72488" cy="276358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2" name="Donut 33"/>
          <p:cNvSpPr>
            <a:spLocks noChangeArrowheads="1"/>
          </p:cNvSpPr>
          <p:nvPr/>
        </p:nvSpPr>
        <p:spPr bwMode="auto">
          <a:xfrm>
            <a:off x="500828" y="1500974"/>
            <a:ext cx="619125" cy="620713"/>
          </a:xfrm>
          <a:custGeom>
            <a:avLst/>
            <a:gdLst>
              <a:gd name="T0" fmla="*/ 356616 w 713232"/>
              <a:gd name="T1" fmla="*/ 0 h 713232"/>
              <a:gd name="T2" fmla="*/ 104450 w 713232"/>
              <a:gd name="T3" fmla="*/ 104450 h 713232"/>
              <a:gd name="T4" fmla="*/ 0 w 713232"/>
              <a:gd name="T5" fmla="*/ 356616 h 713232"/>
              <a:gd name="T6" fmla="*/ 104450 w 713232"/>
              <a:gd name="T7" fmla="*/ 608782 h 713232"/>
              <a:gd name="T8" fmla="*/ 356616 w 713232"/>
              <a:gd name="T9" fmla="*/ 713232 h 713232"/>
              <a:gd name="T10" fmla="*/ 608782 w 713232"/>
              <a:gd name="T11" fmla="*/ 608782 h 713232"/>
              <a:gd name="T12" fmla="*/ 713232 w 713232"/>
              <a:gd name="T13" fmla="*/ 356616 h 713232"/>
              <a:gd name="T14" fmla="*/ 608782 w 713232"/>
              <a:gd name="T15" fmla="*/ 104450 h 713232"/>
              <a:gd name="T16" fmla="*/ 17694720 60000 65536"/>
              <a:gd name="T17" fmla="*/ 17694720 60000 65536"/>
              <a:gd name="T18" fmla="*/ 11796480 60000 65536"/>
              <a:gd name="T19" fmla="*/ 5898240 60000 65536"/>
              <a:gd name="T20" fmla="*/ 5898240 60000 65536"/>
              <a:gd name="T21" fmla="*/ 5898240 60000 65536"/>
              <a:gd name="T22" fmla="*/ 0 60000 65536"/>
              <a:gd name="T23" fmla="*/ 17694720 60000 65536"/>
              <a:gd name="T24" fmla="*/ 104450 w 713232"/>
              <a:gd name="T25" fmla="*/ 104450 h 713232"/>
              <a:gd name="T26" fmla="*/ 608782 w 713232"/>
              <a:gd name="T27" fmla="*/ 608782 h 7132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13232" h="713232">
                <a:moveTo>
                  <a:pt x="0" y="356616"/>
                </a:moveTo>
                <a:lnTo>
                  <a:pt x="-1" y="356615"/>
                </a:lnTo>
                <a:cubicBezTo>
                  <a:pt x="0" y="159662"/>
                  <a:pt x="159662" y="0"/>
                  <a:pt x="356616" y="0"/>
                </a:cubicBezTo>
                <a:cubicBezTo>
                  <a:pt x="356616" y="-1"/>
                  <a:pt x="356616" y="0"/>
                  <a:pt x="356616" y="0"/>
                </a:cubicBezTo>
                <a:lnTo>
                  <a:pt x="356617" y="-1"/>
                </a:lnTo>
                <a:cubicBezTo>
                  <a:pt x="553570" y="0"/>
                  <a:pt x="713233" y="159662"/>
                  <a:pt x="713233" y="356616"/>
                </a:cubicBezTo>
                <a:cubicBezTo>
                  <a:pt x="713233" y="356616"/>
                  <a:pt x="713232" y="356616"/>
                  <a:pt x="713232" y="356616"/>
                </a:cubicBezTo>
                <a:lnTo>
                  <a:pt x="713233" y="356617"/>
                </a:lnTo>
                <a:cubicBezTo>
                  <a:pt x="713233" y="553570"/>
                  <a:pt x="553570" y="713232"/>
                  <a:pt x="356617" y="713232"/>
                </a:cubicBezTo>
                <a:cubicBezTo>
                  <a:pt x="159663" y="713232"/>
                  <a:pt x="0" y="553570"/>
                  <a:pt x="0" y="356616"/>
                </a:cubicBezTo>
                <a:close/>
                <a:moveTo>
                  <a:pt x="85467" y="356616"/>
                </a:moveTo>
                <a:lnTo>
                  <a:pt x="85466" y="356615"/>
                </a:lnTo>
                <a:cubicBezTo>
                  <a:pt x="85466" y="506367"/>
                  <a:pt x="206864" y="627765"/>
                  <a:pt x="356615" y="627765"/>
                </a:cubicBezTo>
                <a:lnTo>
                  <a:pt x="356616" y="627764"/>
                </a:lnTo>
                <a:cubicBezTo>
                  <a:pt x="506367" y="627764"/>
                  <a:pt x="627765" y="506367"/>
                  <a:pt x="627765" y="356616"/>
                </a:cubicBezTo>
                <a:cubicBezTo>
                  <a:pt x="627765" y="206864"/>
                  <a:pt x="506367" y="85467"/>
                  <a:pt x="356616" y="85467"/>
                </a:cubicBezTo>
                <a:lnTo>
                  <a:pt x="356616" y="85466"/>
                </a:lnTo>
                <a:cubicBezTo>
                  <a:pt x="206864" y="85466"/>
                  <a:pt x="85466" y="206864"/>
                  <a:pt x="85466" y="356615"/>
                </a:cubicBezTo>
                <a:close/>
              </a:path>
            </a:pathLst>
          </a:custGeom>
          <a:solidFill>
            <a:srgbClr val="5C5C4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23" name="Freeform 36"/>
          <p:cNvSpPr/>
          <p:nvPr/>
        </p:nvSpPr>
        <p:spPr bwMode="auto">
          <a:xfrm>
            <a:off x="778728" y="1815255"/>
            <a:ext cx="66964" cy="133942"/>
          </a:xfrm>
          <a:custGeom>
            <a:avLst/>
            <a:gdLst/>
            <a:ahLst/>
            <a:cxnLst>
              <a:cxn ang="0">
                <a:pos x="17" y="30"/>
              </a:cxn>
              <a:cxn ang="0">
                <a:pos x="14" y="34"/>
              </a:cxn>
              <a:cxn ang="0">
                <a:pos x="4" y="34"/>
              </a:cxn>
              <a:cxn ang="0">
                <a:pos x="0" y="30"/>
              </a:cxn>
              <a:cxn ang="0">
                <a:pos x="0" y="3"/>
              </a:cxn>
              <a:cxn ang="0">
                <a:pos x="4" y="0"/>
              </a:cxn>
              <a:cxn ang="0">
                <a:pos x="14" y="0"/>
              </a:cxn>
              <a:cxn ang="0">
                <a:pos x="17" y="3"/>
              </a:cxn>
              <a:cxn ang="0">
                <a:pos x="17" y="30"/>
              </a:cxn>
            </a:cxnLst>
            <a:rect l="0" t="0" r="r" b="b"/>
            <a:pathLst>
              <a:path w="17" h="34">
                <a:moveTo>
                  <a:pt x="17" y="30"/>
                </a:moveTo>
                <a:cubicBezTo>
                  <a:pt x="17" y="32"/>
                  <a:pt x="16" y="34"/>
                  <a:pt x="14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4"/>
                  <a:pt x="0" y="32"/>
                  <a:pt x="0" y="3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6" y="0"/>
                  <a:pt x="17" y="1"/>
                  <a:pt x="17" y="3"/>
                </a:cubicBezTo>
                <a:lnTo>
                  <a:pt x="17" y="30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4" name="Freeform 37"/>
          <p:cNvSpPr/>
          <p:nvPr/>
        </p:nvSpPr>
        <p:spPr bwMode="auto">
          <a:xfrm>
            <a:off x="881369" y="1771889"/>
            <a:ext cx="66964" cy="177309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5" name="Freeform 37"/>
          <p:cNvSpPr/>
          <p:nvPr/>
        </p:nvSpPr>
        <p:spPr bwMode="auto">
          <a:xfrm>
            <a:off x="672786" y="1672840"/>
            <a:ext cx="72488" cy="276358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Donut 33"/>
          <p:cNvSpPr>
            <a:spLocks noChangeArrowheads="1"/>
          </p:cNvSpPr>
          <p:nvPr/>
        </p:nvSpPr>
        <p:spPr bwMode="auto">
          <a:xfrm>
            <a:off x="500828" y="3786990"/>
            <a:ext cx="619125" cy="620713"/>
          </a:xfrm>
          <a:custGeom>
            <a:avLst/>
            <a:gdLst>
              <a:gd name="T0" fmla="*/ 356616 w 713232"/>
              <a:gd name="T1" fmla="*/ 0 h 713232"/>
              <a:gd name="T2" fmla="*/ 104450 w 713232"/>
              <a:gd name="T3" fmla="*/ 104450 h 713232"/>
              <a:gd name="T4" fmla="*/ 0 w 713232"/>
              <a:gd name="T5" fmla="*/ 356616 h 713232"/>
              <a:gd name="T6" fmla="*/ 104450 w 713232"/>
              <a:gd name="T7" fmla="*/ 608782 h 713232"/>
              <a:gd name="T8" fmla="*/ 356616 w 713232"/>
              <a:gd name="T9" fmla="*/ 713232 h 713232"/>
              <a:gd name="T10" fmla="*/ 608782 w 713232"/>
              <a:gd name="T11" fmla="*/ 608782 h 713232"/>
              <a:gd name="T12" fmla="*/ 713232 w 713232"/>
              <a:gd name="T13" fmla="*/ 356616 h 713232"/>
              <a:gd name="T14" fmla="*/ 608782 w 713232"/>
              <a:gd name="T15" fmla="*/ 104450 h 713232"/>
              <a:gd name="T16" fmla="*/ 17694720 60000 65536"/>
              <a:gd name="T17" fmla="*/ 17694720 60000 65536"/>
              <a:gd name="T18" fmla="*/ 11796480 60000 65536"/>
              <a:gd name="T19" fmla="*/ 5898240 60000 65536"/>
              <a:gd name="T20" fmla="*/ 5898240 60000 65536"/>
              <a:gd name="T21" fmla="*/ 5898240 60000 65536"/>
              <a:gd name="T22" fmla="*/ 0 60000 65536"/>
              <a:gd name="T23" fmla="*/ 17694720 60000 65536"/>
              <a:gd name="T24" fmla="*/ 104450 w 713232"/>
              <a:gd name="T25" fmla="*/ 104450 h 713232"/>
              <a:gd name="T26" fmla="*/ 608782 w 713232"/>
              <a:gd name="T27" fmla="*/ 608782 h 71323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13232" h="713232">
                <a:moveTo>
                  <a:pt x="0" y="356616"/>
                </a:moveTo>
                <a:lnTo>
                  <a:pt x="-1" y="356615"/>
                </a:lnTo>
                <a:cubicBezTo>
                  <a:pt x="0" y="159662"/>
                  <a:pt x="159662" y="0"/>
                  <a:pt x="356616" y="0"/>
                </a:cubicBezTo>
                <a:cubicBezTo>
                  <a:pt x="356616" y="-1"/>
                  <a:pt x="356616" y="0"/>
                  <a:pt x="356616" y="0"/>
                </a:cubicBezTo>
                <a:lnTo>
                  <a:pt x="356617" y="-1"/>
                </a:lnTo>
                <a:cubicBezTo>
                  <a:pt x="553570" y="0"/>
                  <a:pt x="713233" y="159662"/>
                  <a:pt x="713233" y="356616"/>
                </a:cubicBezTo>
                <a:cubicBezTo>
                  <a:pt x="713233" y="356616"/>
                  <a:pt x="713232" y="356616"/>
                  <a:pt x="713232" y="356616"/>
                </a:cubicBezTo>
                <a:lnTo>
                  <a:pt x="713233" y="356617"/>
                </a:lnTo>
                <a:cubicBezTo>
                  <a:pt x="713233" y="553570"/>
                  <a:pt x="553570" y="713232"/>
                  <a:pt x="356617" y="713232"/>
                </a:cubicBezTo>
                <a:cubicBezTo>
                  <a:pt x="159663" y="713232"/>
                  <a:pt x="0" y="553570"/>
                  <a:pt x="0" y="356616"/>
                </a:cubicBezTo>
                <a:close/>
                <a:moveTo>
                  <a:pt x="85467" y="356616"/>
                </a:moveTo>
                <a:lnTo>
                  <a:pt x="85466" y="356615"/>
                </a:lnTo>
                <a:cubicBezTo>
                  <a:pt x="85466" y="506367"/>
                  <a:pt x="206864" y="627765"/>
                  <a:pt x="356615" y="627765"/>
                </a:cubicBezTo>
                <a:lnTo>
                  <a:pt x="356616" y="627764"/>
                </a:lnTo>
                <a:cubicBezTo>
                  <a:pt x="506367" y="627764"/>
                  <a:pt x="627765" y="506367"/>
                  <a:pt x="627765" y="356616"/>
                </a:cubicBezTo>
                <a:cubicBezTo>
                  <a:pt x="627765" y="206864"/>
                  <a:pt x="506367" y="85467"/>
                  <a:pt x="356616" y="85467"/>
                </a:cubicBezTo>
                <a:lnTo>
                  <a:pt x="356616" y="85466"/>
                </a:lnTo>
                <a:cubicBezTo>
                  <a:pt x="206864" y="85466"/>
                  <a:pt x="85466" y="206864"/>
                  <a:pt x="85466" y="356615"/>
                </a:cubicBezTo>
                <a:close/>
              </a:path>
            </a:pathLst>
          </a:custGeom>
          <a:solidFill>
            <a:srgbClr val="5C5C4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27" name="Freeform 36"/>
          <p:cNvSpPr/>
          <p:nvPr/>
        </p:nvSpPr>
        <p:spPr bwMode="auto">
          <a:xfrm>
            <a:off x="778728" y="4101271"/>
            <a:ext cx="66964" cy="133942"/>
          </a:xfrm>
          <a:custGeom>
            <a:avLst/>
            <a:gdLst/>
            <a:ahLst/>
            <a:cxnLst>
              <a:cxn ang="0">
                <a:pos x="17" y="30"/>
              </a:cxn>
              <a:cxn ang="0">
                <a:pos x="14" y="34"/>
              </a:cxn>
              <a:cxn ang="0">
                <a:pos x="4" y="34"/>
              </a:cxn>
              <a:cxn ang="0">
                <a:pos x="0" y="30"/>
              </a:cxn>
              <a:cxn ang="0">
                <a:pos x="0" y="3"/>
              </a:cxn>
              <a:cxn ang="0">
                <a:pos x="4" y="0"/>
              </a:cxn>
              <a:cxn ang="0">
                <a:pos x="14" y="0"/>
              </a:cxn>
              <a:cxn ang="0">
                <a:pos x="17" y="3"/>
              </a:cxn>
              <a:cxn ang="0">
                <a:pos x="17" y="30"/>
              </a:cxn>
            </a:cxnLst>
            <a:rect l="0" t="0" r="r" b="b"/>
            <a:pathLst>
              <a:path w="17" h="34">
                <a:moveTo>
                  <a:pt x="17" y="30"/>
                </a:moveTo>
                <a:cubicBezTo>
                  <a:pt x="17" y="32"/>
                  <a:pt x="16" y="34"/>
                  <a:pt x="14" y="34"/>
                </a:cubicBezTo>
                <a:cubicBezTo>
                  <a:pt x="4" y="34"/>
                  <a:pt x="4" y="34"/>
                  <a:pt x="4" y="34"/>
                </a:cubicBezTo>
                <a:cubicBezTo>
                  <a:pt x="2" y="34"/>
                  <a:pt x="0" y="32"/>
                  <a:pt x="0" y="30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6" y="0"/>
                  <a:pt x="17" y="1"/>
                  <a:pt x="17" y="3"/>
                </a:cubicBezTo>
                <a:lnTo>
                  <a:pt x="17" y="30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Freeform 37"/>
          <p:cNvSpPr/>
          <p:nvPr/>
        </p:nvSpPr>
        <p:spPr bwMode="auto">
          <a:xfrm>
            <a:off x="881369" y="4057905"/>
            <a:ext cx="66964" cy="177309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9" name="Freeform 37"/>
          <p:cNvSpPr/>
          <p:nvPr/>
        </p:nvSpPr>
        <p:spPr bwMode="auto">
          <a:xfrm>
            <a:off x="672786" y="3958856"/>
            <a:ext cx="72488" cy="276358"/>
          </a:xfrm>
          <a:custGeom>
            <a:avLst/>
            <a:gdLst/>
            <a:ahLst/>
            <a:cxnLst>
              <a:cxn ang="0">
                <a:pos x="17" y="41"/>
              </a:cxn>
              <a:cxn ang="0">
                <a:pos x="13" y="45"/>
              </a:cxn>
              <a:cxn ang="0">
                <a:pos x="3" y="45"/>
              </a:cxn>
              <a:cxn ang="0">
                <a:pos x="0" y="41"/>
              </a:cxn>
              <a:cxn ang="0">
                <a:pos x="0" y="3"/>
              </a:cxn>
              <a:cxn ang="0">
                <a:pos x="3" y="0"/>
              </a:cxn>
              <a:cxn ang="0">
                <a:pos x="13" y="0"/>
              </a:cxn>
              <a:cxn ang="0">
                <a:pos x="17" y="3"/>
              </a:cxn>
              <a:cxn ang="0">
                <a:pos x="17" y="41"/>
              </a:cxn>
            </a:cxnLst>
            <a:rect l="0" t="0" r="r" b="b"/>
            <a:pathLst>
              <a:path w="17" h="45">
                <a:moveTo>
                  <a:pt x="17" y="41"/>
                </a:moveTo>
                <a:cubicBezTo>
                  <a:pt x="17" y="43"/>
                  <a:pt x="15" y="45"/>
                  <a:pt x="13" y="45"/>
                </a:cubicBezTo>
                <a:cubicBezTo>
                  <a:pt x="3" y="45"/>
                  <a:pt x="3" y="45"/>
                  <a:pt x="3" y="45"/>
                </a:cubicBezTo>
                <a:cubicBezTo>
                  <a:pt x="1" y="45"/>
                  <a:pt x="0" y="43"/>
                  <a:pt x="0" y="41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5" y="0"/>
                  <a:pt x="17" y="1"/>
                  <a:pt x="17" y="3"/>
                </a:cubicBezTo>
                <a:lnTo>
                  <a:pt x="17" y="41"/>
                </a:lnTo>
                <a:close/>
              </a:path>
            </a:pathLst>
          </a:custGeom>
          <a:solidFill>
            <a:srgbClr val="FFFFE6"/>
          </a:solidFill>
          <a:ln w="9525" algn="ctr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/>
          <a:lstStyle/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endParaRPr lang="da-DK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46" name="Freeform 45"/>
          <p:cNvSpPr/>
          <p:nvPr/>
        </p:nvSpPr>
        <p:spPr bwMode="auto">
          <a:xfrm>
            <a:off x="5065862" y="2753576"/>
            <a:ext cx="345341" cy="2391513"/>
          </a:xfrm>
          <a:custGeom>
            <a:avLst/>
            <a:gdLst>
              <a:gd name="T0" fmla="*/ 290 w 290"/>
              <a:gd name="T1" fmla="*/ 0 h 2008"/>
              <a:gd name="T2" fmla="*/ 290 w 290"/>
              <a:gd name="T3" fmla="*/ 2008 h 2008"/>
              <a:gd name="T4" fmla="*/ 0 w 290"/>
              <a:gd name="T5" fmla="*/ 2008 h 2008"/>
              <a:gd name="T6" fmla="*/ 0 w 290"/>
              <a:gd name="T7" fmla="*/ 290 h 2008"/>
              <a:gd name="T8" fmla="*/ 290 w 290"/>
              <a:gd name="T9" fmla="*/ 0 h 2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0" h="2008">
                <a:moveTo>
                  <a:pt x="290" y="0"/>
                </a:moveTo>
                <a:lnTo>
                  <a:pt x="290" y="2008"/>
                </a:lnTo>
                <a:lnTo>
                  <a:pt x="0" y="2008"/>
                </a:lnTo>
                <a:lnTo>
                  <a:pt x="0" y="290"/>
                </a:lnTo>
                <a:lnTo>
                  <a:pt x="29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0" name="Freeform 49"/>
          <p:cNvSpPr/>
          <p:nvPr/>
        </p:nvSpPr>
        <p:spPr bwMode="auto">
          <a:xfrm>
            <a:off x="5065862" y="2753576"/>
            <a:ext cx="777613" cy="345388"/>
          </a:xfrm>
          <a:custGeom>
            <a:avLst/>
            <a:gdLst>
              <a:gd name="T0" fmla="*/ 653 w 653"/>
              <a:gd name="T1" fmla="*/ 290 h 290"/>
              <a:gd name="T2" fmla="*/ 0 w 653"/>
              <a:gd name="T3" fmla="*/ 290 h 290"/>
              <a:gd name="T4" fmla="*/ 290 w 653"/>
              <a:gd name="T5" fmla="*/ 0 h 290"/>
              <a:gd name="T6" fmla="*/ 653 w 653"/>
              <a:gd name="T7" fmla="*/ 0 h 290"/>
              <a:gd name="T8" fmla="*/ 653 w 653"/>
              <a:gd name="T9" fmla="*/ 29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3" h="290">
                <a:moveTo>
                  <a:pt x="653" y="290"/>
                </a:moveTo>
                <a:lnTo>
                  <a:pt x="0" y="290"/>
                </a:lnTo>
                <a:lnTo>
                  <a:pt x="290" y="0"/>
                </a:lnTo>
                <a:lnTo>
                  <a:pt x="653" y="0"/>
                </a:lnTo>
                <a:lnTo>
                  <a:pt x="653" y="29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2" name="Freeform 51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310 w 310"/>
              <a:gd name="T1" fmla="*/ 287 h 573"/>
              <a:gd name="T2" fmla="*/ 0 w 310"/>
              <a:gd name="T3" fmla="*/ 0 h 573"/>
              <a:gd name="T4" fmla="*/ 0 w 310"/>
              <a:gd name="T5" fmla="*/ 287 h 573"/>
              <a:gd name="T6" fmla="*/ 0 w 310"/>
              <a:gd name="T7" fmla="*/ 573 h 573"/>
              <a:gd name="T8" fmla="*/ 310 w 310"/>
              <a:gd name="T9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" h="573">
                <a:moveTo>
                  <a:pt x="310" y="287"/>
                </a:moveTo>
                <a:lnTo>
                  <a:pt x="0" y="0"/>
                </a:lnTo>
                <a:lnTo>
                  <a:pt x="0" y="287"/>
                </a:lnTo>
                <a:lnTo>
                  <a:pt x="0" y="573"/>
                </a:lnTo>
                <a:lnTo>
                  <a:pt x="310" y="28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5065862" y="2753576"/>
            <a:ext cx="739506" cy="345388"/>
          </a:xfrm>
          <a:custGeom>
            <a:avLst/>
            <a:gdLst>
              <a:gd name="T0" fmla="*/ 621 w 621"/>
              <a:gd name="T1" fmla="*/ 0 h 290"/>
              <a:gd name="T2" fmla="*/ 290 w 621"/>
              <a:gd name="T3" fmla="*/ 0 h 290"/>
              <a:gd name="T4" fmla="*/ 0 w 621"/>
              <a:gd name="T5" fmla="*/ 290 h 290"/>
              <a:gd name="T6" fmla="*/ 621 w 621"/>
              <a:gd name="T7" fmla="*/ 290 h 290"/>
              <a:gd name="T8" fmla="*/ 621 w 621"/>
              <a:gd name="T9" fmla="*/ 147 h 290"/>
              <a:gd name="T10" fmla="*/ 621 w 621"/>
              <a:gd name="T11" fmla="*/ 0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1" h="290">
                <a:moveTo>
                  <a:pt x="621" y="0"/>
                </a:moveTo>
                <a:lnTo>
                  <a:pt x="290" y="0"/>
                </a:lnTo>
                <a:lnTo>
                  <a:pt x="0" y="290"/>
                </a:lnTo>
                <a:lnTo>
                  <a:pt x="621" y="290"/>
                </a:lnTo>
                <a:lnTo>
                  <a:pt x="621" y="147"/>
                </a:lnTo>
                <a:lnTo>
                  <a:pt x="62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sp>
        <p:nvSpPr>
          <p:cNvPr id="56" name="Freeform 55"/>
          <p:cNvSpPr/>
          <p:nvPr/>
        </p:nvSpPr>
        <p:spPr bwMode="auto">
          <a:xfrm>
            <a:off x="5805368" y="2586836"/>
            <a:ext cx="369158" cy="682439"/>
          </a:xfrm>
          <a:custGeom>
            <a:avLst/>
            <a:gdLst>
              <a:gd name="T0" fmla="*/ 0 w 310"/>
              <a:gd name="T1" fmla="*/ 0 h 573"/>
              <a:gd name="T2" fmla="*/ 0 w 310"/>
              <a:gd name="T3" fmla="*/ 140 h 573"/>
              <a:gd name="T4" fmla="*/ 0 w 310"/>
              <a:gd name="T5" fmla="*/ 287 h 573"/>
              <a:gd name="T6" fmla="*/ 0 w 310"/>
              <a:gd name="T7" fmla="*/ 430 h 573"/>
              <a:gd name="T8" fmla="*/ 0 w 310"/>
              <a:gd name="T9" fmla="*/ 573 h 573"/>
              <a:gd name="T10" fmla="*/ 310 w 310"/>
              <a:gd name="T11" fmla="*/ 287 h 573"/>
              <a:gd name="T12" fmla="*/ 0 w 310"/>
              <a:gd name="T13" fmla="*/ 0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0" h="573">
                <a:moveTo>
                  <a:pt x="0" y="0"/>
                </a:moveTo>
                <a:lnTo>
                  <a:pt x="0" y="140"/>
                </a:lnTo>
                <a:lnTo>
                  <a:pt x="0" y="287"/>
                </a:lnTo>
                <a:lnTo>
                  <a:pt x="0" y="430"/>
                </a:lnTo>
                <a:lnTo>
                  <a:pt x="0" y="573"/>
                </a:lnTo>
                <a:lnTo>
                  <a:pt x="310" y="287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endParaRPr lang="en-US" sz="1100" dirty="0">
              <a:ea typeface="微软雅黑" panose="020B0503020204020204" pitchFamily="34" charset="-122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715142" y="500845"/>
            <a:ext cx="6823081" cy="2145060"/>
            <a:chOff x="-87584" y="2119161"/>
            <a:chExt cx="4647702" cy="402159"/>
          </a:xfrm>
        </p:grpSpPr>
        <p:sp>
          <p:nvSpPr>
            <p:cNvPr id="94" name="TextBox 93"/>
            <p:cNvSpPr txBox="1"/>
            <p:nvPr/>
          </p:nvSpPr>
          <p:spPr>
            <a:xfrm>
              <a:off x="593679" y="2119161"/>
              <a:ext cx="3966439" cy="86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24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本课程的任务</a:t>
              </a:r>
              <a:endParaRPr 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-87584" y="2306667"/>
              <a:ext cx="2794785" cy="2146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2000" b="1" kern="1100" spc="15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1</a:t>
              </a:r>
              <a:r>
                <a:rPr lang="en-US" altLang="zh-CN" sz="2000" b="1" kern="1100" spc="150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.</a:t>
              </a:r>
              <a:r>
                <a:rPr lang="zh-CN" altLang="en-US" sz="2000" b="1" kern="1100" spc="150" dirty="0" smtClean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结合舞蹈创编与教学法的过程</a:t>
              </a:r>
              <a:r>
                <a:rPr lang="zh-CN" altLang="en-US" sz="2000" b="1" kern="1100" spc="15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授课内容，完成大四毕业晚会中开场舞蹈的创编</a:t>
              </a:r>
              <a:endParaRPr lang="zh-CN" altLang="en-US" sz="2000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>
            <a:off x="500828" y="135102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06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3704" y="3286924"/>
            <a:ext cx="53968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000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2.</a:t>
            </a:r>
            <a:r>
              <a:rPr lang="zh-CN" altLang="en-US" sz="2000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根据舞蹈创编与教学法的过程授课内容，结合中学课堂苏教版教材，以小组为单位，挑选任意一首曲目进行教学设计与现场授课</a:t>
            </a:r>
            <a:endParaRPr lang="zh-CN" altLang="en-US" sz="2000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929984" y="357966"/>
            <a:ext cx="3480128" cy="3067070"/>
            <a:chOff x="3977910" y="1496574"/>
            <a:chExt cx="4337950" cy="436302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37" t="30319" r="36799" b="37459"/>
            <a:stretch>
              <a:fillRect/>
            </a:stretch>
          </p:blipFill>
          <p:spPr>
            <a:xfrm>
              <a:off x="3977910" y="1496574"/>
              <a:ext cx="4337950" cy="4363025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5621796" y="2962275"/>
              <a:ext cx="474155" cy="800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zh-CN" altLang="en-US" sz="18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5" b="18065"/>
          <a:stretch>
            <a:fillRect/>
          </a:stretch>
        </p:blipFill>
        <p:spPr>
          <a:xfrm>
            <a:off x="0" y="0"/>
            <a:ext cx="11162030" cy="5145088"/>
          </a:xfrm>
          <a:prstGeom prst="rect">
            <a:avLst/>
          </a:prstGeom>
        </p:spPr>
      </p:pic>
      <p:sp>
        <p:nvSpPr>
          <p:cNvPr id="92" name="文本框 13"/>
          <p:cNvSpPr txBox="1"/>
          <p:nvPr/>
        </p:nvSpPr>
        <p:spPr>
          <a:xfrm>
            <a:off x="5572926" y="3715552"/>
            <a:ext cx="3929090" cy="586322"/>
          </a:xfrm>
          <a:prstGeom prst="rect">
            <a:avLst/>
          </a:prstGeom>
          <a:noFill/>
        </p:spPr>
        <p:txBody>
          <a:bodyPr wrap="square" lIns="68590" tIns="34294" rIns="68590" bIns="34294">
            <a:spAutoFit/>
          </a:bodyPr>
          <a:lstStyle/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CN" altLang="en-US" sz="1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期末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：集体表演开场舞蹈的创编（</a:t>
            </a:r>
            <a:r>
              <a:rPr lang="en-US" altLang="zh-CN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70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分</a:t>
            </a:r>
            <a:r>
              <a:rPr lang="en-US" altLang="zh-CN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)</a:t>
            </a:r>
            <a:endParaRPr lang="en-US" altLang="zh-CN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以小组为单位，进行教学设计（</a:t>
            </a:r>
            <a:r>
              <a:rPr lang="en-US" altLang="zh-CN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30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分）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07351" y="82853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07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754504" y="392434"/>
            <a:ext cx="58229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课程考试结构</a:t>
            </a:r>
            <a:endParaRPr lang="zh-CN" sz="2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02323" y="929470"/>
            <a:ext cx="8843265" cy="2879976"/>
            <a:chOff x="938213" y="1169988"/>
            <a:chExt cx="7343775" cy="2390775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938213" y="2363788"/>
              <a:ext cx="7343775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2"/>
            <p:cNvGrpSpPr/>
            <p:nvPr/>
          </p:nvGrpSpPr>
          <p:grpSpPr bwMode="auto">
            <a:xfrm>
              <a:off x="1154113" y="1500189"/>
              <a:ext cx="1730376" cy="1730376"/>
              <a:chOff x="827584" y="1605806"/>
              <a:chExt cx="1730216" cy="1730216"/>
            </a:xfrm>
          </p:grpSpPr>
          <p:sp>
            <p:nvSpPr>
              <p:cNvPr id="49" name="椭圆 3"/>
              <p:cNvSpPr/>
              <p:nvPr/>
            </p:nvSpPr>
            <p:spPr>
              <a:xfrm>
                <a:off x="1172039" y="1950261"/>
                <a:ext cx="1041304" cy="1041304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空心弧 4"/>
              <p:cNvSpPr/>
              <p:nvPr/>
            </p:nvSpPr>
            <p:spPr>
              <a:xfrm>
                <a:off x="827584" y="1605806"/>
                <a:ext cx="1730216" cy="1730216"/>
              </a:xfrm>
              <a:prstGeom prst="blockArc">
                <a:avLst>
                  <a:gd name="adj1" fmla="val 10800000"/>
                  <a:gd name="adj2" fmla="val 0"/>
                  <a:gd name="adj3" fmla="val 16192"/>
                </a:avLst>
              </a:prstGeom>
              <a:solidFill>
                <a:srgbClr val="F18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12"/>
              <p:cNvSpPr txBox="1"/>
              <p:nvPr/>
            </p:nvSpPr>
            <p:spPr>
              <a:xfrm>
                <a:off x="1367153" y="2316306"/>
                <a:ext cx="651075" cy="33219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lang="en-US" altLang="zh-CN" sz="2000" dirty="0">
                    <a:solidFill>
                      <a:prstClr val="white"/>
                    </a:solidFill>
                    <a:latin typeface="Arial Black" panose="020B0A04020102020204" pitchFamily="34" charset="0"/>
                  </a:rPr>
                  <a:t>20%</a:t>
                </a:r>
                <a:endParaRPr lang="zh-CN" altLang="en-US" sz="2000" dirty="0">
                  <a:solidFill>
                    <a:prstClr val="white"/>
                  </a:solidFill>
                  <a:latin typeface="Arial Black" panose="020B0A04020102020204" pitchFamily="34" charset="0"/>
                </a:endParaRPr>
              </a:p>
            </p:txBody>
          </p:sp>
        </p:grpSp>
        <p:grpSp>
          <p:nvGrpSpPr>
            <p:cNvPr id="17" name="组合 6"/>
            <p:cNvGrpSpPr/>
            <p:nvPr/>
          </p:nvGrpSpPr>
          <p:grpSpPr bwMode="auto">
            <a:xfrm>
              <a:off x="1263650" y="2970217"/>
              <a:ext cx="6463487" cy="487176"/>
              <a:chOff x="1656688" y="2932585"/>
              <a:chExt cx="6467212" cy="486861"/>
            </a:xfrm>
          </p:grpSpPr>
          <p:grpSp>
            <p:nvGrpSpPr>
              <p:cNvPr id="37" name="组合 6"/>
              <p:cNvGrpSpPr/>
              <p:nvPr/>
            </p:nvGrpSpPr>
            <p:grpSpPr bwMode="auto">
              <a:xfrm>
                <a:off x="1656688" y="3189594"/>
                <a:ext cx="6467212" cy="229852"/>
                <a:chOff x="1584680" y="3151039"/>
                <a:chExt cx="6467212" cy="229852"/>
              </a:xfrm>
            </p:grpSpPr>
            <p:sp>
              <p:nvSpPr>
                <p:cNvPr id="46" name="TextBox 11"/>
                <p:cNvSpPr txBox="1">
                  <a:spLocks noChangeArrowheads="1"/>
                </p:cNvSpPr>
                <p:nvPr/>
              </p:nvSpPr>
              <p:spPr bwMode="auto">
                <a:xfrm flipH="1">
                  <a:off x="1584680" y="3151039"/>
                  <a:ext cx="1512168" cy="2298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defTabSz="914400" eaLnBrk="1" hangingPunct="1">
                    <a:defRPr/>
                  </a:pPr>
                  <a:r>
                    <a:rPr lang="zh-CN" altLang="en-US" sz="1200" kern="0" dirty="0" smtClean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平时</a:t>
                  </a:r>
                  <a:endParaRPr lang="en-US" altLang="zh-CN" sz="1200" kern="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TextBox 11"/>
                <p:cNvSpPr txBox="1">
                  <a:spLocks noChangeArrowheads="1"/>
                </p:cNvSpPr>
                <p:nvPr/>
              </p:nvSpPr>
              <p:spPr bwMode="auto">
                <a:xfrm flipH="1">
                  <a:off x="3951414" y="3151039"/>
                  <a:ext cx="1512168" cy="2298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defTabSz="914400" eaLnBrk="1" hangingPunct="1">
                    <a:defRPr/>
                  </a:pPr>
                  <a:r>
                    <a:rPr lang="zh-CN" altLang="en-US" sz="1200" kern="0" dirty="0" smtClean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期中</a:t>
                  </a:r>
                  <a:endParaRPr lang="en-US" altLang="zh-CN" sz="1200" kern="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TextBox 11"/>
                <p:cNvSpPr txBox="1">
                  <a:spLocks noChangeArrowheads="1"/>
                </p:cNvSpPr>
                <p:nvPr/>
              </p:nvSpPr>
              <p:spPr bwMode="auto">
                <a:xfrm flipH="1">
                  <a:off x="6539724" y="3151039"/>
                  <a:ext cx="1512168" cy="2298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defTabSz="914400" eaLnBrk="1" hangingPunct="1">
                    <a:defRPr/>
                  </a:pPr>
                  <a:r>
                    <a:rPr lang="zh-CN" altLang="en-US" sz="1200" kern="0" dirty="0" smtClean="0">
                      <a:solidFill>
                        <a:prstClr val="black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期末</a:t>
                  </a:r>
                  <a:endParaRPr lang="en-US" altLang="zh-CN" sz="1200" kern="0" dirty="0">
                    <a:solidFill>
                      <a:prstClr val="black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8" name="右箭头 9"/>
              <p:cNvSpPr/>
              <p:nvPr/>
            </p:nvSpPr>
            <p:spPr>
              <a:xfrm rot="16200000">
                <a:off x="2306479" y="2926102"/>
                <a:ext cx="212588" cy="225554"/>
              </a:xfrm>
              <a:prstGeom prst="rightArrow">
                <a:avLst/>
              </a:prstGeom>
              <a:solidFill>
                <a:srgbClr val="1625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8" name="组合 12"/>
            <p:cNvGrpSpPr/>
            <p:nvPr/>
          </p:nvGrpSpPr>
          <p:grpSpPr>
            <a:xfrm>
              <a:off x="3660903" y="1534384"/>
              <a:ext cx="1376949" cy="1649465"/>
              <a:chOff x="3660903" y="1534384"/>
              <a:chExt cx="1376949" cy="1649465"/>
            </a:xfrm>
          </p:grpSpPr>
          <p:grpSp>
            <p:nvGrpSpPr>
              <p:cNvPr id="33" name="组合 13"/>
              <p:cNvGrpSpPr/>
              <p:nvPr/>
            </p:nvGrpSpPr>
            <p:grpSpPr>
              <a:xfrm>
                <a:off x="3660903" y="1534384"/>
                <a:ext cx="1376949" cy="1649465"/>
                <a:chOff x="3660903" y="1534384"/>
                <a:chExt cx="1376949" cy="1649465"/>
              </a:xfrm>
            </p:grpSpPr>
            <p:sp>
              <p:nvSpPr>
                <p:cNvPr id="35" name="椭圆 34"/>
                <p:cNvSpPr/>
                <p:nvPr/>
              </p:nvSpPr>
              <p:spPr bwMode="auto">
                <a:xfrm>
                  <a:off x="3827463" y="1844675"/>
                  <a:ext cx="1041400" cy="1041400"/>
                </a:xfrm>
                <a:prstGeom prst="ellips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sz="135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空心弧 16"/>
                <p:cNvSpPr/>
                <p:nvPr/>
              </p:nvSpPr>
              <p:spPr bwMode="auto">
                <a:xfrm>
                  <a:off x="3660903" y="1534384"/>
                  <a:ext cx="1376949" cy="1649465"/>
                </a:xfrm>
                <a:prstGeom prst="blockArc">
                  <a:avLst>
                    <a:gd name="adj1" fmla="val 10820313"/>
                    <a:gd name="adj2" fmla="val 21586369"/>
                    <a:gd name="adj3" fmla="val 12081"/>
                  </a:avLst>
                </a:prstGeom>
                <a:solidFill>
                  <a:srgbClr val="C93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914400">
                    <a:defRPr/>
                  </a:pPr>
                  <a:endParaRPr lang="zh-CN" altLang="en-US" sz="135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4" name="TextBox 22"/>
              <p:cNvSpPr txBox="1"/>
              <p:nvPr/>
            </p:nvSpPr>
            <p:spPr bwMode="auto">
              <a:xfrm>
                <a:off x="4010985" y="2206254"/>
                <a:ext cx="651135" cy="33222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lang="en-US" altLang="zh-CN" sz="2000" dirty="0" smtClean="0">
                    <a:solidFill>
                      <a:prstClr val="white"/>
                    </a:solidFill>
                    <a:latin typeface="Arial Black" panose="020B0A04020102020204" pitchFamily="34" charset="0"/>
                  </a:rPr>
                  <a:t>10</a:t>
                </a:r>
                <a:r>
                  <a:rPr lang="en-US" altLang="zh-CN" sz="2000" dirty="0">
                    <a:solidFill>
                      <a:prstClr val="white"/>
                    </a:solidFill>
                    <a:latin typeface="Arial Black" panose="020B0A04020102020204" pitchFamily="34" charset="0"/>
                  </a:rPr>
                  <a:t>%</a:t>
                </a:r>
                <a:endParaRPr lang="zh-CN" altLang="en-US" sz="2000" dirty="0">
                  <a:solidFill>
                    <a:prstClr val="white"/>
                  </a:solidFill>
                  <a:latin typeface="Arial Black" panose="020B0A04020102020204" pitchFamily="34" charset="0"/>
                </a:endParaRPr>
              </a:p>
            </p:txBody>
          </p:sp>
        </p:grpSp>
        <p:sp>
          <p:nvSpPr>
            <p:cNvPr id="30" name="右箭头 29"/>
            <p:cNvSpPr/>
            <p:nvPr/>
          </p:nvSpPr>
          <p:spPr bwMode="auto">
            <a:xfrm rot="16200000">
              <a:off x="4278313" y="2963859"/>
              <a:ext cx="212724" cy="225425"/>
            </a:xfrm>
            <a:prstGeom prst="rightArrow">
              <a:avLst/>
            </a:prstGeom>
            <a:solidFill>
              <a:srgbClr val="1625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zh-CN" altLang="en-US" sz="1350">
                <a:solidFill>
                  <a:prstClr val="white"/>
                </a:solidFill>
              </a:endParaRPr>
            </a:p>
          </p:txBody>
        </p:sp>
        <p:grpSp>
          <p:nvGrpSpPr>
            <p:cNvPr id="20" name="组合 23"/>
            <p:cNvGrpSpPr/>
            <p:nvPr/>
          </p:nvGrpSpPr>
          <p:grpSpPr bwMode="auto">
            <a:xfrm>
              <a:off x="5764213" y="1169988"/>
              <a:ext cx="2390775" cy="2390775"/>
              <a:chOff x="5709776" y="1275606"/>
              <a:chExt cx="2390616" cy="2390616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386006" y="1951836"/>
                <a:ext cx="1038156" cy="1038156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空心弧 26"/>
              <p:cNvSpPr/>
              <p:nvPr/>
            </p:nvSpPr>
            <p:spPr>
              <a:xfrm>
                <a:off x="5709776" y="1275606"/>
                <a:ext cx="2390616" cy="2390616"/>
              </a:xfrm>
              <a:prstGeom prst="blockArc">
                <a:avLst>
                  <a:gd name="adj1" fmla="val 10816496"/>
                  <a:gd name="adj2" fmla="val 21599452"/>
                  <a:gd name="adj3" fmla="val 25595"/>
                </a:avLst>
              </a:prstGeom>
              <a:solidFill>
                <a:srgbClr val="62BB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>
                  <a:defRPr/>
                </a:pPr>
                <a:endParaRPr lang="zh-CN" altLang="en-US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TextBox 32"/>
              <p:cNvSpPr txBox="1"/>
              <p:nvPr/>
            </p:nvSpPr>
            <p:spPr>
              <a:xfrm>
                <a:off x="6567924" y="2311800"/>
                <a:ext cx="651091" cy="33220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defTabSz="914400">
                  <a:defRPr/>
                </a:pPr>
                <a:r>
                  <a:rPr lang="en-US" altLang="zh-CN" sz="2000" dirty="0" smtClean="0">
                    <a:solidFill>
                      <a:prstClr val="white"/>
                    </a:solidFill>
                    <a:latin typeface="Arial Black" panose="020B0A04020102020204" pitchFamily="34" charset="0"/>
                  </a:rPr>
                  <a:t>70</a:t>
                </a:r>
                <a:r>
                  <a:rPr lang="en-US" altLang="zh-CN" sz="2000" dirty="0">
                    <a:solidFill>
                      <a:prstClr val="white"/>
                    </a:solidFill>
                    <a:latin typeface="Arial Black" panose="020B0A04020102020204" pitchFamily="34" charset="0"/>
                  </a:rPr>
                  <a:t>%</a:t>
                </a:r>
                <a:endParaRPr lang="zh-CN" altLang="en-US" sz="2000" dirty="0">
                  <a:solidFill>
                    <a:prstClr val="white"/>
                  </a:solidFill>
                  <a:latin typeface="Arial Black" panose="020B0A04020102020204" pitchFamily="34" charset="0"/>
                </a:endParaRPr>
              </a:p>
            </p:txBody>
          </p:sp>
        </p:grpSp>
        <p:sp>
          <p:nvSpPr>
            <p:cNvPr id="23" name="右箭头 22"/>
            <p:cNvSpPr/>
            <p:nvPr/>
          </p:nvSpPr>
          <p:spPr bwMode="auto">
            <a:xfrm rot="16200000">
              <a:off x="6865145" y="2963061"/>
              <a:ext cx="212724" cy="227013"/>
            </a:xfrm>
            <a:prstGeom prst="rightArrow">
              <a:avLst/>
            </a:prstGeom>
            <a:solidFill>
              <a:srgbClr val="1625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endParaRPr lang="zh-CN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52" name="文本框 13"/>
          <p:cNvSpPr txBox="1"/>
          <p:nvPr/>
        </p:nvSpPr>
        <p:spPr>
          <a:xfrm>
            <a:off x="357952" y="3715552"/>
            <a:ext cx="3429024" cy="1081458"/>
          </a:xfrm>
          <a:prstGeom prst="rect">
            <a:avLst/>
          </a:prstGeom>
          <a:noFill/>
        </p:spPr>
        <p:txBody>
          <a:bodyPr wrap="square" lIns="68590" tIns="34294" rIns="68590" bIns="34294">
            <a:spAutoFit/>
          </a:bodyPr>
          <a:lstStyle/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平时：定期完成云班课的作业内容；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定期完成舞蹈创编作业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3" name="文本框 13"/>
          <p:cNvSpPr txBox="1"/>
          <p:nvPr/>
        </p:nvSpPr>
        <p:spPr>
          <a:xfrm>
            <a:off x="3215472" y="3967835"/>
            <a:ext cx="2500330" cy="1177253"/>
          </a:xfrm>
          <a:prstGeom prst="rect">
            <a:avLst/>
          </a:prstGeom>
          <a:noFill/>
        </p:spPr>
        <p:txBody>
          <a:bodyPr wrap="square" lIns="68590" tIns="34294" rIns="68590" bIns="34294">
            <a:spAutoFit/>
          </a:bodyPr>
          <a:lstStyle/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endParaRPr lang="zh-CN" altLang="en-US" sz="16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期中：完成前八周舞蹈</a:t>
            </a:r>
            <a:r>
              <a:rPr lang="zh-CN" altLang="en-US" sz="1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创编</a:t>
            </a:r>
            <a:endParaRPr lang="en-US" altLang="zh-CN" sz="1400" b="1" dirty="0" smtClean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en-US" altLang="zh-CN" sz="1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    </a:t>
            </a:r>
            <a:r>
              <a:rPr lang="zh-CN" altLang="en-US" sz="14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技法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的教学内容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defTabSz="685165" fontAlgn="auto">
              <a:lnSpc>
                <a:spcPct val="120000"/>
              </a:lnSpc>
              <a:spcAft>
                <a:spcPts val="0"/>
              </a:spcAft>
              <a:defRPr/>
            </a:pPr>
            <a:endParaRPr lang="zh-CN" altLang="en-US" sz="16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52" grpId="0"/>
      <p:bldP spid="5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513205" y="1744345"/>
            <a:ext cx="661035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祝大家学习愉快</a:t>
            </a:r>
            <a:endParaRPr lang="zh-CN" altLang="en-US" sz="72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" y="-635"/>
            <a:ext cx="9138700" cy="5145088"/>
          </a:xfrm>
          <a:prstGeom prst="rect">
            <a:avLst/>
          </a:prstGeom>
        </p:spPr>
      </p:pic>
      <p:sp>
        <p:nvSpPr>
          <p:cNvPr id="27" name="Freeform 6"/>
          <p:cNvSpPr/>
          <p:nvPr/>
        </p:nvSpPr>
        <p:spPr bwMode="auto">
          <a:xfrm>
            <a:off x="756370" y="1538572"/>
            <a:ext cx="3511493" cy="3093464"/>
          </a:xfrm>
          <a:custGeom>
            <a:avLst/>
            <a:gdLst>
              <a:gd name="T0" fmla="*/ 0 w 998"/>
              <a:gd name="T1" fmla="*/ 0 h 861"/>
              <a:gd name="T2" fmla="*/ 998 w 998"/>
              <a:gd name="T3" fmla="*/ 0 h 861"/>
              <a:gd name="T4" fmla="*/ 492 w 998"/>
              <a:gd name="T5" fmla="*/ 861 h 861"/>
              <a:gd name="T6" fmla="*/ 0 w 998"/>
              <a:gd name="T7" fmla="*/ 0 h 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8" h="861">
                <a:moveTo>
                  <a:pt x="0" y="0"/>
                </a:moveTo>
                <a:lnTo>
                  <a:pt x="998" y="0"/>
                </a:lnTo>
                <a:lnTo>
                  <a:pt x="492" y="86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</a:ln>
        </p:spPr>
        <p:txBody>
          <a:bodyPr vert="horz" wrap="square" lIns="91451" tIns="45725" rIns="91451" bIns="45725" numCol="1" anchor="t" anchorCtr="0" compatLnSpc="1"/>
          <a:lstStyle/>
          <a:p>
            <a:endParaRPr lang="zh-CN" altLang="en-US" dirty="0">
              <a:solidFill>
                <a:schemeClr val="accent1">
                  <a:lumMod val="7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Freeform 11"/>
          <p:cNvSpPr/>
          <p:nvPr/>
        </p:nvSpPr>
        <p:spPr bwMode="auto">
          <a:xfrm>
            <a:off x="1048745" y="1012654"/>
            <a:ext cx="2926744" cy="2547230"/>
          </a:xfrm>
          <a:custGeom>
            <a:avLst/>
            <a:gdLst>
              <a:gd name="T0" fmla="*/ 949 w 1896"/>
              <a:gd name="T1" fmla="*/ 0 h 1616"/>
              <a:gd name="T2" fmla="*/ 1896 w 1896"/>
              <a:gd name="T3" fmla="*/ 1616 h 1616"/>
              <a:gd name="T4" fmla="*/ 0 w 1896"/>
              <a:gd name="T5" fmla="*/ 1616 h 1616"/>
              <a:gd name="T6" fmla="*/ 949 w 1896"/>
              <a:gd name="T7" fmla="*/ 0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96" h="1616">
                <a:moveTo>
                  <a:pt x="949" y="0"/>
                </a:moveTo>
                <a:lnTo>
                  <a:pt x="1896" y="1616"/>
                </a:lnTo>
                <a:lnTo>
                  <a:pt x="0" y="1616"/>
                </a:lnTo>
                <a:lnTo>
                  <a:pt x="949" y="0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  <a:prstDash val="solid"/>
            <a:round/>
          </a:ln>
        </p:spPr>
        <p:txBody>
          <a:bodyPr vert="horz" wrap="square" lIns="91451" tIns="45725" rIns="91451" bIns="45725" numCol="1" anchor="t" anchorCtr="0" compatLnSpc="1"/>
          <a:lstStyle/>
          <a:p>
            <a:endParaRPr lang="zh-CN" altLang="en-US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MH_Others_1"/>
          <p:cNvSpPr txBox="1"/>
          <p:nvPr>
            <p:custDataLst>
              <p:tags r:id="rId2"/>
            </p:custDataLst>
          </p:nvPr>
        </p:nvSpPr>
        <p:spPr>
          <a:xfrm>
            <a:off x="1578084" y="1919062"/>
            <a:ext cx="1868065" cy="78803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512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 录</a:t>
            </a:r>
            <a:endParaRPr lang="zh-CN" altLang="en-US" sz="512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MH_Others_2"/>
          <p:cNvSpPr txBox="1"/>
          <p:nvPr>
            <p:custDataLst>
              <p:tags r:id="rId3"/>
            </p:custDataLst>
          </p:nvPr>
        </p:nvSpPr>
        <p:spPr>
          <a:xfrm>
            <a:off x="1683568" y="2756685"/>
            <a:ext cx="1657098" cy="306366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199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199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4" name="MH_Other_1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669908" y="72368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1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en-US" altLang="zh-CN" sz="3000" kern="0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MH_Other_2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669908" y="699651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2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endParaRPr lang="en-US" altLang="zh-CN" sz="3000" kern="0" dirty="0">
              <a:solidFill>
                <a:schemeClr val="accent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MH_Other_3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4669908" y="1335188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3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endParaRPr lang="en-US" altLang="zh-CN" sz="3000" kern="0" dirty="0">
              <a:solidFill>
                <a:schemeClr val="accent3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MH_Other_4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4669908" y="1950406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4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endParaRPr lang="en-US" altLang="zh-CN" sz="3000" kern="0" dirty="0">
              <a:solidFill>
                <a:schemeClr val="accent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MH_Text_1"/>
          <p:cNvSpPr/>
          <p:nvPr>
            <p:custDataLst>
              <p:tags r:id="rId8"/>
            </p:custDataLst>
          </p:nvPr>
        </p:nvSpPr>
        <p:spPr>
          <a:xfrm>
            <a:off x="5411310" y="143652"/>
            <a:ext cx="2804822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舞蹈创编的概念     </a:t>
            </a:r>
            <a:endParaRPr lang="zh-CN" altLang="en-US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31" name="MH_Text_2"/>
          <p:cNvSpPr/>
          <p:nvPr>
            <p:custDataLst>
              <p:tags r:id="rId9"/>
            </p:custDataLst>
          </p:nvPr>
        </p:nvSpPr>
        <p:spPr>
          <a:xfrm>
            <a:off x="5379085" y="778510"/>
            <a:ext cx="2272030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舞蹈创编的步骤</a:t>
            </a:r>
            <a:endParaRPr lang="zh-CN" altLang="en-US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2" name="MH_Text_2"/>
          <p:cNvSpPr/>
          <p:nvPr>
            <p:custDataLst>
              <p:tags r:id="rId10"/>
            </p:custDataLst>
          </p:nvPr>
        </p:nvSpPr>
        <p:spPr>
          <a:xfrm>
            <a:off x="5398954" y="1429536"/>
            <a:ext cx="2745740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舞蹈创编的主要因素</a:t>
            </a:r>
            <a:endParaRPr lang="zh-CN" altLang="en-US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3" name="MH_Text_2"/>
          <p:cNvSpPr/>
          <p:nvPr>
            <p:custDataLst>
              <p:tags r:id="rId11"/>
            </p:custDataLst>
          </p:nvPr>
        </p:nvSpPr>
        <p:spPr>
          <a:xfrm>
            <a:off x="5411470" y="2072478"/>
            <a:ext cx="2745740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教学法的概念</a:t>
            </a:r>
            <a:endParaRPr lang="zh-CN" altLang="en-US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4" name="MH_Other_4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4669908" y="2598106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4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</a:t>
            </a:r>
            <a:endParaRPr lang="en-US" altLang="zh-CN" sz="3000" kern="0" dirty="0">
              <a:solidFill>
                <a:schemeClr val="accent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MH_Text_2"/>
          <p:cNvSpPr/>
          <p:nvPr>
            <p:custDataLst>
              <p:tags r:id="rId13"/>
            </p:custDataLst>
          </p:nvPr>
        </p:nvSpPr>
        <p:spPr>
          <a:xfrm>
            <a:off x="5389753" y="2715420"/>
            <a:ext cx="3683635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总结</a:t>
            </a:r>
            <a:r>
              <a:rPr lang="en-US" altLang="zh-CN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——</a:t>
            </a:r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学习本课程的目的</a:t>
            </a:r>
            <a:endParaRPr lang="zh-CN" altLang="en-US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6" name="MH_Other_4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4669908" y="3217231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4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6</a:t>
            </a:r>
            <a:endParaRPr lang="en-US" altLang="zh-CN" sz="3000" kern="0" dirty="0">
              <a:solidFill>
                <a:schemeClr val="accent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MH_Text_2"/>
          <p:cNvSpPr/>
          <p:nvPr>
            <p:custDataLst>
              <p:tags r:id="rId15"/>
            </p:custDataLst>
          </p:nvPr>
        </p:nvSpPr>
        <p:spPr>
          <a:xfrm>
            <a:off x="5411470" y="3375660"/>
            <a:ext cx="3683635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zh-CN" altLang="zh-CN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本课程的任务</a:t>
            </a:r>
            <a:endParaRPr lang="zh-CN" altLang="zh-CN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  <p:sp>
        <p:nvSpPr>
          <p:cNvPr id="8" name="MH_Other_4"/>
          <p:cNvSpPr>
            <a:spLocks noChangeAspect="1"/>
          </p:cNvSpPr>
          <p:nvPr>
            <p:custDataLst>
              <p:tags r:id="rId16"/>
            </p:custDataLst>
          </p:nvPr>
        </p:nvSpPr>
        <p:spPr>
          <a:xfrm>
            <a:off x="4669908" y="3880806"/>
            <a:ext cx="511025" cy="512117"/>
          </a:xfrm>
          <a:prstGeom prst="ellipse">
            <a:avLst/>
          </a:prstGeom>
          <a:solidFill>
            <a:srgbClr val="FFFFFF"/>
          </a:solidFill>
          <a:ln w="57150" cap="flat" cmpd="sng" algn="ctr">
            <a:solidFill>
              <a:schemeClr val="accent4"/>
            </a:solidFill>
            <a:prstDash val="solid"/>
          </a:ln>
          <a:effectLst/>
        </p:spPr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3000" kern="0" dirty="0">
                <a:solidFill>
                  <a:schemeClr val="accent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7</a:t>
            </a:r>
            <a:endParaRPr lang="en-US" altLang="zh-CN" sz="3000" kern="0" dirty="0">
              <a:solidFill>
                <a:schemeClr val="accent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MH_Text_2"/>
          <p:cNvSpPr/>
          <p:nvPr>
            <p:custDataLst>
              <p:tags r:id="rId17"/>
            </p:custDataLst>
          </p:nvPr>
        </p:nvSpPr>
        <p:spPr>
          <a:xfrm>
            <a:off x="5430050" y="4001304"/>
            <a:ext cx="3683635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lvl="0"/>
            <a:r>
              <a:rPr lang="zh-CN" altLang="zh-CN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课程考试结构</a:t>
            </a:r>
            <a:endParaRPr lang="zh-CN" altLang="zh-CN" sz="24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4" grpId="0"/>
      <p:bldP spid="25" grpId="0"/>
      <p:bldP spid="14" grpId="0" animBg="1"/>
      <p:bldP spid="15" grpId="0" animBg="1"/>
      <p:bldP spid="26" grpId="0" animBg="1"/>
      <p:bldP spid="29" grpId="0" animBg="1"/>
      <p:bldP spid="30" grpId="0"/>
      <p:bldP spid="31" grpId="0"/>
      <p:bldP spid="2" grpId="0"/>
      <p:bldP spid="3" grpId="0"/>
      <p:bldP spid="4" grpId="0" animBg="1"/>
      <p:bldP spid="5" grpId="0"/>
      <p:bldP spid="6" grpId="0" animBg="1"/>
      <p:bldP spid="7" grpId="0"/>
      <p:bldP spid="8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2001026" y="572280"/>
            <a:ext cx="2621750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舞蹈创编的概念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766151" y="28160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01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86712" y="1358098"/>
            <a:ext cx="6995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创编：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创编其实很简单，就以舞蹈的形式而发生的创造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但是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，舞蹈创造常以两个形容词：一个是舞蹈创编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一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个是舞蹈编导。不同的形容词，强调不同的内容。</a:t>
            </a:r>
            <a:endParaRPr lang="zh-CN" altLang="en-US" sz="1400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50010" y="2491105"/>
            <a:ext cx="7151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舞蹈创编：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以创编而形容舞蹈的创造，目的在于强调舞蹈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创造性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58084" y="3358362"/>
            <a:ext cx="70961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舞蹈编导：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以编导而形容舞蹈创造，强调舞蹈</a:t>
            </a:r>
            <a:r>
              <a:rPr lang="en-US" altLang="zh-CN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</a:t>
            </a:r>
            <a:r>
              <a:rPr lang="en-US" altLang="zh-CN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</a:t>
            </a:r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两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项工作不分家的事实。</a:t>
            </a:r>
            <a:endParaRPr lang="zh-CN" altLang="en-US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66" y="1429536"/>
            <a:ext cx="489125" cy="547354"/>
          </a:xfrm>
          <a:prstGeom prst="rect">
            <a:avLst/>
          </a:prstGeom>
          <a:ln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98995">
            <a:off x="638640" y="3457039"/>
            <a:ext cx="484575" cy="623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28" y="2501106"/>
            <a:ext cx="572372" cy="429279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1358084" y="1786726"/>
            <a:ext cx="5987916" cy="1107996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提问：舞蹈创编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的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       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目的</a:t>
            </a:r>
            <a:r>
              <a:rPr lang="zh-CN" altLang="en-US" b="1" kern="1100" spc="15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是什么？</a:t>
            </a:r>
            <a:endParaRPr lang="zh-CN" altLang="en-US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Freeform 38"/>
          <p:cNvSpPr>
            <a:spLocks noEditPoints="1"/>
          </p:cNvSpPr>
          <p:nvPr/>
        </p:nvSpPr>
        <p:spPr bwMode="auto">
          <a:xfrm>
            <a:off x="1572398" y="1786726"/>
            <a:ext cx="416698" cy="416698"/>
          </a:xfrm>
          <a:custGeom>
            <a:avLst/>
            <a:gdLst>
              <a:gd name="T0" fmla="*/ 132 w 144"/>
              <a:gd name="T1" fmla="*/ 61 h 144"/>
              <a:gd name="T2" fmla="*/ 121 w 144"/>
              <a:gd name="T3" fmla="*/ 46 h 144"/>
              <a:gd name="T4" fmla="*/ 127 w 144"/>
              <a:gd name="T5" fmla="*/ 33 h 144"/>
              <a:gd name="T6" fmla="*/ 119 w 144"/>
              <a:gd name="T7" fmla="*/ 17 h 144"/>
              <a:gd name="T8" fmla="*/ 106 w 144"/>
              <a:gd name="T9" fmla="*/ 22 h 144"/>
              <a:gd name="T10" fmla="*/ 88 w 144"/>
              <a:gd name="T11" fmla="*/ 19 h 144"/>
              <a:gd name="T12" fmla="*/ 83 w 144"/>
              <a:gd name="T13" fmla="*/ 6 h 144"/>
              <a:gd name="T14" fmla="*/ 66 w 144"/>
              <a:gd name="T15" fmla="*/ 0 h 144"/>
              <a:gd name="T16" fmla="*/ 61 w 144"/>
              <a:gd name="T17" fmla="*/ 12 h 144"/>
              <a:gd name="T18" fmla="*/ 46 w 144"/>
              <a:gd name="T19" fmla="*/ 23 h 144"/>
              <a:gd name="T20" fmla="*/ 33 w 144"/>
              <a:gd name="T21" fmla="*/ 17 h 144"/>
              <a:gd name="T22" fmla="*/ 17 w 144"/>
              <a:gd name="T23" fmla="*/ 25 h 144"/>
              <a:gd name="T24" fmla="*/ 22 w 144"/>
              <a:gd name="T25" fmla="*/ 38 h 144"/>
              <a:gd name="T26" fmla="*/ 19 w 144"/>
              <a:gd name="T27" fmla="*/ 56 h 144"/>
              <a:gd name="T28" fmla="*/ 6 w 144"/>
              <a:gd name="T29" fmla="*/ 61 h 144"/>
              <a:gd name="T30" fmla="*/ 0 w 144"/>
              <a:gd name="T31" fmla="*/ 78 h 144"/>
              <a:gd name="T32" fmla="*/ 12 w 144"/>
              <a:gd name="T33" fmla="*/ 83 h 144"/>
              <a:gd name="T34" fmla="*/ 23 w 144"/>
              <a:gd name="T35" fmla="*/ 98 h 144"/>
              <a:gd name="T36" fmla="*/ 17 w 144"/>
              <a:gd name="T37" fmla="*/ 111 h 144"/>
              <a:gd name="T38" fmla="*/ 25 w 144"/>
              <a:gd name="T39" fmla="*/ 127 h 144"/>
              <a:gd name="T40" fmla="*/ 38 w 144"/>
              <a:gd name="T41" fmla="*/ 122 h 144"/>
              <a:gd name="T42" fmla="*/ 56 w 144"/>
              <a:gd name="T43" fmla="*/ 125 h 144"/>
              <a:gd name="T44" fmla="*/ 61 w 144"/>
              <a:gd name="T45" fmla="*/ 138 h 144"/>
              <a:gd name="T46" fmla="*/ 78 w 144"/>
              <a:gd name="T47" fmla="*/ 144 h 144"/>
              <a:gd name="T48" fmla="*/ 83 w 144"/>
              <a:gd name="T49" fmla="*/ 132 h 144"/>
              <a:gd name="T50" fmla="*/ 98 w 144"/>
              <a:gd name="T51" fmla="*/ 121 h 144"/>
              <a:gd name="T52" fmla="*/ 111 w 144"/>
              <a:gd name="T53" fmla="*/ 127 h 144"/>
              <a:gd name="T54" fmla="*/ 127 w 144"/>
              <a:gd name="T55" fmla="*/ 119 h 144"/>
              <a:gd name="T56" fmla="*/ 122 w 144"/>
              <a:gd name="T57" fmla="*/ 106 h 144"/>
              <a:gd name="T58" fmla="*/ 125 w 144"/>
              <a:gd name="T59" fmla="*/ 88 h 144"/>
              <a:gd name="T60" fmla="*/ 138 w 144"/>
              <a:gd name="T61" fmla="*/ 83 h 144"/>
              <a:gd name="T62" fmla="*/ 144 w 144"/>
              <a:gd name="T63" fmla="*/ 66 h 144"/>
              <a:gd name="T64" fmla="*/ 100 w 144"/>
              <a:gd name="T65" fmla="*/ 72 h 144"/>
              <a:gd name="T66" fmla="*/ 44 w 144"/>
              <a:gd name="T67" fmla="*/ 72 h 144"/>
              <a:gd name="T68" fmla="*/ 100 w 144"/>
              <a:gd name="T69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144">
                <a:moveTo>
                  <a:pt x="138" y="61"/>
                </a:moveTo>
                <a:cubicBezTo>
                  <a:pt x="132" y="61"/>
                  <a:pt x="132" y="61"/>
                  <a:pt x="132" y="61"/>
                </a:cubicBezTo>
                <a:cubicBezTo>
                  <a:pt x="129" y="61"/>
                  <a:pt x="126" y="59"/>
                  <a:pt x="125" y="56"/>
                </a:cubicBezTo>
                <a:cubicBezTo>
                  <a:pt x="121" y="46"/>
                  <a:pt x="121" y="46"/>
                  <a:pt x="121" y="46"/>
                </a:cubicBezTo>
                <a:cubicBezTo>
                  <a:pt x="119" y="44"/>
                  <a:pt x="120" y="40"/>
                  <a:pt x="122" y="38"/>
                </a:cubicBezTo>
                <a:cubicBezTo>
                  <a:pt x="127" y="33"/>
                  <a:pt x="127" y="33"/>
                  <a:pt x="127" y="33"/>
                </a:cubicBezTo>
                <a:cubicBezTo>
                  <a:pt x="129" y="31"/>
                  <a:pt x="129" y="27"/>
                  <a:pt x="127" y="25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7" y="15"/>
                  <a:pt x="113" y="15"/>
                  <a:pt x="111" y="17"/>
                </a:cubicBezTo>
                <a:cubicBezTo>
                  <a:pt x="106" y="22"/>
                  <a:pt x="106" y="22"/>
                  <a:pt x="106" y="22"/>
                </a:cubicBezTo>
                <a:cubicBezTo>
                  <a:pt x="104" y="24"/>
                  <a:pt x="100" y="25"/>
                  <a:pt x="98" y="23"/>
                </a:cubicBezTo>
                <a:cubicBezTo>
                  <a:pt x="88" y="19"/>
                  <a:pt x="88" y="19"/>
                  <a:pt x="88" y="19"/>
                </a:cubicBezTo>
                <a:cubicBezTo>
                  <a:pt x="85" y="18"/>
                  <a:pt x="83" y="15"/>
                  <a:pt x="83" y="12"/>
                </a:cubicBezTo>
                <a:cubicBezTo>
                  <a:pt x="83" y="6"/>
                  <a:pt x="83" y="6"/>
                  <a:pt x="83" y="6"/>
                </a:cubicBezTo>
                <a:cubicBezTo>
                  <a:pt x="83" y="2"/>
                  <a:pt x="81" y="0"/>
                  <a:pt x="78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3" y="0"/>
                  <a:pt x="61" y="2"/>
                  <a:pt x="61" y="6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5"/>
                  <a:pt x="59" y="18"/>
                  <a:pt x="56" y="19"/>
                </a:cubicBezTo>
                <a:cubicBezTo>
                  <a:pt x="46" y="23"/>
                  <a:pt x="46" y="23"/>
                  <a:pt x="46" y="23"/>
                </a:cubicBezTo>
                <a:cubicBezTo>
                  <a:pt x="44" y="25"/>
                  <a:pt x="40" y="24"/>
                  <a:pt x="38" y="22"/>
                </a:cubicBezTo>
                <a:cubicBezTo>
                  <a:pt x="33" y="17"/>
                  <a:pt x="33" y="17"/>
                  <a:pt x="33" y="17"/>
                </a:cubicBezTo>
                <a:cubicBezTo>
                  <a:pt x="31" y="15"/>
                  <a:pt x="27" y="15"/>
                  <a:pt x="25" y="17"/>
                </a:cubicBezTo>
                <a:cubicBezTo>
                  <a:pt x="17" y="25"/>
                  <a:pt x="17" y="25"/>
                  <a:pt x="17" y="25"/>
                </a:cubicBezTo>
                <a:cubicBezTo>
                  <a:pt x="15" y="27"/>
                  <a:pt x="15" y="31"/>
                  <a:pt x="17" y="33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40"/>
                  <a:pt x="25" y="44"/>
                  <a:pt x="23" y="46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9"/>
                  <a:pt x="15" y="61"/>
                  <a:pt x="12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2" y="61"/>
                  <a:pt x="0" y="63"/>
                  <a:pt x="0" y="66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81"/>
                  <a:pt x="2" y="83"/>
                  <a:pt x="6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5" y="83"/>
                  <a:pt x="18" y="85"/>
                  <a:pt x="19" y="88"/>
                </a:cubicBezTo>
                <a:cubicBezTo>
                  <a:pt x="23" y="98"/>
                  <a:pt x="23" y="98"/>
                  <a:pt x="23" y="98"/>
                </a:cubicBezTo>
                <a:cubicBezTo>
                  <a:pt x="25" y="100"/>
                  <a:pt x="24" y="104"/>
                  <a:pt x="22" y="106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5" y="113"/>
                  <a:pt x="15" y="117"/>
                  <a:pt x="17" y="119"/>
                </a:cubicBezTo>
                <a:cubicBezTo>
                  <a:pt x="25" y="127"/>
                  <a:pt x="25" y="127"/>
                  <a:pt x="25" y="127"/>
                </a:cubicBezTo>
                <a:cubicBezTo>
                  <a:pt x="27" y="129"/>
                  <a:pt x="31" y="129"/>
                  <a:pt x="33" y="127"/>
                </a:cubicBezTo>
                <a:cubicBezTo>
                  <a:pt x="38" y="122"/>
                  <a:pt x="38" y="122"/>
                  <a:pt x="38" y="122"/>
                </a:cubicBezTo>
                <a:cubicBezTo>
                  <a:pt x="40" y="120"/>
                  <a:pt x="44" y="119"/>
                  <a:pt x="46" y="121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9" y="126"/>
                  <a:pt x="61" y="129"/>
                  <a:pt x="61" y="132"/>
                </a:cubicBezTo>
                <a:cubicBezTo>
                  <a:pt x="61" y="138"/>
                  <a:pt x="61" y="138"/>
                  <a:pt x="61" y="138"/>
                </a:cubicBezTo>
                <a:cubicBezTo>
                  <a:pt x="61" y="142"/>
                  <a:pt x="63" y="144"/>
                  <a:pt x="66" y="144"/>
                </a:cubicBezTo>
                <a:cubicBezTo>
                  <a:pt x="78" y="144"/>
                  <a:pt x="78" y="144"/>
                  <a:pt x="78" y="144"/>
                </a:cubicBezTo>
                <a:cubicBezTo>
                  <a:pt x="81" y="144"/>
                  <a:pt x="83" y="142"/>
                  <a:pt x="83" y="138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3" y="129"/>
                  <a:pt x="85" y="126"/>
                  <a:pt x="88" y="125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100" y="119"/>
                  <a:pt x="104" y="120"/>
                  <a:pt x="106" y="122"/>
                </a:cubicBezTo>
                <a:cubicBezTo>
                  <a:pt x="111" y="127"/>
                  <a:pt x="111" y="127"/>
                  <a:pt x="111" y="127"/>
                </a:cubicBezTo>
                <a:cubicBezTo>
                  <a:pt x="113" y="129"/>
                  <a:pt x="117" y="129"/>
                  <a:pt x="119" y="127"/>
                </a:cubicBezTo>
                <a:cubicBezTo>
                  <a:pt x="127" y="119"/>
                  <a:pt x="127" y="119"/>
                  <a:pt x="127" y="119"/>
                </a:cubicBezTo>
                <a:cubicBezTo>
                  <a:pt x="129" y="117"/>
                  <a:pt x="129" y="113"/>
                  <a:pt x="127" y="111"/>
                </a:cubicBezTo>
                <a:cubicBezTo>
                  <a:pt x="122" y="106"/>
                  <a:pt x="122" y="106"/>
                  <a:pt x="122" y="106"/>
                </a:cubicBezTo>
                <a:cubicBezTo>
                  <a:pt x="120" y="104"/>
                  <a:pt x="119" y="100"/>
                  <a:pt x="121" y="98"/>
                </a:cubicBezTo>
                <a:cubicBezTo>
                  <a:pt x="125" y="88"/>
                  <a:pt x="125" y="88"/>
                  <a:pt x="125" y="88"/>
                </a:cubicBezTo>
                <a:cubicBezTo>
                  <a:pt x="126" y="85"/>
                  <a:pt x="129" y="83"/>
                  <a:pt x="132" y="83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42" y="83"/>
                  <a:pt x="144" y="81"/>
                  <a:pt x="144" y="78"/>
                </a:cubicBezTo>
                <a:cubicBezTo>
                  <a:pt x="144" y="66"/>
                  <a:pt x="144" y="66"/>
                  <a:pt x="144" y="66"/>
                </a:cubicBezTo>
                <a:cubicBezTo>
                  <a:pt x="144" y="63"/>
                  <a:pt x="142" y="61"/>
                  <a:pt x="138" y="61"/>
                </a:cubicBezTo>
                <a:moveTo>
                  <a:pt x="100" y="72"/>
                </a:moveTo>
                <a:cubicBezTo>
                  <a:pt x="100" y="87"/>
                  <a:pt x="87" y="100"/>
                  <a:pt x="72" y="100"/>
                </a:cubicBezTo>
                <a:cubicBezTo>
                  <a:pt x="57" y="100"/>
                  <a:pt x="44" y="87"/>
                  <a:pt x="44" y="72"/>
                </a:cubicBezTo>
                <a:cubicBezTo>
                  <a:pt x="44" y="57"/>
                  <a:pt x="57" y="44"/>
                  <a:pt x="72" y="44"/>
                </a:cubicBezTo>
                <a:cubicBezTo>
                  <a:pt x="87" y="44"/>
                  <a:pt x="100" y="57"/>
                  <a:pt x="100" y="72"/>
                </a:cubicBezTo>
              </a:path>
            </a:pathLst>
          </a:custGeom>
          <a:solidFill>
            <a:srgbClr val="D1662B"/>
          </a:solidFill>
          <a:ln w="127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defTabSz="685800"/>
            <a:endParaRPr lang="zh-CN" altLang="en-US" sz="135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43770" y="1000908"/>
            <a:ext cx="6429420" cy="2500330"/>
          </a:xfrm>
          <a:prstGeom prst="rect">
            <a:avLst/>
          </a:prstGeom>
          <a:ln w="9525">
            <a:solidFill>
              <a:schemeClr val="bg1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1429522" y="1572412"/>
            <a:ext cx="4975225" cy="2215991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构思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      即兴</a:t>
            </a:r>
            <a:r>
              <a:rPr lang="zh-CN" altLang="en-US" sz="32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舞蹈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      组织</a:t>
            </a:r>
            <a:r>
              <a:rPr lang="zh-CN" altLang="en-US" sz="3200" b="1" spc="-110" dirty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编排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66151" y="28160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02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9" name="标题 5"/>
          <p:cNvSpPr txBox="1"/>
          <p:nvPr>
            <p:custDataLst>
              <p:tags r:id="rId3"/>
            </p:custDataLst>
          </p:nvPr>
        </p:nvSpPr>
        <p:spPr>
          <a:xfrm>
            <a:off x="2113061" y="627912"/>
            <a:ext cx="2621750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舞蹈创编的步骤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圆角矩形 118"/>
          <p:cNvSpPr>
            <a:spLocks noChangeArrowheads="1"/>
          </p:cNvSpPr>
          <p:nvPr/>
        </p:nvSpPr>
        <p:spPr bwMode="auto">
          <a:xfrm>
            <a:off x="2429654" y="2358230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" name="TextBox 119"/>
          <p:cNvSpPr txBox="1">
            <a:spLocks noChangeArrowheads="1"/>
          </p:cNvSpPr>
          <p:nvPr/>
        </p:nvSpPr>
        <p:spPr bwMode="auto">
          <a:xfrm>
            <a:off x="2548720" y="235823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2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1" name="圆角矩形 121"/>
          <p:cNvSpPr>
            <a:spLocks noChangeArrowheads="1"/>
          </p:cNvSpPr>
          <p:nvPr/>
        </p:nvSpPr>
        <p:spPr bwMode="auto">
          <a:xfrm>
            <a:off x="2429654" y="3215486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2" name="TextBox 122"/>
          <p:cNvSpPr txBox="1">
            <a:spLocks noChangeArrowheads="1"/>
          </p:cNvSpPr>
          <p:nvPr/>
        </p:nvSpPr>
        <p:spPr bwMode="auto">
          <a:xfrm>
            <a:off x="2572530" y="3253589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3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3" name="圆角矩形 127"/>
          <p:cNvSpPr>
            <a:spLocks noChangeArrowheads="1"/>
          </p:cNvSpPr>
          <p:nvPr/>
        </p:nvSpPr>
        <p:spPr bwMode="auto">
          <a:xfrm>
            <a:off x="2429654" y="1500974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Box 128"/>
          <p:cNvSpPr txBox="1">
            <a:spLocks noChangeArrowheads="1"/>
          </p:cNvSpPr>
          <p:nvPr/>
        </p:nvSpPr>
        <p:spPr bwMode="auto">
          <a:xfrm>
            <a:off x="2572530" y="1500974"/>
            <a:ext cx="34448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1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</p:spTree>
    <p:custDataLst>
      <p:tags r:id="rId4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572266" y="1572412"/>
            <a:ext cx="4975225" cy="132959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cs typeface="+mn-cs"/>
                <a:sym typeface="Arial" panose="020B0604020202020204" pitchFamily="34" charset="0"/>
              </a:rPr>
              <a:t>构思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66151" y="28160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02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9" name="标题 5"/>
          <p:cNvSpPr txBox="1"/>
          <p:nvPr>
            <p:custDataLst>
              <p:tags r:id="rId3"/>
            </p:custDataLst>
          </p:nvPr>
        </p:nvSpPr>
        <p:spPr>
          <a:xfrm>
            <a:off x="2113061" y="627912"/>
            <a:ext cx="2621750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舞蹈创编的步骤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22"/>
          <p:cNvSpPr txBox="1">
            <a:spLocks noChangeArrowheads="1"/>
          </p:cNvSpPr>
          <p:nvPr/>
        </p:nvSpPr>
        <p:spPr bwMode="auto">
          <a:xfrm>
            <a:off x="2572530" y="3253589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3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3" name="圆角矩形 127"/>
          <p:cNvSpPr>
            <a:spLocks noChangeArrowheads="1"/>
          </p:cNvSpPr>
          <p:nvPr/>
        </p:nvSpPr>
        <p:spPr bwMode="auto">
          <a:xfrm>
            <a:off x="1572398" y="1500974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Box 128"/>
          <p:cNvSpPr txBox="1">
            <a:spLocks noChangeArrowheads="1"/>
          </p:cNvSpPr>
          <p:nvPr/>
        </p:nvSpPr>
        <p:spPr bwMode="auto">
          <a:xfrm>
            <a:off x="1715274" y="1500974"/>
            <a:ext cx="34448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1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43902" y="2501106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ym typeface="Arial" panose="020B0604020202020204" pitchFamily="34" charset="0"/>
              </a:rPr>
              <a:t>构思</a:t>
            </a:r>
            <a:r>
              <a:rPr lang="zh-CN" altLang="en-US" dirty="0" smtClean="0">
                <a:sym typeface="Arial" panose="020B0604020202020204" pitchFamily="34" charset="0"/>
              </a:rPr>
              <a:t>：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它来自这一或那一瞬间感受到的激动：听一段音乐，看一幅画，领略一片风光、日常生活的情景......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（构思一般产生主题）</a:t>
            </a:r>
            <a:endParaRPr lang="zh-CN" altLang="en-US" b="1" kern="1100" spc="150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图文框 15"/>
          <p:cNvSpPr/>
          <p:nvPr/>
        </p:nvSpPr>
        <p:spPr>
          <a:xfrm flipH="1" flipV="1">
            <a:off x="1000894" y="1358098"/>
            <a:ext cx="7286676" cy="2963864"/>
          </a:xfrm>
          <a:prstGeom prst="frame">
            <a:avLst>
              <a:gd name="adj1" fmla="val 3708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/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572266" y="1572412"/>
            <a:ext cx="4975225" cy="88639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  即兴舞蹈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66151" y="28160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02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9" name="标题 5"/>
          <p:cNvSpPr txBox="1"/>
          <p:nvPr>
            <p:custDataLst>
              <p:tags r:id="rId3"/>
            </p:custDataLst>
          </p:nvPr>
        </p:nvSpPr>
        <p:spPr>
          <a:xfrm>
            <a:off x="2113061" y="627912"/>
            <a:ext cx="2621750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舞蹈创编的步骤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22"/>
          <p:cNvSpPr txBox="1">
            <a:spLocks noChangeArrowheads="1"/>
          </p:cNvSpPr>
          <p:nvPr/>
        </p:nvSpPr>
        <p:spPr bwMode="auto">
          <a:xfrm>
            <a:off x="2572530" y="3253589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3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3" name="圆角矩形 127"/>
          <p:cNvSpPr>
            <a:spLocks noChangeArrowheads="1"/>
          </p:cNvSpPr>
          <p:nvPr/>
        </p:nvSpPr>
        <p:spPr bwMode="auto">
          <a:xfrm>
            <a:off x="1572398" y="1500974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Box 128"/>
          <p:cNvSpPr txBox="1">
            <a:spLocks noChangeArrowheads="1"/>
          </p:cNvSpPr>
          <p:nvPr/>
        </p:nvSpPr>
        <p:spPr bwMode="auto">
          <a:xfrm>
            <a:off x="1715274" y="1500974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2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858150" y="2286792"/>
            <a:ext cx="5857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/>
              <a:t>即兴舞蹈：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能够使构思呈现出来，并产生活力，能够给予舞蹈者完全的自由，动作可以经常超出意识之外；包括运动性和情景性的瞬间小品，在没有任何方式方法准备的情况下进行。（即兴可帮助阐明主题服务，帮助接近我们最初所选择的主题）</a:t>
            </a:r>
            <a:endParaRPr lang="zh-CN" altLang="en-US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endParaRPr lang="zh-CN" altLang="en-US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图文框 15"/>
          <p:cNvSpPr/>
          <p:nvPr/>
        </p:nvSpPr>
        <p:spPr>
          <a:xfrm flipH="1" flipV="1">
            <a:off x="1000894" y="1358098"/>
            <a:ext cx="7286676" cy="2963864"/>
          </a:xfrm>
          <a:prstGeom prst="frame">
            <a:avLst>
              <a:gd name="adj1" fmla="val 3708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/>
      <p:bldP spid="15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" y="0"/>
            <a:ext cx="9138700" cy="5145088"/>
          </a:xfrm>
          <a:prstGeom prst="rect">
            <a:avLst/>
          </a:prstGeom>
        </p:spPr>
      </p:pic>
      <p:sp>
        <p:nvSpPr>
          <p:cNvPr id="6" name="标题 5"/>
          <p:cNvSpPr txBox="1"/>
          <p:nvPr>
            <p:custDataLst>
              <p:tags r:id="rId2"/>
            </p:custDataLst>
          </p:nvPr>
        </p:nvSpPr>
        <p:spPr>
          <a:xfrm>
            <a:off x="572266" y="1572412"/>
            <a:ext cx="4975225" cy="886397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 b="1" spc="-110" dirty="0" smtClean="0">
                <a:solidFill>
                  <a:srgbClr val="D1662B"/>
                </a:solidFill>
                <a:latin typeface="方正大黑简体" panose="02010601030101010101" pitchFamily="65" charset="-122"/>
                <a:ea typeface="方正大黑简体" panose="02010601030101010101" pitchFamily="65" charset="-122"/>
                <a:sym typeface="Arial" panose="020B0604020202020204" pitchFamily="34" charset="0"/>
              </a:rPr>
              <a:t>组织编排</a:t>
            </a: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  <a:p>
            <a:pPr marL="0" lvl="0" indent="0">
              <a:buNone/>
            </a:pPr>
            <a:endParaRPr lang="zh-CN" altLang="en-US" sz="3200" b="1" spc="-110" dirty="0">
              <a:solidFill>
                <a:srgbClr val="D1662B"/>
              </a:solidFill>
              <a:latin typeface="方正大黑简体" panose="02010601030101010101" pitchFamily="65" charset="-122"/>
              <a:ea typeface="方正大黑简体" panose="02010601030101010101" pitchFamily="65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766151" y="281608"/>
            <a:ext cx="1080120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>
                <a:ea typeface="微软雅黑" panose="020B0503020204020204" pitchFamily="34" charset="-122"/>
              </a:rPr>
              <a:t>02</a:t>
            </a:r>
            <a:endParaRPr lang="zh-CN" altLang="en-US" sz="4400" dirty="0">
              <a:ea typeface="微软雅黑" panose="020B0503020204020204" pitchFamily="34" charset="-122"/>
            </a:endParaRPr>
          </a:p>
        </p:txBody>
      </p:sp>
      <p:sp>
        <p:nvSpPr>
          <p:cNvPr id="9" name="标题 5"/>
          <p:cNvSpPr txBox="1"/>
          <p:nvPr>
            <p:custDataLst>
              <p:tags r:id="rId3"/>
            </p:custDataLst>
          </p:nvPr>
        </p:nvSpPr>
        <p:spPr>
          <a:xfrm>
            <a:off x="2113061" y="627912"/>
            <a:ext cx="2621750" cy="386715"/>
          </a:xfrm>
          <a:prstGeom prst="rect">
            <a:avLst/>
          </a:prstGeom>
          <a:noFill/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舞蹈创编的步骤</a:t>
            </a:r>
            <a:endParaRPr 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122"/>
          <p:cNvSpPr txBox="1">
            <a:spLocks noChangeArrowheads="1"/>
          </p:cNvSpPr>
          <p:nvPr/>
        </p:nvSpPr>
        <p:spPr bwMode="auto">
          <a:xfrm>
            <a:off x="2572530" y="3253589"/>
            <a:ext cx="37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3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3" name="圆角矩形 127"/>
          <p:cNvSpPr>
            <a:spLocks noChangeArrowheads="1"/>
          </p:cNvSpPr>
          <p:nvPr/>
        </p:nvSpPr>
        <p:spPr bwMode="auto">
          <a:xfrm>
            <a:off x="1572398" y="1500974"/>
            <a:ext cx="568325" cy="568325"/>
          </a:xfrm>
          <a:prstGeom prst="roundRect">
            <a:avLst>
              <a:gd name="adj" fmla="val 13139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bg1"/>
            </a:solidFill>
            <a:rou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4" name="TextBox 128"/>
          <p:cNvSpPr txBox="1">
            <a:spLocks noChangeArrowheads="1"/>
          </p:cNvSpPr>
          <p:nvPr/>
        </p:nvSpPr>
        <p:spPr bwMode="auto">
          <a:xfrm>
            <a:off x="1715274" y="1500974"/>
            <a:ext cx="3385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dirty="0" smtClean="0">
                <a:solidFill>
                  <a:schemeClr val="bg1"/>
                </a:solidFill>
                <a:latin typeface="方正粗倩简体" panose="03000509000000000000" pitchFamily="65" charset="-122"/>
                <a:ea typeface="方正粗倩简体" panose="03000509000000000000" pitchFamily="65" charset="-122"/>
              </a:rPr>
              <a:t>3</a:t>
            </a:r>
            <a:endParaRPr lang="zh-CN" altLang="en-US" sz="2400" dirty="0">
              <a:solidFill>
                <a:schemeClr val="bg1"/>
              </a:solidFill>
              <a:latin typeface="方正粗倩简体" panose="03000509000000000000" pitchFamily="65" charset="-122"/>
              <a:ea typeface="方正粗倩简体" panose="03000509000000000000" pitchFamily="65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858150" y="2286792"/>
            <a:ext cx="58579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 smtClean="0"/>
              <a:t>组织编排：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在于选择即兴舞蹈中出现的素材，继续被运用、加工和进一步开发。</a:t>
            </a:r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endParaRPr lang="en-US" altLang="zh-CN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             </a:t>
            </a:r>
            <a:r>
              <a:rPr lang="zh-CN" altLang="en-US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（最困难的阶段）</a:t>
            </a:r>
            <a:endParaRPr lang="zh-CN" altLang="en-US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r>
              <a:rPr lang="en-US" altLang="zh-CN" b="1" kern="1100" spc="15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endParaRPr lang="zh-CN" altLang="en-US" b="1" kern="1100" spc="15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图文框 15"/>
          <p:cNvSpPr/>
          <p:nvPr/>
        </p:nvSpPr>
        <p:spPr>
          <a:xfrm flipH="1" flipV="1">
            <a:off x="1000894" y="1358098"/>
            <a:ext cx="7286676" cy="2963864"/>
          </a:xfrm>
          <a:prstGeom prst="frame">
            <a:avLst>
              <a:gd name="adj1" fmla="val 3708"/>
            </a:avLst>
          </a:prstGeom>
          <a:solidFill>
            <a:schemeClr val="accent2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/>
      <p:bldP spid="15" grpId="0"/>
      <p:bldP spid="16" grpId="0" animBg="1"/>
    </p:bldLst>
  </p:timing>
</p:sld>
</file>

<file path=ppt/tags/tag1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10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1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2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3.xml><?xml version="1.0" encoding="utf-8"?>
<p:tagLst xmlns:p="http://schemas.openxmlformats.org/presentationml/2006/main">
  <p:tag name="MH" val="20161022203400"/>
  <p:tag name="MH_LIBRARY" val="GRAPHIC"/>
  <p:tag name="MH_TYPE" val="Other"/>
  <p:tag name="MH_ORDER" val="4"/>
</p:tagLst>
</file>

<file path=ppt/tags/tag14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5.xml><?xml version="1.0" encoding="utf-8"?>
<p:tagLst xmlns:p="http://schemas.openxmlformats.org/presentationml/2006/main">
  <p:tag name="MH" val="20161022203400"/>
  <p:tag name="MH_LIBRARY" val="GRAPHIC"/>
  <p:tag name="MH_TYPE" val="Other"/>
  <p:tag name="MH_ORDER" val="4"/>
</p:tagLst>
</file>

<file path=ppt/tags/tag16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7.xml><?xml version="1.0" encoding="utf-8"?>
<p:tagLst xmlns:p="http://schemas.openxmlformats.org/presentationml/2006/main">
  <p:tag name="MH" val="20161022203400"/>
  <p:tag name="MH_LIBRARY" val="GRAPHIC"/>
  <p:tag name="MH_TYPE" val="Other"/>
  <p:tag name="MH_ORDER" val="4"/>
</p:tagLst>
</file>

<file path=ppt/tags/tag18.xml><?xml version="1.0" encoding="utf-8"?>
<p:tagLst xmlns:p="http://schemas.openxmlformats.org/presentationml/2006/main">
  <p:tag name="MH" val="20161022192605"/>
  <p:tag name="MH_LIBRARY" val="GRAPHIC"/>
  <p:tag name="MH_TYPE" val="Text"/>
  <p:tag name="MH_ORDER" val="2"/>
</p:tagLst>
</file>

<file path=ppt/tags/tag19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.xml><?xml version="1.0" encoding="utf-8"?>
<p:tagLst xmlns:p="http://schemas.openxmlformats.org/presentationml/2006/main">
  <p:tag name="MH" val="20161022204303"/>
  <p:tag name="MH_LIBRARY" val="GRAPHIC"/>
</p:tagLst>
</file>

<file path=ppt/tags/tag20.xml><?xml version="1.0" encoding="utf-8"?>
<p:tagLst xmlns:p="http://schemas.openxmlformats.org/presentationml/2006/main">
  <p:tag name="MH" val="20161022204303"/>
  <p:tag name="MH_LIBRARY" val="GRAPHIC"/>
</p:tagLst>
</file>

<file path=ppt/tags/tag21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2.xml><?xml version="1.0" encoding="utf-8"?>
<p:tagLst xmlns:p="http://schemas.openxmlformats.org/presentationml/2006/main">
  <p:tag name="MH" val="20161022204303"/>
  <p:tag name="MH_LIBRARY" val="GRAPHIC"/>
</p:tagLst>
</file>

<file path=ppt/tags/tag23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4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5.xml><?xml version="1.0" encoding="utf-8"?>
<p:tagLst xmlns:p="http://schemas.openxmlformats.org/presentationml/2006/main">
  <p:tag name="MH" val="20161022204303"/>
  <p:tag name="MH_LIBRARY" val="GRAPHIC"/>
</p:tagLst>
</file>

<file path=ppt/tags/tag26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7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28.xml><?xml version="1.0" encoding="utf-8"?>
<p:tagLst xmlns:p="http://schemas.openxmlformats.org/presentationml/2006/main">
  <p:tag name="MH" val="20161022204303"/>
  <p:tag name="MH_LIBRARY" val="GRAPHIC"/>
</p:tagLst>
</file>

<file path=ppt/tags/tag29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30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1.xml><?xml version="1.0" encoding="utf-8"?>
<p:tagLst xmlns:p="http://schemas.openxmlformats.org/presentationml/2006/main">
  <p:tag name="MH" val="20161022204303"/>
  <p:tag name="MH_LIBRARY" val="GRAPHIC"/>
</p:tagLst>
</file>

<file path=ppt/tags/tag32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3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4.xml><?xml version="1.0" encoding="utf-8"?>
<p:tagLst xmlns:p="http://schemas.openxmlformats.org/presentationml/2006/main">
  <p:tag name="MH" val="20161022204303"/>
  <p:tag name="MH_LIBRARY" val="GRAPHIC"/>
</p:tagLst>
</file>

<file path=ppt/tags/tag35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6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7.xml><?xml version="1.0" encoding="utf-8"?>
<p:tagLst xmlns:p="http://schemas.openxmlformats.org/presentationml/2006/main">
  <p:tag name="MH" val="20161022204303"/>
  <p:tag name="MH_LIBRARY" val="GRAPHIC"/>
</p:tagLst>
</file>

<file path=ppt/tags/tag38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39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4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40.xml><?xml version="1.0" encoding="utf-8"?>
<p:tagLst xmlns:p="http://schemas.openxmlformats.org/presentationml/2006/main">
  <p:tag name="MH" val="20161022204303"/>
  <p:tag name="MH_LIBRARY" val="GRAPHIC"/>
</p:tagLst>
</file>

<file path=ppt/tags/tag41.xml><?xml version="1.0" encoding="utf-8"?>
<p:tagLst xmlns:p="http://schemas.openxmlformats.org/presentationml/2006/main">
  <p:tag name="MH" val="20161022204343"/>
  <p:tag name="MH_LIBRARY" val="GRAPHIC"/>
  <p:tag name="MH_ORDER" val="标题 5"/>
</p:tagLst>
</file>

<file path=ppt/tags/tag42.xml><?xml version="1.0" encoding="utf-8"?>
<p:tagLst xmlns:p="http://schemas.openxmlformats.org/presentationml/2006/main">
  <p:tag name="MH" val="20161022204303"/>
  <p:tag name="MH_LIBRARY" val="GRAPHIC"/>
</p:tagLst>
</file>

<file path=ppt/tags/tag43.xml><?xml version="1.0" encoding="utf-8"?>
<p:tagLst xmlns:p="http://schemas.openxmlformats.org/presentationml/2006/main">
  <p:tag name="MH" val="20161022204303"/>
  <p:tag name="MH_LIBRARY" val="GRAPHIC"/>
</p:tagLst>
</file>

<file path=ppt/tags/tag44.xml><?xml version="1.0" encoding="utf-8"?>
<p:tagLst xmlns:p="http://schemas.openxmlformats.org/presentationml/2006/main">
  <p:tag name="ISPRING_ULTRA_SCORM_COURSE_ID" val="93FDE6F3-C2C1-497D-9AC0-D418F52504A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7604"/>
</p:tagLst>
</file>

<file path=ppt/tags/tag5.xml><?xml version="1.0" encoding="utf-8"?>
<p:tagLst xmlns:p="http://schemas.openxmlformats.org/presentationml/2006/main">
  <p:tag name="MH" val="20161022203400"/>
  <p:tag name="MH_LIBRARY" val="GRAPHIC"/>
  <p:tag name="MH_TYPE" val="Other"/>
  <p:tag name="MH_ORDER" val="1"/>
</p:tagLst>
</file>

<file path=ppt/tags/tag6.xml><?xml version="1.0" encoding="utf-8"?>
<p:tagLst xmlns:p="http://schemas.openxmlformats.org/presentationml/2006/main">
  <p:tag name="MH" val="20161022203400"/>
  <p:tag name="MH_LIBRARY" val="GRAPHIC"/>
  <p:tag name="MH_TYPE" val="Other"/>
  <p:tag name="MH_ORDER" val="2"/>
</p:tagLst>
</file>

<file path=ppt/tags/tag7.xml><?xml version="1.0" encoding="utf-8"?>
<p:tagLst xmlns:p="http://schemas.openxmlformats.org/presentationml/2006/main">
  <p:tag name="MH" val="20161022203400"/>
  <p:tag name="MH_LIBRARY" val="GRAPHIC"/>
  <p:tag name="MH_TYPE" val="Other"/>
  <p:tag name="MH_ORDER" val="3"/>
</p:tagLst>
</file>

<file path=ppt/tags/tag8.xml><?xml version="1.0" encoding="utf-8"?>
<p:tagLst xmlns:p="http://schemas.openxmlformats.org/presentationml/2006/main">
  <p:tag name="MH" val="20161022203400"/>
  <p:tag name="MH_LIBRARY" val="GRAPHIC"/>
  <p:tag name="MH_TYPE" val="Other"/>
  <p:tag name="MH_ORDER" val="4"/>
</p:tagLst>
</file>

<file path=ppt/tags/tag9.xml><?xml version="1.0" encoding="utf-8"?>
<p:tagLst xmlns:p="http://schemas.openxmlformats.org/presentationml/2006/main">
  <p:tag name="MH" val="20161022192605"/>
  <p:tag name="MH_LIBRARY" val="GRAPHIC"/>
  <p:tag name="MH_TYPE" val="Text"/>
  <p:tag name="MH_ORDER" val="1"/>
</p:tagLst>
</file>

<file path=ppt/theme/theme1.xml><?xml version="1.0" encoding="utf-8"?>
<a:theme xmlns:a="http://schemas.openxmlformats.org/drawingml/2006/main" name="1_自定义设计方案">
  <a:themeElements>
    <a:clrScheme name="自定义 1106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B782CC"/>
      </a:accent1>
      <a:accent2>
        <a:srgbClr val="B782CC"/>
      </a:accent2>
      <a:accent3>
        <a:srgbClr val="B782CC"/>
      </a:accent3>
      <a:accent4>
        <a:srgbClr val="B782CC"/>
      </a:accent4>
      <a:accent5>
        <a:srgbClr val="B782CC"/>
      </a:accent5>
      <a:accent6>
        <a:srgbClr val="B782CC"/>
      </a:accent6>
      <a:hlink>
        <a:srgbClr val="168BBA"/>
      </a:hlink>
      <a:folHlink>
        <a:srgbClr val="680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1554</Words>
  <Application>WPS 演示</Application>
  <PresentationFormat>自定义</PresentationFormat>
  <Paragraphs>253</Paragraphs>
  <Slides>25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0" baseType="lpstr">
      <vt:lpstr>Arial</vt:lpstr>
      <vt:lpstr>宋体</vt:lpstr>
      <vt:lpstr>Wingdings</vt:lpstr>
      <vt:lpstr>Calibri</vt:lpstr>
      <vt:lpstr>微软雅黑</vt:lpstr>
      <vt:lpstr>Open Sans</vt:lpstr>
      <vt:lpstr>Segoe Print</vt:lpstr>
      <vt:lpstr>冬青黑体简体中文 W3</vt:lpstr>
      <vt:lpstr>黑体</vt:lpstr>
      <vt:lpstr>方正大黑简体</vt:lpstr>
      <vt:lpstr>方正粗倩简体</vt:lpstr>
      <vt:lpstr>Arial Unicode MS</vt:lpstr>
      <vt:lpstr>Calibri Light</vt:lpstr>
      <vt:lpstr>Arial Black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</dc:title>
  <dc:creator/>
  <cp:lastModifiedBy>star-xc</cp:lastModifiedBy>
  <cp:revision>39</cp:revision>
  <dcterms:created xsi:type="dcterms:W3CDTF">2021-03-03T01:36:00Z</dcterms:created>
  <dcterms:modified xsi:type="dcterms:W3CDTF">2021-04-05T14:18:33Z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2052-11.1.0.10356</vt:lpwstr>
  </property>
  <property fmtid="{D5CDD505-2E9C-101B-9397-08002B2CF9AE}" pid="3" name="ICV">
    <vt:lpwstr>3080D32ADD0A4E28B51304D282B8EF8F</vt:lpwstr>
  </property>
</Properties>
</file>