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1" r:id="rId1"/>
  </p:sldMasterIdLst>
  <p:notesMasterIdLst>
    <p:notesMasterId r:id="rId50"/>
  </p:notesMasterIdLst>
  <p:handoutMasterIdLst>
    <p:handoutMasterId r:id="rId51"/>
  </p:handoutMasterIdLst>
  <p:sldIdLst>
    <p:sldId id="257" r:id="rId2"/>
    <p:sldId id="274" r:id="rId3"/>
    <p:sldId id="324" r:id="rId4"/>
    <p:sldId id="269" r:id="rId5"/>
    <p:sldId id="292" r:id="rId6"/>
    <p:sldId id="312" r:id="rId7"/>
    <p:sldId id="332" r:id="rId8"/>
    <p:sldId id="333" r:id="rId9"/>
    <p:sldId id="348" r:id="rId10"/>
    <p:sldId id="349" r:id="rId11"/>
    <p:sldId id="352" r:id="rId12"/>
    <p:sldId id="350" r:id="rId13"/>
    <p:sldId id="353" r:id="rId14"/>
    <p:sldId id="366" r:id="rId15"/>
    <p:sldId id="354" r:id="rId16"/>
    <p:sldId id="367" r:id="rId17"/>
    <p:sldId id="355" r:id="rId18"/>
    <p:sldId id="369" r:id="rId19"/>
    <p:sldId id="368" r:id="rId20"/>
    <p:sldId id="357" r:id="rId21"/>
    <p:sldId id="325" r:id="rId22"/>
    <p:sldId id="327" r:id="rId23"/>
    <p:sldId id="328" r:id="rId24"/>
    <p:sldId id="329" r:id="rId25"/>
    <p:sldId id="347" r:id="rId26"/>
    <p:sldId id="330" r:id="rId27"/>
    <p:sldId id="334" r:id="rId28"/>
    <p:sldId id="370" r:id="rId29"/>
    <p:sldId id="336" r:id="rId30"/>
    <p:sldId id="337" r:id="rId31"/>
    <p:sldId id="339" r:id="rId32"/>
    <p:sldId id="340" r:id="rId33"/>
    <p:sldId id="341" r:id="rId34"/>
    <p:sldId id="342" r:id="rId35"/>
    <p:sldId id="343" r:id="rId36"/>
    <p:sldId id="344" r:id="rId37"/>
    <p:sldId id="345" r:id="rId38"/>
    <p:sldId id="346" r:id="rId39"/>
    <p:sldId id="359" r:id="rId40"/>
    <p:sldId id="360" r:id="rId41"/>
    <p:sldId id="335" r:id="rId42"/>
    <p:sldId id="362" r:id="rId43"/>
    <p:sldId id="364" r:id="rId44"/>
    <p:sldId id="363" r:id="rId45"/>
    <p:sldId id="365" r:id="rId46"/>
    <p:sldId id="358" r:id="rId47"/>
    <p:sldId id="356" r:id="rId48"/>
    <p:sldId id="319" r:id="rId49"/>
  </p:sldIdLst>
  <p:sldSz cx="9144000" cy="6858000" type="screen4x3"/>
  <p:notesSz cx="6858000" cy="9144000"/>
  <p:custDataLst>
    <p:tags r:id="rId52"/>
  </p:custDataLst>
  <p:defaultTextStyle>
    <a:defPPr>
      <a:defRPr lang="zh-CN"/>
    </a:defPPr>
    <a:lvl1pPr algn="l" rtl="0" fontAlgn="base">
      <a:spcBef>
        <a:spcPct val="20000"/>
      </a:spcBef>
      <a:spcAft>
        <a:spcPct val="0"/>
      </a:spcAft>
      <a:buClr>
        <a:schemeClr val="folHlink"/>
      </a:buClr>
      <a:buSzPct val="85000"/>
      <a:buFont typeface="Wingdings 2" pitchFamily="18" charset="2"/>
      <a:defRPr sz="3200" b="1" kern="1200">
        <a:solidFill>
          <a:schemeClr val="folHlink"/>
        </a:solidFill>
        <a:latin typeface="Arial" charset="0"/>
        <a:ea typeface="华文新魏" pitchFamily="2" charset="-122"/>
        <a:cs typeface="+mn-cs"/>
      </a:defRPr>
    </a:lvl1pPr>
    <a:lvl2pPr marL="457200" algn="l" rtl="0" fontAlgn="base">
      <a:spcBef>
        <a:spcPct val="20000"/>
      </a:spcBef>
      <a:spcAft>
        <a:spcPct val="0"/>
      </a:spcAft>
      <a:buClr>
        <a:schemeClr val="folHlink"/>
      </a:buClr>
      <a:buSzPct val="85000"/>
      <a:buFont typeface="Wingdings 2" pitchFamily="18" charset="2"/>
      <a:defRPr sz="3200" b="1" kern="1200">
        <a:solidFill>
          <a:schemeClr val="folHlink"/>
        </a:solidFill>
        <a:latin typeface="Arial" charset="0"/>
        <a:ea typeface="华文新魏" pitchFamily="2" charset="-122"/>
        <a:cs typeface="+mn-cs"/>
      </a:defRPr>
    </a:lvl2pPr>
    <a:lvl3pPr marL="914400" algn="l" rtl="0" fontAlgn="base">
      <a:spcBef>
        <a:spcPct val="20000"/>
      </a:spcBef>
      <a:spcAft>
        <a:spcPct val="0"/>
      </a:spcAft>
      <a:buClr>
        <a:schemeClr val="folHlink"/>
      </a:buClr>
      <a:buSzPct val="85000"/>
      <a:buFont typeface="Wingdings 2" pitchFamily="18" charset="2"/>
      <a:defRPr sz="3200" b="1" kern="1200">
        <a:solidFill>
          <a:schemeClr val="folHlink"/>
        </a:solidFill>
        <a:latin typeface="Arial" charset="0"/>
        <a:ea typeface="华文新魏" pitchFamily="2" charset="-122"/>
        <a:cs typeface="+mn-cs"/>
      </a:defRPr>
    </a:lvl3pPr>
    <a:lvl4pPr marL="1371600" algn="l" rtl="0" fontAlgn="base">
      <a:spcBef>
        <a:spcPct val="20000"/>
      </a:spcBef>
      <a:spcAft>
        <a:spcPct val="0"/>
      </a:spcAft>
      <a:buClr>
        <a:schemeClr val="folHlink"/>
      </a:buClr>
      <a:buSzPct val="85000"/>
      <a:buFont typeface="Wingdings 2" pitchFamily="18" charset="2"/>
      <a:defRPr sz="3200" b="1" kern="1200">
        <a:solidFill>
          <a:schemeClr val="folHlink"/>
        </a:solidFill>
        <a:latin typeface="Arial" charset="0"/>
        <a:ea typeface="华文新魏" pitchFamily="2" charset="-122"/>
        <a:cs typeface="+mn-cs"/>
      </a:defRPr>
    </a:lvl4pPr>
    <a:lvl5pPr marL="1828800" algn="l" rtl="0" fontAlgn="base">
      <a:spcBef>
        <a:spcPct val="20000"/>
      </a:spcBef>
      <a:spcAft>
        <a:spcPct val="0"/>
      </a:spcAft>
      <a:buClr>
        <a:schemeClr val="folHlink"/>
      </a:buClr>
      <a:buSzPct val="85000"/>
      <a:buFont typeface="Wingdings 2" pitchFamily="18" charset="2"/>
      <a:defRPr sz="3200" b="1" kern="1200">
        <a:solidFill>
          <a:schemeClr val="folHlink"/>
        </a:solidFill>
        <a:latin typeface="Arial" charset="0"/>
        <a:ea typeface="华文新魏" pitchFamily="2" charset="-122"/>
        <a:cs typeface="+mn-cs"/>
      </a:defRPr>
    </a:lvl5pPr>
    <a:lvl6pPr marL="2286000" algn="l" defTabSz="914400" rtl="0" eaLnBrk="1" latinLnBrk="0" hangingPunct="1">
      <a:defRPr sz="3200" b="1" kern="1200">
        <a:solidFill>
          <a:schemeClr val="folHlink"/>
        </a:solidFill>
        <a:latin typeface="Arial" charset="0"/>
        <a:ea typeface="华文新魏" pitchFamily="2" charset="-122"/>
        <a:cs typeface="+mn-cs"/>
      </a:defRPr>
    </a:lvl6pPr>
    <a:lvl7pPr marL="2743200" algn="l" defTabSz="914400" rtl="0" eaLnBrk="1" latinLnBrk="0" hangingPunct="1">
      <a:defRPr sz="3200" b="1" kern="1200">
        <a:solidFill>
          <a:schemeClr val="folHlink"/>
        </a:solidFill>
        <a:latin typeface="Arial" charset="0"/>
        <a:ea typeface="华文新魏" pitchFamily="2" charset="-122"/>
        <a:cs typeface="+mn-cs"/>
      </a:defRPr>
    </a:lvl7pPr>
    <a:lvl8pPr marL="3200400" algn="l" defTabSz="914400" rtl="0" eaLnBrk="1" latinLnBrk="0" hangingPunct="1">
      <a:defRPr sz="3200" b="1" kern="1200">
        <a:solidFill>
          <a:schemeClr val="folHlink"/>
        </a:solidFill>
        <a:latin typeface="Arial" charset="0"/>
        <a:ea typeface="华文新魏" pitchFamily="2" charset="-122"/>
        <a:cs typeface="+mn-cs"/>
      </a:defRPr>
    </a:lvl8pPr>
    <a:lvl9pPr marL="3657600" algn="l" defTabSz="914400" rtl="0" eaLnBrk="1" latinLnBrk="0" hangingPunct="1">
      <a:defRPr sz="3200" b="1" kern="1200">
        <a:solidFill>
          <a:schemeClr val="folHlink"/>
        </a:solidFill>
        <a:latin typeface="Arial" charset="0"/>
        <a:ea typeface="华文新魏"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CC"/>
    <a:srgbClr val="C0C0C0"/>
    <a:srgbClr val="0699AF"/>
    <a:srgbClr val="006FFE"/>
    <a:srgbClr val="FFFFFF"/>
    <a:srgbClr val="1A12BA"/>
    <a:srgbClr val="FF0000"/>
    <a:srgbClr val="97158E"/>
    <a:srgbClr val="33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88" autoAdjust="0"/>
    <p:restoredTop sz="83003" autoAdjust="0"/>
  </p:normalViewPr>
  <p:slideViewPr>
    <p:cSldViewPr>
      <p:cViewPr varScale="1">
        <p:scale>
          <a:sx n="106" d="100"/>
          <a:sy n="106" d="100"/>
        </p:scale>
        <p:origin x="72" y="6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SzTx/>
              <a:buFontTx/>
              <a:buNone/>
              <a:defRPr sz="1200" b="0">
                <a:solidFill>
                  <a:schemeClr val="tx1"/>
                </a:solidFill>
                <a:ea typeface="宋体" pitchFamily="2" charset="-122"/>
              </a:defRPr>
            </a:lvl1pPr>
          </a:lstStyle>
          <a:p>
            <a:pPr>
              <a:defRPr/>
            </a:pPr>
            <a:endParaRPr lang="en-US" altLang="zh-CN"/>
          </a:p>
        </p:txBody>
      </p:sp>
      <p:sp>
        <p:nvSpPr>
          <p:cNvPr id="307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b="0">
                <a:solidFill>
                  <a:schemeClr val="tx1"/>
                </a:solidFill>
                <a:ea typeface="宋体" pitchFamily="2" charset="-122"/>
              </a:defRPr>
            </a:lvl1pPr>
          </a:lstStyle>
          <a:p>
            <a:pPr>
              <a:defRPr/>
            </a:pPr>
            <a:endParaRPr lang="en-US" altLang="zh-CN"/>
          </a:p>
        </p:txBody>
      </p:sp>
      <p:sp>
        <p:nvSpPr>
          <p:cNvPr id="307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SzTx/>
              <a:buFontTx/>
              <a:buNone/>
              <a:defRPr sz="1200" b="0">
                <a:solidFill>
                  <a:schemeClr val="tx1"/>
                </a:solidFill>
                <a:ea typeface="宋体" pitchFamily="2" charset="-122"/>
              </a:defRPr>
            </a:lvl1pPr>
          </a:lstStyle>
          <a:p>
            <a:pPr>
              <a:defRPr/>
            </a:pPr>
            <a:endParaRPr lang="en-US" altLang="zh-CN"/>
          </a:p>
        </p:txBody>
      </p:sp>
      <p:sp>
        <p:nvSpPr>
          <p:cNvPr id="307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b="0">
                <a:solidFill>
                  <a:schemeClr val="tx1"/>
                </a:solidFill>
                <a:ea typeface="宋体" pitchFamily="2" charset="-122"/>
              </a:defRPr>
            </a:lvl1pPr>
          </a:lstStyle>
          <a:p>
            <a:pPr>
              <a:defRPr/>
            </a:pPr>
            <a:fld id="{448834B9-A87B-4287-B252-093023D3C6A5}" type="slidenum">
              <a:rPr lang="en-US" altLang="zh-CN"/>
              <a:pPr>
                <a:defRPr/>
              </a:pPr>
              <a:t>‹#›</a:t>
            </a:fld>
            <a:endParaRPr lang="en-US" altLang="zh-CN"/>
          </a:p>
        </p:txBody>
      </p:sp>
    </p:spTree>
    <p:extLst>
      <p:ext uri="{BB962C8B-B14F-4D97-AF65-F5344CB8AC3E}">
        <p14:creationId xmlns:p14="http://schemas.microsoft.com/office/powerpoint/2010/main" val="3843201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SzTx/>
              <a:buFontTx/>
              <a:buNone/>
              <a:defRPr sz="1200" b="0">
                <a:solidFill>
                  <a:schemeClr val="tx1"/>
                </a:solidFill>
                <a:ea typeface="宋体" pitchFamily="2" charset="-122"/>
              </a:defRPr>
            </a:lvl1pPr>
          </a:lstStyle>
          <a:p>
            <a:pPr>
              <a:defRPr/>
            </a:pPr>
            <a:endParaRPr lang="en-US" altLang="zh-CN"/>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b="0">
                <a:solidFill>
                  <a:schemeClr val="tx1"/>
                </a:solidFill>
                <a:ea typeface="宋体" pitchFamily="2" charset="-122"/>
              </a:defRPr>
            </a:lvl1pPr>
          </a:lstStyle>
          <a:p>
            <a:pPr>
              <a:defRPr/>
            </a:pPr>
            <a:endParaRPr lang="en-US" altLang="zh-CN"/>
          </a:p>
        </p:txBody>
      </p:sp>
      <p:sp>
        <p:nvSpPr>
          <p:cNvPr id="471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SzTx/>
              <a:buFontTx/>
              <a:buNone/>
              <a:defRPr sz="1200" b="0">
                <a:solidFill>
                  <a:schemeClr val="tx1"/>
                </a:solidFill>
                <a:ea typeface="宋体" pitchFamily="2" charset="-122"/>
              </a:defRPr>
            </a:lvl1pPr>
          </a:lstStyle>
          <a:p>
            <a:pPr>
              <a:defRPr/>
            </a:pPr>
            <a:endParaRPr lang="en-US" altLang="zh-CN"/>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buClrTx/>
              <a:buSzTx/>
              <a:buFontTx/>
              <a:buNone/>
              <a:defRPr sz="1200" b="0">
                <a:solidFill>
                  <a:schemeClr val="tx1"/>
                </a:solidFill>
                <a:ea typeface="宋体" pitchFamily="2" charset="-122"/>
              </a:defRPr>
            </a:lvl1pPr>
          </a:lstStyle>
          <a:p>
            <a:pPr>
              <a:defRPr/>
            </a:pPr>
            <a:fld id="{ADBB76FA-2457-4459-A05F-03D621505157}" type="slidenum">
              <a:rPr lang="en-US" altLang="zh-CN"/>
              <a:pPr>
                <a:defRPr/>
              </a:pPr>
              <a:t>‹#›</a:t>
            </a:fld>
            <a:endParaRPr lang="en-US" altLang="zh-CN"/>
          </a:p>
        </p:txBody>
      </p:sp>
    </p:spTree>
    <p:extLst>
      <p:ext uri="{BB962C8B-B14F-4D97-AF65-F5344CB8AC3E}">
        <p14:creationId xmlns:p14="http://schemas.microsoft.com/office/powerpoint/2010/main" val="34947992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1</a:t>
            </a:fld>
            <a:endParaRPr lang="en-US" altLang="zh-CN"/>
          </a:p>
        </p:txBody>
      </p:sp>
    </p:spTree>
    <p:extLst>
      <p:ext uri="{BB962C8B-B14F-4D97-AF65-F5344CB8AC3E}">
        <p14:creationId xmlns:p14="http://schemas.microsoft.com/office/powerpoint/2010/main" val="3636385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t>图纸的出现，即可使具有丰富经验的手工艺人通过图纸将其经验或构思记录下来，传与他人，便于用图纸对产品进行分析、改进和提高，推动设计工作向前发展；还可满足更多的人同时参加同一产品的生产活动，满足社会对产品的需求及提高生产率的要求。因此，利用图纸进行设计，使人类设计活动由直觉设计阶段进入到经验设计阶段。 </a:t>
            </a:r>
            <a:endParaRPr lang="en-US" altLang="zh-CN" dirty="0"/>
          </a:p>
          <a:p>
            <a:r>
              <a:rPr lang="zh-CN" altLang="en-US" dirty="0"/>
              <a:t>但为何如此设计无法说出理由。</a:t>
            </a:r>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16</a:t>
            </a:fld>
            <a:endParaRPr lang="en-US" altLang="zh-CN"/>
          </a:p>
        </p:txBody>
      </p:sp>
    </p:spTree>
    <p:extLst>
      <p:ext uri="{BB962C8B-B14F-4D97-AF65-F5344CB8AC3E}">
        <p14:creationId xmlns:p14="http://schemas.microsoft.com/office/powerpoint/2010/main" val="27813415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20</a:t>
            </a:r>
            <a:r>
              <a:rPr lang="zh-CN" altLang="en-US" dirty="0"/>
              <a:t>世纪以来，由于科学和技术的发展与进步，设计的基础理论研究和实验研究得到加强，随着理论研究的深入、实验数据及设计经验的积累，已形成了一套半经验半理论的设计方法。这种方法以理论计算和长期设计实践而形成的经验、公式、图表、设计手册等作为设计的依据，通过经验公式、近似系数或类比等方法进行设计。依据这套方法进行机电产品设计，称为传统设计。所谓“传统”是指这套设计方法已延用了很长时间，直到现在仍被广泛地采用着。传统设计又称常规设计。 </a:t>
            </a:r>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17</a:t>
            </a:fld>
            <a:endParaRPr lang="en-US" altLang="zh-CN"/>
          </a:p>
        </p:txBody>
      </p:sp>
    </p:spTree>
    <p:extLst>
      <p:ext uri="{BB962C8B-B14F-4D97-AF65-F5344CB8AC3E}">
        <p14:creationId xmlns:p14="http://schemas.microsoft.com/office/powerpoint/2010/main" val="1941579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近</a:t>
            </a:r>
            <a:r>
              <a:rPr lang="en-US" altLang="zh-CN" dirty="0"/>
              <a:t>30</a:t>
            </a:r>
            <a:r>
              <a:rPr lang="zh-CN" altLang="en-US" dirty="0"/>
              <a:t>年来，由于科学和技术迅速发展，对客观世界的认识不断深入， 设计工作所需的理论基础和手段有了很大进步，特别是电子计算机技术的发展及应用，对设计工作产生了革命性的突变，为设计工作提供了实现设计自动或和精密计算的条件。例如</a:t>
            </a:r>
            <a:r>
              <a:rPr lang="en-US" altLang="zh-CN" dirty="0"/>
              <a:t>CAD</a:t>
            </a:r>
            <a:r>
              <a:rPr lang="zh-CN" altLang="en-US" dirty="0"/>
              <a:t>技术能得出所需要的设计计算结果资料、生产图纸和数字化模型，一体化的</a:t>
            </a:r>
            <a:r>
              <a:rPr lang="en-US" altLang="zh-CN" dirty="0"/>
              <a:t>CAD/CAM</a:t>
            </a:r>
            <a:r>
              <a:rPr lang="zh-CN" altLang="en-US" dirty="0"/>
              <a:t>技术更可直接输出加工零件的数控代码程序，直接加工出所需要的零件，从而使人类设计工作步入现代设计阶段。此外，步入现代设计阶段的另一个特点就是，对产品的设计已不是仅考虑产品本身，并且还要考虑对系统和环境的影响；不仅要考虑技术领域，还要考虑经济、社会效益；不仅考虑当前，还需考虑长远发展。例如，汽车设计，不仅要考虑汽车本身的有关技术问题，还需考虑使用者的安全、舒适、操作方便等。此外，还需考虑汽车的燃料供应和污染、车辆存放、道路发展、国家能源政策等问题。 </a:t>
            </a:r>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20</a:t>
            </a:fld>
            <a:endParaRPr lang="en-US" altLang="zh-CN"/>
          </a:p>
        </p:txBody>
      </p:sp>
    </p:spTree>
    <p:extLst>
      <p:ext uri="{BB962C8B-B14F-4D97-AF65-F5344CB8AC3E}">
        <p14:creationId xmlns:p14="http://schemas.microsoft.com/office/powerpoint/2010/main" val="2770231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传统设计方法是一种以静态分析、近似计算、经验设计、手工劳动为特征的设计方法。</a:t>
            </a:r>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23</a:t>
            </a:fld>
            <a:endParaRPr lang="en-US" altLang="zh-CN"/>
          </a:p>
        </p:txBody>
      </p:sp>
    </p:spTree>
    <p:extLst>
      <p:ext uri="{BB962C8B-B14F-4D97-AF65-F5344CB8AC3E}">
        <p14:creationId xmlns:p14="http://schemas.microsoft.com/office/powerpoint/2010/main" val="2305133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37</a:t>
            </a:fld>
            <a:endParaRPr lang="en-US" altLang="zh-CN"/>
          </a:p>
        </p:txBody>
      </p:sp>
    </p:spTree>
    <p:extLst>
      <p:ext uri="{BB962C8B-B14F-4D97-AF65-F5344CB8AC3E}">
        <p14:creationId xmlns:p14="http://schemas.microsoft.com/office/powerpoint/2010/main" val="972975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a:t>现代设计方法可以实现那么多功能，那以前的理论学习不是就没有用了吗？</a:t>
            </a:r>
          </a:p>
          <a:p>
            <a:endParaRPr lang="zh-CN" altLang="en-US" dirty="0"/>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38</a:t>
            </a:fld>
            <a:endParaRPr lang="en-US" altLang="zh-CN"/>
          </a:p>
        </p:txBody>
      </p:sp>
    </p:spTree>
    <p:extLst>
      <p:ext uri="{BB962C8B-B14F-4D97-AF65-F5344CB8AC3E}">
        <p14:creationId xmlns:p14="http://schemas.microsoft.com/office/powerpoint/2010/main" val="4149480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b="0" i="0" dirty="0">
                <a:solidFill>
                  <a:srgbClr val="333333"/>
                </a:solidFill>
                <a:effectLst/>
                <a:latin typeface="arial" panose="020B0604020202020204" pitchFamily="34" charset="0"/>
              </a:rPr>
              <a:t>物体由于外因（受力、湿度、温度场变化等）而变形时，在物体内各部分之间产生相互作用的内力，单位面积上的内力称为应力。应力是一个矢量，沿截面法向的分量称为正应力，沿切向的分量称为切应力</a:t>
            </a:r>
            <a:endParaRPr lang="zh-CN" altLang="en-US" dirty="0"/>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3</a:t>
            </a:fld>
            <a:endParaRPr lang="en-US" altLang="zh-CN"/>
          </a:p>
        </p:txBody>
      </p:sp>
    </p:spTree>
    <p:extLst>
      <p:ext uri="{BB962C8B-B14F-4D97-AF65-F5344CB8AC3E}">
        <p14:creationId xmlns:p14="http://schemas.microsoft.com/office/powerpoint/2010/main" val="3008171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探索宇宙的中国梦</a:t>
            </a:r>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6</a:t>
            </a:fld>
            <a:endParaRPr lang="en-US" altLang="zh-CN"/>
          </a:p>
        </p:txBody>
      </p:sp>
    </p:spTree>
    <p:extLst>
      <p:ext uri="{BB962C8B-B14F-4D97-AF65-F5344CB8AC3E}">
        <p14:creationId xmlns:p14="http://schemas.microsoft.com/office/powerpoint/2010/main" val="1024492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实现了奥运梦</a:t>
            </a:r>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7</a:t>
            </a:fld>
            <a:endParaRPr lang="en-US" altLang="zh-CN"/>
          </a:p>
        </p:txBody>
      </p:sp>
    </p:spTree>
    <p:extLst>
      <p:ext uri="{BB962C8B-B14F-4D97-AF65-F5344CB8AC3E}">
        <p14:creationId xmlns:p14="http://schemas.microsoft.com/office/powerpoint/2010/main" val="4134711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所有采用的设计方法都是为了能够设计出既美观又实用的体育场馆。</a:t>
            </a:r>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8</a:t>
            </a:fld>
            <a:endParaRPr lang="en-US" altLang="zh-CN"/>
          </a:p>
        </p:txBody>
      </p:sp>
    </p:spTree>
    <p:extLst>
      <p:ext uri="{BB962C8B-B14F-4D97-AF65-F5344CB8AC3E}">
        <p14:creationId xmlns:p14="http://schemas.microsoft.com/office/powerpoint/2010/main" val="1120162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9</a:t>
            </a:fld>
            <a:endParaRPr lang="en-US" altLang="zh-CN"/>
          </a:p>
        </p:txBody>
      </p:sp>
    </p:spTree>
    <p:extLst>
      <p:ext uri="{BB962C8B-B14F-4D97-AF65-F5344CB8AC3E}">
        <p14:creationId xmlns:p14="http://schemas.microsoft.com/office/powerpoint/2010/main" val="127091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二维码？青蒿素</a:t>
            </a:r>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10</a:t>
            </a:fld>
            <a:endParaRPr lang="en-US" altLang="zh-CN"/>
          </a:p>
        </p:txBody>
      </p:sp>
    </p:spTree>
    <p:extLst>
      <p:ext uri="{BB962C8B-B14F-4D97-AF65-F5344CB8AC3E}">
        <p14:creationId xmlns:p14="http://schemas.microsoft.com/office/powerpoint/2010/main" val="1790991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设计方案存在于手工艺人头脑之中，无法记录表达，产品也是比较简单的。直觉设计阶段在人类历史中经历了一个很长的时期，</a:t>
            </a:r>
            <a:r>
              <a:rPr lang="en-US" altLang="zh-CN" dirty="0"/>
              <a:t>17 </a:t>
            </a:r>
            <a:r>
              <a:rPr lang="zh-CN" altLang="en-US" dirty="0"/>
              <a:t>世纪以前基本都属于这一阶段。 </a:t>
            </a:r>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13</a:t>
            </a:fld>
            <a:endParaRPr lang="en-US" altLang="zh-CN"/>
          </a:p>
        </p:txBody>
      </p:sp>
    </p:spTree>
    <p:extLst>
      <p:ext uri="{BB962C8B-B14F-4D97-AF65-F5344CB8AC3E}">
        <p14:creationId xmlns:p14="http://schemas.microsoft.com/office/powerpoint/2010/main" val="13563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400" dirty="0"/>
              <a:t>经验设计阶段随着生产的发展，单个手工艺人的经验或其头脑中的构思己很难满足这些要求。于是，手工艺人联合起来，互相协作。一部分经验丰富的手工艺人将自己的经验或构思用图纸表达出来，然后根据图纸组织生产。</a:t>
            </a:r>
          </a:p>
        </p:txBody>
      </p:sp>
      <p:sp>
        <p:nvSpPr>
          <p:cNvPr id="4" name="灯片编号占位符 3"/>
          <p:cNvSpPr>
            <a:spLocks noGrp="1"/>
          </p:cNvSpPr>
          <p:nvPr>
            <p:ph type="sldNum" sz="quarter" idx="5"/>
          </p:nvPr>
        </p:nvSpPr>
        <p:spPr/>
        <p:txBody>
          <a:bodyPr/>
          <a:lstStyle/>
          <a:p>
            <a:pPr>
              <a:defRPr/>
            </a:pPr>
            <a:fld id="{ADBB76FA-2457-4459-A05F-03D621505157}" type="slidenum">
              <a:rPr lang="en-US" altLang="zh-CN" smtClean="0"/>
              <a:pPr>
                <a:defRPr/>
              </a:pPr>
              <a:t>15</a:t>
            </a:fld>
            <a:endParaRPr lang="en-US" altLang="zh-CN"/>
          </a:p>
        </p:txBody>
      </p:sp>
    </p:spTree>
    <p:extLst>
      <p:ext uri="{BB962C8B-B14F-4D97-AF65-F5344CB8AC3E}">
        <p14:creationId xmlns:p14="http://schemas.microsoft.com/office/powerpoint/2010/main" val="4124337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FDA2E8-CB49-4D7E-8865-5F5D7424641C}"/>
              </a:ext>
            </a:extLst>
          </p:cNvPr>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2F22B53-ABB0-41CC-BD7F-914C9A92B147}"/>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35C92E3-1F3D-47DA-BDF4-BDC32D8ED118}"/>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CECB3C06-ACD5-4377-B6CD-8269F23337E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093D002-BBBB-4E25-9212-038F5F3564CA}"/>
              </a:ext>
            </a:extLst>
          </p:cNvPr>
          <p:cNvSpPr>
            <a:spLocks noGrp="1"/>
          </p:cNvSpPr>
          <p:nvPr>
            <p:ph type="sldNum" sz="quarter" idx="12"/>
          </p:nvPr>
        </p:nvSpPr>
        <p:spPr/>
        <p:txBody>
          <a:bodyPr/>
          <a:lstStyle/>
          <a:p>
            <a:fld id="{F21EA0D3-883F-4589-BD22-E8B9A1F7A1C2}" type="slidenum">
              <a:rPr lang="zh-CN" altLang="en-US" smtClean="0"/>
              <a:t>‹#›</a:t>
            </a:fld>
            <a:endParaRPr lang="zh-CN" altLang="en-US"/>
          </a:p>
        </p:txBody>
      </p:sp>
    </p:spTree>
    <p:extLst>
      <p:ext uri="{BB962C8B-B14F-4D97-AF65-F5344CB8AC3E}">
        <p14:creationId xmlns:p14="http://schemas.microsoft.com/office/powerpoint/2010/main" val="2969422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E9EF78-3A31-43D5-8DB3-F91AF8D783D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00D8FAA-0D25-474B-B102-CCE812FE0452}"/>
              </a:ext>
            </a:extLst>
          </p:cNvPr>
          <p:cNvSpPr>
            <a:spLocks noGrp="1"/>
          </p:cNvSpPr>
          <p:nvPr>
            <p:ph type="dt" sz="half" idx="10"/>
          </p:nvPr>
        </p:nvSpPr>
        <p:spPr/>
        <p:txBody>
          <a:bodyPr/>
          <a:lstStyle/>
          <a:p>
            <a:endParaRPr lang="zh-CN" altLang="en-US"/>
          </a:p>
        </p:txBody>
      </p:sp>
      <p:sp>
        <p:nvSpPr>
          <p:cNvPr id="4" name="页脚占位符 3">
            <a:extLst>
              <a:ext uri="{FF2B5EF4-FFF2-40B4-BE49-F238E27FC236}">
                <a16:creationId xmlns:a16="http://schemas.microsoft.com/office/drawing/2014/main" id="{C56F23F2-F5EB-4A12-AA30-A8D6C49F10B3}"/>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043EBCCD-9805-4367-A9C8-019A7EFBAE4E}"/>
              </a:ext>
            </a:extLst>
          </p:cNvPr>
          <p:cNvSpPr>
            <a:spLocks noGrp="1"/>
          </p:cNvSpPr>
          <p:nvPr>
            <p:ph type="sldNum" sz="quarter" idx="12"/>
          </p:nvPr>
        </p:nvSpPr>
        <p:spPr/>
        <p:txBody>
          <a:bodyPr/>
          <a:lstStyle/>
          <a:p>
            <a:fld id="{F21EA0D3-883F-4589-BD22-E8B9A1F7A1C2}" type="slidenum">
              <a:rPr lang="zh-CN" altLang="en-US" smtClean="0"/>
              <a:t>‹#›</a:t>
            </a:fld>
            <a:endParaRPr lang="zh-CN" altLang="en-US"/>
          </a:p>
        </p:txBody>
      </p:sp>
    </p:spTree>
    <p:extLst>
      <p:ext uri="{BB962C8B-B14F-4D97-AF65-F5344CB8AC3E}">
        <p14:creationId xmlns:p14="http://schemas.microsoft.com/office/powerpoint/2010/main" val="2423790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74BB3C3-8DD6-4AF8-BCDC-A90C414EFB71}"/>
              </a:ext>
            </a:extLst>
          </p:cNvPr>
          <p:cNvSpPr>
            <a:spLocks noGrp="1"/>
          </p:cNvSpPr>
          <p:nvPr>
            <p:ph type="dt" sz="half" idx="10"/>
          </p:nvPr>
        </p:nvSpPr>
        <p:spPr/>
        <p:txBody>
          <a:bodyPr/>
          <a:lstStyle/>
          <a:p>
            <a:endParaRPr lang="zh-CN" altLang="en-US"/>
          </a:p>
        </p:txBody>
      </p:sp>
      <p:sp>
        <p:nvSpPr>
          <p:cNvPr id="3" name="页脚占位符 2">
            <a:extLst>
              <a:ext uri="{FF2B5EF4-FFF2-40B4-BE49-F238E27FC236}">
                <a16:creationId xmlns:a16="http://schemas.microsoft.com/office/drawing/2014/main" id="{1E0F772C-560B-49D4-AC66-8B11FC88EA5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81F5D962-A8D3-4B24-90F3-CE50855B7EF1}"/>
              </a:ext>
            </a:extLst>
          </p:cNvPr>
          <p:cNvSpPr>
            <a:spLocks noGrp="1"/>
          </p:cNvSpPr>
          <p:nvPr>
            <p:ph type="sldNum" sz="quarter" idx="12"/>
          </p:nvPr>
        </p:nvSpPr>
        <p:spPr/>
        <p:txBody>
          <a:bodyPr/>
          <a:lstStyle/>
          <a:p>
            <a:fld id="{F21EA0D3-883F-4589-BD22-E8B9A1F7A1C2}" type="slidenum">
              <a:rPr lang="zh-CN" altLang="en-US" smtClean="0"/>
              <a:t>‹#›</a:t>
            </a:fld>
            <a:endParaRPr lang="zh-CN" altLang="en-US"/>
          </a:p>
        </p:txBody>
      </p:sp>
    </p:spTree>
    <p:extLst>
      <p:ext uri="{BB962C8B-B14F-4D97-AF65-F5344CB8AC3E}">
        <p14:creationId xmlns:p14="http://schemas.microsoft.com/office/powerpoint/2010/main" val="82409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51426E-89C8-43CA-A945-E7B204B5F91F}"/>
              </a:ext>
            </a:extLst>
          </p:cNvPr>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E8580E1-766A-4FF0-9787-F66A32F6008B}"/>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1FF2DB6B-815C-407C-A8A4-B1620FB95DC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251F5C7-BE9C-4DE1-BE0E-E75C2571DEC7}"/>
              </a:ext>
            </a:extLst>
          </p:cNvPr>
          <p:cNvSpPr>
            <a:spLocks noGrp="1"/>
          </p:cNvSpPr>
          <p:nvPr>
            <p:ph type="dt" sz="half" idx="10"/>
          </p:nvPr>
        </p:nvSpPr>
        <p:spPr/>
        <p:txBody>
          <a:bodyPr/>
          <a:lstStyle/>
          <a:p>
            <a:endParaRPr lang="zh-CN" altLang="en-US"/>
          </a:p>
        </p:txBody>
      </p:sp>
      <p:sp>
        <p:nvSpPr>
          <p:cNvPr id="6" name="页脚占位符 5">
            <a:extLst>
              <a:ext uri="{FF2B5EF4-FFF2-40B4-BE49-F238E27FC236}">
                <a16:creationId xmlns:a16="http://schemas.microsoft.com/office/drawing/2014/main" id="{AF8DC507-DDE7-4174-9EED-10D9112120B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3A15FBD-1284-409B-994C-B8C344470D81}"/>
              </a:ext>
            </a:extLst>
          </p:cNvPr>
          <p:cNvSpPr>
            <a:spLocks noGrp="1"/>
          </p:cNvSpPr>
          <p:nvPr>
            <p:ph type="sldNum" sz="quarter" idx="12"/>
          </p:nvPr>
        </p:nvSpPr>
        <p:spPr/>
        <p:txBody>
          <a:bodyPr/>
          <a:lstStyle/>
          <a:p>
            <a:fld id="{F21EA0D3-883F-4589-BD22-E8B9A1F7A1C2}" type="slidenum">
              <a:rPr lang="zh-CN" altLang="en-US" smtClean="0"/>
              <a:t>‹#›</a:t>
            </a:fld>
            <a:endParaRPr lang="zh-CN" altLang="en-US"/>
          </a:p>
        </p:txBody>
      </p:sp>
    </p:spTree>
    <p:extLst>
      <p:ext uri="{BB962C8B-B14F-4D97-AF65-F5344CB8AC3E}">
        <p14:creationId xmlns:p14="http://schemas.microsoft.com/office/powerpoint/2010/main" val="1120452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B57BE0-A835-4DBA-9318-A512A070F3FA}"/>
              </a:ext>
            </a:extLst>
          </p:cNvPr>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FCCBAC-95B2-4B62-B719-23CC59378B52}"/>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06C231C-CB00-4071-A21E-67A001E3C86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ACF9D99-5874-4265-BF74-16FC41A0E630}"/>
              </a:ext>
            </a:extLst>
          </p:cNvPr>
          <p:cNvSpPr>
            <a:spLocks noGrp="1"/>
          </p:cNvSpPr>
          <p:nvPr>
            <p:ph type="dt" sz="half" idx="10"/>
          </p:nvPr>
        </p:nvSpPr>
        <p:spPr/>
        <p:txBody>
          <a:bodyPr/>
          <a:lstStyle/>
          <a:p>
            <a:endParaRPr lang="zh-CN" altLang="en-US"/>
          </a:p>
        </p:txBody>
      </p:sp>
      <p:sp>
        <p:nvSpPr>
          <p:cNvPr id="6" name="页脚占位符 5">
            <a:extLst>
              <a:ext uri="{FF2B5EF4-FFF2-40B4-BE49-F238E27FC236}">
                <a16:creationId xmlns:a16="http://schemas.microsoft.com/office/drawing/2014/main" id="{C7E0CABA-AF65-4439-9855-BEE57D1C32A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44B12B5-99D5-4AA2-A266-F1EB9225B225}"/>
              </a:ext>
            </a:extLst>
          </p:cNvPr>
          <p:cNvSpPr>
            <a:spLocks noGrp="1"/>
          </p:cNvSpPr>
          <p:nvPr>
            <p:ph type="sldNum" sz="quarter" idx="12"/>
          </p:nvPr>
        </p:nvSpPr>
        <p:spPr/>
        <p:txBody>
          <a:bodyPr/>
          <a:lstStyle/>
          <a:p>
            <a:fld id="{F21EA0D3-883F-4589-BD22-E8B9A1F7A1C2}" type="slidenum">
              <a:rPr lang="zh-CN" altLang="en-US" smtClean="0"/>
              <a:t>‹#›</a:t>
            </a:fld>
            <a:endParaRPr lang="zh-CN" altLang="en-US"/>
          </a:p>
        </p:txBody>
      </p:sp>
    </p:spTree>
    <p:extLst>
      <p:ext uri="{BB962C8B-B14F-4D97-AF65-F5344CB8AC3E}">
        <p14:creationId xmlns:p14="http://schemas.microsoft.com/office/powerpoint/2010/main" val="54702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AFB7C7-1D2B-46D8-AD72-74101029064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6FF68C8-DB6E-4033-8083-156031EC72D3}"/>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AF0DF25-8E02-4316-AC56-C379C2786B90}"/>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A2849DCF-9D56-4AD8-9695-11BF95245DE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1A516B1-7DC4-4AE2-A94B-6E1AF98C18D8}"/>
              </a:ext>
            </a:extLst>
          </p:cNvPr>
          <p:cNvSpPr>
            <a:spLocks noGrp="1"/>
          </p:cNvSpPr>
          <p:nvPr>
            <p:ph type="sldNum" sz="quarter" idx="12"/>
          </p:nvPr>
        </p:nvSpPr>
        <p:spPr/>
        <p:txBody>
          <a:bodyPr/>
          <a:lstStyle/>
          <a:p>
            <a:fld id="{F21EA0D3-883F-4589-BD22-E8B9A1F7A1C2}" type="slidenum">
              <a:rPr lang="zh-CN" altLang="en-US" smtClean="0"/>
              <a:t>‹#›</a:t>
            </a:fld>
            <a:endParaRPr lang="zh-CN" altLang="en-US"/>
          </a:p>
        </p:txBody>
      </p:sp>
    </p:spTree>
    <p:extLst>
      <p:ext uri="{BB962C8B-B14F-4D97-AF65-F5344CB8AC3E}">
        <p14:creationId xmlns:p14="http://schemas.microsoft.com/office/powerpoint/2010/main" val="3374354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CFCFFC2-B35C-4A90-820C-4714DC915DFD}"/>
              </a:ext>
            </a:extLst>
          </p:cNvPr>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289CE00-8F66-4EC7-9338-A376EF643F48}"/>
              </a:ext>
            </a:extLst>
          </p:cNvPr>
          <p:cNvSpPr>
            <a:spLocks noGrp="1"/>
          </p:cNvSpPr>
          <p:nvPr>
            <p:ph type="body" orient="vert" idx="1"/>
          </p:nvPr>
        </p:nvSpPr>
        <p:spPr>
          <a:xfrm>
            <a:off x="628650" y="365125"/>
            <a:ext cx="57626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C2E42BC-E907-4D46-8F27-18B060028DE7}"/>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DDC6980E-72AF-4B19-9BE1-152EC9396B8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394D18B-1A24-481E-A567-DB54190BF1AE}"/>
              </a:ext>
            </a:extLst>
          </p:cNvPr>
          <p:cNvSpPr>
            <a:spLocks noGrp="1"/>
          </p:cNvSpPr>
          <p:nvPr>
            <p:ph type="sldNum" sz="quarter" idx="12"/>
          </p:nvPr>
        </p:nvSpPr>
        <p:spPr/>
        <p:txBody>
          <a:bodyPr/>
          <a:lstStyle/>
          <a:p>
            <a:fld id="{F21EA0D3-883F-4589-BD22-E8B9A1F7A1C2}" type="slidenum">
              <a:rPr lang="zh-CN" altLang="en-US" smtClean="0"/>
              <a:t>‹#›</a:t>
            </a:fld>
            <a:endParaRPr lang="zh-CN" altLang="en-US"/>
          </a:p>
        </p:txBody>
      </p:sp>
    </p:spTree>
    <p:extLst>
      <p:ext uri="{BB962C8B-B14F-4D97-AF65-F5344CB8AC3E}">
        <p14:creationId xmlns:p14="http://schemas.microsoft.com/office/powerpoint/2010/main" val="4733001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4" name="Rectangle 47">
            <a:extLst>
              <a:ext uri="{FF2B5EF4-FFF2-40B4-BE49-F238E27FC236}">
                <a16:creationId xmlns:a16="http://schemas.microsoft.com/office/drawing/2014/main" id="{5B505214-DADA-49EB-8F08-B5C2B529F6EF}"/>
              </a:ext>
            </a:extLst>
          </p:cNvPr>
          <p:cNvSpPr>
            <a:spLocks noChangeArrowheads="1"/>
          </p:cNvSpPr>
          <p:nvPr userDrawn="1"/>
        </p:nvSpPr>
        <p:spPr bwMode="invGray">
          <a:xfrm>
            <a:off x="42863" y="6453188"/>
            <a:ext cx="9066212" cy="404812"/>
          </a:xfrm>
          <a:prstGeom prst="rect">
            <a:avLst/>
          </a:prstGeom>
          <a:solidFill>
            <a:schemeClr val="tx2">
              <a:lumMod val="75000"/>
            </a:schemeClr>
          </a:solidFill>
          <a:ln>
            <a:noFill/>
          </a:ln>
          <a:effectLst/>
        </p:spPr>
        <p:txBody>
          <a:bodyPr wrap="none" anchor="ctr"/>
          <a:lstStyle/>
          <a:p>
            <a:pPr eaLnBrk="1" hangingPunct="1">
              <a:defRPr/>
            </a:pPr>
            <a:endParaRPr lang="zh-CN" altLang="en-US"/>
          </a:p>
        </p:txBody>
      </p:sp>
      <p:grpSp>
        <p:nvGrpSpPr>
          <p:cNvPr id="5" name="Group 44">
            <a:extLst>
              <a:ext uri="{FF2B5EF4-FFF2-40B4-BE49-F238E27FC236}">
                <a16:creationId xmlns:a16="http://schemas.microsoft.com/office/drawing/2014/main" id="{F274DFA9-08CB-4A57-A1AC-F95EFDE32D20}"/>
              </a:ext>
            </a:extLst>
          </p:cNvPr>
          <p:cNvGrpSpPr>
            <a:grpSpLocks/>
          </p:cNvGrpSpPr>
          <p:nvPr userDrawn="1"/>
        </p:nvGrpSpPr>
        <p:grpSpPr bwMode="auto">
          <a:xfrm>
            <a:off x="31750" y="1772816"/>
            <a:ext cx="9112250" cy="5085184"/>
            <a:chOff x="20" y="663"/>
            <a:chExt cx="5740" cy="3657"/>
          </a:xfrm>
          <a:solidFill>
            <a:schemeClr val="tx2">
              <a:lumMod val="75000"/>
            </a:schemeClr>
          </a:solidFill>
        </p:grpSpPr>
        <p:sp>
          <p:nvSpPr>
            <p:cNvPr id="6" name="Rectangle 45">
              <a:extLst>
                <a:ext uri="{FF2B5EF4-FFF2-40B4-BE49-F238E27FC236}">
                  <a16:creationId xmlns:a16="http://schemas.microsoft.com/office/drawing/2014/main" id="{A35C16AB-8CAE-40E7-9DE4-FAF874A00460}"/>
                </a:ext>
              </a:extLst>
            </p:cNvPr>
            <p:cNvSpPr>
              <a:spLocks noChangeArrowheads="1"/>
            </p:cNvSpPr>
            <p:nvPr/>
          </p:nvSpPr>
          <p:spPr bwMode="ltGray">
            <a:xfrm>
              <a:off x="20"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zh-CN" altLang="en-US"/>
            </a:p>
          </p:txBody>
        </p:sp>
        <p:sp>
          <p:nvSpPr>
            <p:cNvPr id="7" name="Rectangle 46">
              <a:extLst>
                <a:ext uri="{FF2B5EF4-FFF2-40B4-BE49-F238E27FC236}">
                  <a16:creationId xmlns:a16="http://schemas.microsoft.com/office/drawing/2014/main" id="{772CC35A-5773-4335-8244-009A658A7DE2}"/>
                </a:ext>
              </a:extLst>
            </p:cNvPr>
            <p:cNvSpPr>
              <a:spLocks noChangeArrowheads="1"/>
            </p:cNvSpPr>
            <p:nvPr/>
          </p:nvSpPr>
          <p:spPr bwMode="ltGray">
            <a:xfrm>
              <a:off x="5602"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zh-CN" altLang="en-US"/>
            </a:p>
          </p:txBody>
        </p:sp>
      </p:grpSp>
      <p:grpSp>
        <p:nvGrpSpPr>
          <p:cNvPr id="8" name="Group 48"/>
          <p:cNvGrpSpPr>
            <a:grpSpLocks/>
          </p:cNvGrpSpPr>
          <p:nvPr userDrawn="1"/>
        </p:nvGrpSpPr>
        <p:grpSpPr bwMode="auto">
          <a:xfrm>
            <a:off x="0" y="0"/>
            <a:ext cx="9150350" cy="6859588"/>
            <a:chOff x="0" y="0"/>
            <a:chExt cx="5764" cy="4321"/>
          </a:xfrm>
        </p:grpSpPr>
        <p:sp>
          <p:nvSpPr>
            <p:cNvPr id="9" name="AutoShape 49">
              <a:extLst>
                <a:ext uri="{FF2B5EF4-FFF2-40B4-BE49-F238E27FC236}">
                  <a16:creationId xmlns:a16="http://schemas.microsoft.com/office/drawing/2014/main" id="{3E7EE973-7617-4DA8-9BF8-D6A1D3472D20}"/>
                </a:ext>
              </a:extLst>
            </p:cNvPr>
            <p:cNvSpPr>
              <a:spLocks noChangeArrowheads="1"/>
            </p:cNvSpPr>
            <p:nvPr/>
          </p:nvSpPr>
          <p:spPr bwMode="white">
            <a:xfrm>
              <a:off x="27" y="24"/>
              <a:ext cx="5712" cy="4274"/>
            </a:xfrm>
            <a:prstGeom prst="roundRect">
              <a:avLst>
                <a:gd name="adj" fmla="val 6227"/>
              </a:avLst>
            </a:prstGeom>
            <a:noFill/>
            <a:ln w="76200">
              <a:solidFill>
                <a:schemeClr val="bg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Tahoma" panose="020B0604030504040204" pitchFamily="34" charset="0"/>
                  <a:ea typeface="宋体" panose="02010600030101010101" pitchFamily="2" charset="-122"/>
                </a:defRPr>
              </a:lvl1pPr>
              <a:lvl2pPr marL="742950" indent="-285750" eaLnBrk="0" hangingPunct="0">
                <a:defRPr>
                  <a:solidFill>
                    <a:schemeClr val="tx1"/>
                  </a:solidFill>
                  <a:latin typeface="Tahoma" panose="020B0604030504040204" pitchFamily="34" charset="0"/>
                  <a:ea typeface="宋体" panose="02010600030101010101" pitchFamily="2" charset="-122"/>
                </a:defRPr>
              </a:lvl2pPr>
              <a:lvl3pPr marL="1143000" indent="-228600" eaLnBrk="0" hangingPunct="0">
                <a:defRPr>
                  <a:solidFill>
                    <a:schemeClr val="tx1"/>
                  </a:solidFill>
                  <a:latin typeface="Tahoma" panose="020B0604030504040204" pitchFamily="34" charset="0"/>
                  <a:ea typeface="宋体" panose="02010600030101010101" pitchFamily="2" charset="-122"/>
                </a:defRPr>
              </a:lvl3pPr>
              <a:lvl4pPr marL="1600200" indent="-228600" eaLnBrk="0" hangingPunct="0">
                <a:defRPr>
                  <a:solidFill>
                    <a:schemeClr val="tx1"/>
                  </a:solidFill>
                  <a:latin typeface="Tahoma" panose="020B0604030504040204" pitchFamily="34" charset="0"/>
                  <a:ea typeface="宋体" panose="02010600030101010101" pitchFamily="2" charset="-122"/>
                </a:defRPr>
              </a:lvl4pPr>
              <a:lvl5pPr marL="2057400" indent="-228600" eaLnBrk="0" hangingPunct="0">
                <a:defRPr>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9pPr>
            </a:lstStyle>
            <a:p>
              <a:pPr eaLnBrk="1" hangingPunct="1">
                <a:defRPr/>
              </a:pPr>
              <a:endParaRPr lang="zh-CN" altLang="en-US"/>
            </a:p>
          </p:txBody>
        </p:sp>
        <p:sp>
          <p:nvSpPr>
            <p:cNvPr id="10" name="Freeform 50"/>
            <p:cNvSpPr>
              <a:spLocks/>
            </p:cNvSpPr>
            <p:nvPr/>
          </p:nvSpPr>
          <p:spPr bwMode="white">
            <a:xfrm>
              <a:off x="0" y="0"/>
              <a:ext cx="288" cy="282"/>
            </a:xfrm>
            <a:custGeom>
              <a:avLst/>
              <a:gdLst>
                <a:gd name="T0" fmla="*/ 2 w 288"/>
                <a:gd name="T1" fmla="*/ 282 h 282"/>
                <a:gd name="T2" fmla="*/ 82 w 288"/>
                <a:gd name="T3" fmla="*/ 144 h 282"/>
                <a:gd name="T4" fmla="*/ 165 w 288"/>
                <a:gd name="T5" fmla="*/ 36 h 282"/>
                <a:gd name="T6" fmla="*/ 288 w 288"/>
                <a:gd name="T7" fmla="*/ 0 h 282"/>
                <a:gd name="T8" fmla="*/ 0 w 288"/>
                <a:gd name="T9" fmla="*/ 0 h 2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2">
                  <a:moveTo>
                    <a:pt x="2" y="282"/>
                  </a:moveTo>
                  <a:lnTo>
                    <a:pt x="82" y="144"/>
                  </a:lnTo>
                  <a:lnTo>
                    <a:pt x="165" y="36"/>
                  </a:lnTo>
                  <a:lnTo>
                    <a:pt x="288"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1" name="Freeform 51"/>
            <p:cNvSpPr>
              <a:spLocks/>
            </p:cNvSpPr>
            <p:nvPr/>
          </p:nvSpPr>
          <p:spPr bwMode="white">
            <a:xfrm>
              <a:off x="5" y="3985"/>
              <a:ext cx="244" cy="336"/>
            </a:xfrm>
            <a:custGeom>
              <a:avLst/>
              <a:gdLst>
                <a:gd name="T0" fmla="*/ 253 w 243"/>
                <a:gd name="T1" fmla="*/ 335 h 336"/>
                <a:gd name="T2" fmla="*/ 132 w 243"/>
                <a:gd name="T3" fmla="*/ 239 h 336"/>
                <a:gd name="T4" fmla="*/ 30 w 243"/>
                <a:gd name="T5" fmla="*/ 144 h 336"/>
                <a:gd name="T6" fmla="*/ 0 w 243"/>
                <a:gd name="T7" fmla="*/ 0 h 336"/>
                <a:gd name="T8" fmla="*/ 1 w 243"/>
                <a:gd name="T9" fmla="*/ 336 h 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336">
                  <a:moveTo>
                    <a:pt x="243" y="335"/>
                  </a:moveTo>
                  <a:lnTo>
                    <a:pt x="122" y="239"/>
                  </a:lnTo>
                  <a:lnTo>
                    <a:pt x="30" y="144"/>
                  </a:lnTo>
                  <a:lnTo>
                    <a:pt x="0" y="0"/>
                  </a:lnTo>
                  <a:lnTo>
                    <a:pt x="1" y="336"/>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2" name="Freeform 52"/>
            <p:cNvSpPr>
              <a:spLocks/>
            </p:cNvSpPr>
            <p:nvPr/>
          </p:nvSpPr>
          <p:spPr bwMode="white">
            <a:xfrm>
              <a:off x="5511" y="4029"/>
              <a:ext cx="253" cy="290"/>
            </a:xfrm>
            <a:custGeom>
              <a:avLst/>
              <a:gdLst>
                <a:gd name="T0" fmla="*/ 546 w 232"/>
                <a:gd name="T1" fmla="*/ 0 h 290"/>
                <a:gd name="T2" fmla="*/ 390 w 232"/>
                <a:gd name="T3" fmla="*/ 144 h 290"/>
                <a:gd name="T4" fmla="*/ 236 w 232"/>
                <a:gd name="T5" fmla="*/ 253 h 290"/>
                <a:gd name="T6" fmla="*/ 0 w 232"/>
                <a:gd name="T7" fmla="*/ 290 h 290"/>
                <a:gd name="T8" fmla="*/ 551 w 232"/>
                <a:gd name="T9" fmla="*/ 287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 name="Freeform 53"/>
            <p:cNvSpPr>
              <a:spLocks/>
            </p:cNvSpPr>
            <p:nvPr/>
          </p:nvSpPr>
          <p:spPr bwMode="white">
            <a:xfrm>
              <a:off x="5472" y="0"/>
              <a:ext cx="288" cy="288"/>
            </a:xfrm>
            <a:custGeom>
              <a:avLst/>
              <a:gdLst>
                <a:gd name="T0" fmla="*/ 0 w 288"/>
                <a:gd name="T1" fmla="*/ 0 h 288"/>
                <a:gd name="T2" fmla="*/ 144 w 288"/>
                <a:gd name="T3" fmla="*/ 82 h 288"/>
                <a:gd name="T4" fmla="*/ 252 w 288"/>
                <a:gd name="T5" fmla="*/ 165 h 288"/>
                <a:gd name="T6" fmla="*/ 288 w 288"/>
                <a:gd name="T7" fmla="*/ 288 h 288"/>
                <a:gd name="T8" fmla="*/ 288 w 288"/>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8">
                  <a:moveTo>
                    <a:pt x="0" y="0"/>
                  </a:moveTo>
                  <a:lnTo>
                    <a:pt x="144" y="82"/>
                  </a:lnTo>
                  <a:lnTo>
                    <a:pt x="252" y="165"/>
                  </a:lnTo>
                  <a:lnTo>
                    <a:pt x="288" y="288"/>
                  </a:lnTo>
                  <a:lnTo>
                    <a:pt x="288"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4" name="页脚占位符 6">
            <a:extLst>
              <a:ext uri="{FF2B5EF4-FFF2-40B4-BE49-F238E27FC236}">
                <a16:creationId xmlns:a16="http://schemas.microsoft.com/office/drawing/2014/main" id="{C93288CA-DDD9-475F-A6FA-C7544EFE9FCB}"/>
              </a:ext>
            </a:extLst>
          </p:cNvPr>
          <p:cNvSpPr txBox="1">
            <a:spLocks/>
          </p:cNvSpPr>
          <p:nvPr userDrawn="1"/>
        </p:nvSpPr>
        <p:spPr>
          <a:xfrm>
            <a:off x="3776663" y="6448425"/>
            <a:ext cx="1598612" cy="365125"/>
          </a:xfrm>
          <a:prstGeom prst="rect">
            <a:avLst/>
          </a:prstGeom>
        </p:spPr>
        <p:txBody>
          <a:bodyPr lIns="45720" anchor="ctr"/>
          <a:lstStyle>
            <a:defPPr>
              <a:defRPr lang="zh-CN"/>
            </a:defPPr>
            <a:lvl1pPr algn="l" rtl="0" fontAlgn="base">
              <a:spcBef>
                <a:spcPct val="0"/>
              </a:spcBef>
              <a:spcAft>
                <a:spcPct val="0"/>
              </a:spcAft>
              <a:defRPr sz="1200" kern="1200">
                <a:solidFill>
                  <a:schemeClr val="tx1">
                    <a:lumMod val="65000"/>
                    <a:lumOff val="35000"/>
                  </a:schemeClr>
                </a:solidFill>
                <a:latin typeface="Century Gothic" pitchFamily="34" charset="0"/>
                <a:ea typeface="宋体" charset="-122"/>
                <a:cs typeface="+mn-cs"/>
              </a:defRPr>
            </a:lvl1pPr>
            <a:lvl2pPr marL="457200" algn="l" rtl="0" fontAlgn="base">
              <a:spcBef>
                <a:spcPct val="0"/>
              </a:spcBef>
              <a:spcAft>
                <a:spcPct val="0"/>
              </a:spcAft>
              <a:defRPr kern="1200">
                <a:solidFill>
                  <a:srgbClr val="000000"/>
                </a:solidFill>
                <a:latin typeface="Arial" charset="0"/>
                <a:ea typeface="宋体" charset="-122"/>
                <a:cs typeface="+mn-cs"/>
              </a:defRPr>
            </a:lvl2pPr>
            <a:lvl3pPr marL="914400" algn="l" rtl="0" fontAlgn="base">
              <a:spcBef>
                <a:spcPct val="0"/>
              </a:spcBef>
              <a:spcAft>
                <a:spcPct val="0"/>
              </a:spcAft>
              <a:defRPr kern="1200">
                <a:solidFill>
                  <a:srgbClr val="000000"/>
                </a:solidFill>
                <a:latin typeface="Arial" charset="0"/>
                <a:ea typeface="宋体" charset="-122"/>
                <a:cs typeface="+mn-cs"/>
              </a:defRPr>
            </a:lvl3pPr>
            <a:lvl4pPr marL="1371600" algn="l" rtl="0" fontAlgn="base">
              <a:spcBef>
                <a:spcPct val="0"/>
              </a:spcBef>
              <a:spcAft>
                <a:spcPct val="0"/>
              </a:spcAft>
              <a:defRPr kern="1200">
                <a:solidFill>
                  <a:srgbClr val="000000"/>
                </a:solidFill>
                <a:latin typeface="Arial" charset="0"/>
                <a:ea typeface="宋体" charset="-122"/>
                <a:cs typeface="+mn-cs"/>
              </a:defRPr>
            </a:lvl4pPr>
            <a:lvl5pPr marL="1828800" algn="l" rtl="0" fontAlgn="base">
              <a:spcBef>
                <a:spcPct val="0"/>
              </a:spcBef>
              <a:spcAft>
                <a:spcPct val="0"/>
              </a:spcAft>
              <a:defRPr kern="1200">
                <a:solidFill>
                  <a:srgbClr val="000000"/>
                </a:solidFill>
                <a:latin typeface="Arial" charset="0"/>
                <a:ea typeface="宋体" charset="-122"/>
                <a:cs typeface="+mn-cs"/>
              </a:defRPr>
            </a:lvl5pPr>
            <a:lvl6pPr marL="2286000" algn="l" defTabSz="914400" rtl="0" eaLnBrk="1" latinLnBrk="0" hangingPunct="1">
              <a:defRPr kern="1200">
                <a:solidFill>
                  <a:srgbClr val="000000"/>
                </a:solidFill>
                <a:latin typeface="Arial" charset="0"/>
                <a:ea typeface="宋体" charset="-122"/>
                <a:cs typeface="+mn-cs"/>
              </a:defRPr>
            </a:lvl6pPr>
            <a:lvl7pPr marL="2743200" algn="l" defTabSz="914400" rtl="0" eaLnBrk="1" latinLnBrk="0" hangingPunct="1">
              <a:defRPr kern="1200">
                <a:solidFill>
                  <a:srgbClr val="000000"/>
                </a:solidFill>
                <a:latin typeface="Arial" charset="0"/>
                <a:ea typeface="宋体" charset="-122"/>
                <a:cs typeface="+mn-cs"/>
              </a:defRPr>
            </a:lvl7pPr>
            <a:lvl8pPr marL="3200400" algn="l" defTabSz="914400" rtl="0" eaLnBrk="1" latinLnBrk="0" hangingPunct="1">
              <a:defRPr kern="1200">
                <a:solidFill>
                  <a:srgbClr val="000000"/>
                </a:solidFill>
                <a:latin typeface="Arial" charset="0"/>
                <a:ea typeface="宋体" charset="-122"/>
                <a:cs typeface="+mn-cs"/>
              </a:defRPr>
            </a:lvl8pPr>
            <a:lvl9pPr marL="3657600" algn="l" defTabSz="914400" rtl="0" eaLnBrk="1" latinLnBrk="0" hangingPunct="1">
              <a:defRPr kern="1200">
                <a:solidFill>
                  <a:srgbClr val="000000"/>
                </a:solidFill>
                <a:latin typeface="Arial" charset="0"/>
                <a:ea typeface="宋体" charset="-122"/>
                <a:cs typeface="+mn-cs"/>
              </a:defRPr>
            </a:lvl9pPr>
          </a:lstStyle>
          <a:p>
            <a:pPr algn="ctr" eaLnBrk="1" hangingPunct="1">
              <a:defRPr/>
            </a:pPr>
            <a:r>
              <a:rPr lang="en-US" altLang="zh-CN" sz="1400" dirty="0">
                <a:solidFill>
                  <a:schemeClr val="bg1"/>
                </a:solidFill>
                <a:latin typeface="Impact" pitchFamily="34" charset="0"/>
              </a:rPr>
              <a:t>Taizhou University</a:t>
            </a:r>
            <a:endParaRPr lang="zh-CN" altLang="en-US" sz="1400" dirty="0">
              <a:solidFill>
                <a:schemeClr val="bg1"/>
              </a:solidFill>
              <a:latin typeface="Impact" pitchFamily="34" charset="0"/>
            </a:endParaRPr>
          </a:p>
        </p:txBody>
      </p:sp>
      <p:sp>
        <p:nvSpPr>
          <p:cNvPr id="15" name="TextBox 14">
            <a:extLst>
              <a:ext uri="{FF2B5EF4-FFF2-40B4-BE49-F238E27FC236}">
                <a16:creationId xmlns:a16="http://schemas.microsoft.com/office/drawing/2014/main" id="{47EF13AE-E21A-49E1-94A2-E4E2FDD1A786}"/>
              </a:ext>
            </a:extLst>
          </p:cNvPr>
          <p:cNvSpPr txBox="1">
            <a:spLocks noChangeArrowheads="1"/>
          </p:cNvSpPr>
          <p:nvPr userDrawn="1"/>
        </p:nvSpPr>
        <p:spPr bwMode="auto">
          <a:xfrm>
            <a:off x="6553200" y="6503988"/>
            <a:ext cx="25908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ahoma" panose="020B0604030504040204" pitchFamily="34" charset="0"/>
                <a:ea typeface="宋体" panose="02010600030101010101" pitchFamily="2" charset="-122"/>
              </a:defRPr>
            </a:lvl1pPr>
            <a:lvl2pPr marL="742950" indent="-285750" eaLnBrk="0" hangingPunct="0">
              <a:defRPr>
                <a:solidFill>
                  <a:schemeClr val="tx1"/>
                </a:solidFill>
                <a:latin typeface="Tahoma" panose="020B0604030504040204" pitchFamily="34" charset="0"/>
                <a:ea typeface="宋体" panose="02010600030101010101" pitchFamily="2" charset="-122"/>
              </a:defRPr>
            </a:lvl2pPr>
            <a:lvl3pPr marL="1143000" indent="-228600" eaLnBrk="0" hangingPunct="0">
              <a:defRPr>
                <a:solidFill>
                  <a:schemeClr val="tx1"/>
                </a:solidFill>
                <a:latin typeface="Tahoma" panose="020B0604030504040204" pitchFamily="34" charset="0"/>
                <a:ea typeface="宋体" panose="02010600030101010101" pitchFamily="2" charset="-122"/>
              </a:defRPr>
            </a:lvl3pPr>
            <a:lvl4pPr marL="1600200" indent="-228600" eaLnBrk="0" hangingPunct="0">
              <a:defRPr>
                <a:solidFill>
                  <a:schemeClr val="tx1"/>
                </a:solidFill>
                <a:latin typeface="Tahoma" panose="020B0604030504040204" pitchFamily="34" charset="0"/>
                <a:ea typeface="宋体" panose="02010600030101010101" pitchFamily="2" charset="-122"/>
              </a:defRPr>
            </a:lvl4pPr>
            <a:lvl5pPr marL="2057400" indent="-228600" eaLnBrk="0" hangingPunct="0">
              <a:defRPr>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9pPr>
          </a:lstStyle>
          <a:p>
            <a:pPr eaLnBrk="1" hangingPunct="1">
              <a:defRPr/>
            </a:pPr>
            <a:fld id="{77BEDCE1-5359-47BD-B9F0-308B32D1E9FE}" type="datetime8">
              <a:rPr lang="en-US" altLang="zh-CN" sz="1300" smtClean="0">
                <a:solidFill>
                  <a:schemeClr val="bg1"/>
                </a:solidFill>
                <a:latin typeface="Impact" panose="020B0806030902050204" pitchFamily="34" charset="0"/>
              </a:rPr>
              <a:pPr eaLnBrk="1" hangingPunct="1">
                <a:defRPr/>
              </a:pPr>
              <a:t>4/1/2021 10:32 AM</a:t>
            </a:fld>
            <a:endParaRPr lang="zh-CN" altLang="en-US" sz="1300">
              <a:solidFill>
                <a:schemeClr val="bg1"/>
              </a:solidFill>
              <a:latin typeface="Impact" panose="020B0806030902050204" pitchFamily="34" charset="0"/>
            </a:endParaRP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6" name="Rectangle 6">
            <a:extLst>
              <a:ext uri="{FF2B5EF4-FFF2-40B4-BE49-F238E27FC236}">
                <a16:creationId xmlns:a16="http://schemas.microsoft.com/office/drawing/2014/main" id="{83D69065-BD29-4EC8-869C-0BC845466481}"/>
              </a:ext>
            </a:extLst>
          </p:cNvPr>
          <p:cNvSpPr>
            <a:spLocks noGrp="1" noChangeArrowheads="1"/>
          </p:cNvSpPr>
          <p:nvPr>
            <p:ph type="sldNum" sz="quarter" idx="10"/>
          </p:nvPr>
        </p:nvSpPr>
        <p:spPr>
          <a:xfrm>
            <a:off x="457200" y="6480175"/>
            <a:ext cx="762000" cy="292100"/>
          </a:xfrm>
        </p:spPr>
        <p:txBody>
          <a:bodyPr anchor="t"/>
          <a:lstStyle>
            <a:lvl1pPr>
              <a:defRPr b="1">
                <a:solidFill>
                  <a:schemeClr val="bg1"/>
                </a:solidFill>
                <a:latin typeface="Verdana" pitchFamily="34" charset="0"/>
              </a:defRPr>
            </a:lvl1pPr>
          </a:lstStyle>
          <a:p>
            <a:fld id="{DE34EF24-55D2-4E57-9317-94FDB437677E}" type="slidenum">
              <a:rPr lang="zh-CN" altLang="en-US"/>
              <a:pPr/>
              <a:t>‹#›</a:t>
            </a:fld>
            <a:endParaRPr lang="en-US" altLang="zh-CN"/>
          </a:p>
        </p:txBody>
      </p:sp>
    </p:spTree>
    <p:extLst>
      <p:ext uri="{BB962C8B-B14F-4D97-AF65-F5344CB8AC3E}">
        <p14:creationId xmlns:p14="http://schemas.microsoft.com/office/powerpoint/2010/main" val="1868685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7" name="Group 44">
            <a:extLst>
              <a:ext uri="{FF2B5EF4-FFF2-40B4-BE49-F238E27FC236}">
                <a16:creationId xmlns:a16="http://schemas.microsoft.com/office/drawing/2014/main" id="{39F87C38-EFA0-4D16-9E0E-F6E67DF89A14}"/>
              </a:ext>
            </a:extLst>
          </p:cNvPr>
          <p:cNvGrpSpPr>
            <a:grpSpLocks/>
          </p:cNvGrpSpPr>
          <p:nvPr userDrawn="1"/>
        </p:nvGrpSpPr>
        <p:grpSpPr bwMode="auto">
          <a:xfrm>
            <a:off x="31750" y="1027113"/>
            <a:ext cx="9112250" cy="5830887"/>
            <a:chOff x="20" y="663"/>
            <a:chExt cx="5740" cy="3657"/>
          </a:xfrm>
          <a:solidFill>
            <a:srgbClr val="006FFE"/>
          </a:solidFill>
        </p:grpSpPr>
        <p:sp>
          <p:nvSpPr>
            <p:cNvPr id="8" name="Rectangle 45">
              <a:extLst>
                <a:ext uri="{FF2B5EF4-FFF2-40B4-BE49-F238E27FC236}">
                  <a16:creationId xmlns:a16="http://schemas.microsoft.com/office/drawing/2014/main" id="{EA88D4A8-F592-48D7-B10E-2239518E774B}"/>
                </a:ext>
              </a:extLst>
            </p:cNvPr>
            <p:cNvSpPr>
              <a:spLocks noChangeArrowheads="1"/>
            </p:cNvSpPr>
            <p:nvPr/>
          </p:nvSpPr>
          <p:spPr bwMode="ltGray">
            <a:xfrm>
              <a:off x="20"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 name="Rectangle 46">
              <a:extLst>
                <a:ext uri="{FF2B5EF4-FFF2-40B4-BE49-F238E27FC236}">
                  <a16:creationId xmlns:a16="http://schemas.microsoft.com/office/drawing/2014/main" id="{F8C35416-5AD8-4F03-BE88-B65EEBE03AE9}"/>
                </a:ext>
              </a:extLst>
            </p:cNvPr>
            <p:cNvSpPr>
              <a:spLocks noChangeArrowheads="1"/>
            </p:cNvSpPr>
            <p:nvPr/>
          </p:nvSpPr>
          <p:spPr bwMode="ltGray">
            <a:xfrm>
              <a:off x="5602"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 name="Rectangle 47">
            <a:extLst>
              <a:ext uri="{FF2B5EF4-FFF2-40B4-BE49-F238E27FC236}">
                <a16:creationId xmlns:a16="http://schemas.microsoft.com/office/drawing/2014/main" id="{F98891D2-8F3D-436A-BBC2-28E17EC84B2C}"/>
              </a:ext>
            </a:extLst>
          </p:cNvPr>
          <p:cNvSpPr>
            <a:spLocks noChangeArrowheads="1"/>
          </p:cNvSpPr>
          <p:nvPr userDrawn="1"/>
        </p:nvSpPr>
        <p:spPr bwMode="invGray">
          <a:xfrm>
            <a:off x="42863" y="6453188"/>
            <a:ext cx="9066212" cy="404812"/>
          </a:xfrm>
          <a:prstGeom prst="rect">
            <a:avLst/>
          </a:prstGeom>
          <a:solidFill>
            <a:srgbClr val="006FFE"/>
          </a:solidFill>
          <a:ln>
            <a:noFill/>
          </a:ln>
          <a:effectLst/>
        </p:spPr>
        <p:txBody>
          <a:bodyPr wrap="none" anchor="ctr"/>
          <a:lstStyle/>
          <a:p>
            <a:endParaRPr lang="zh-CN" altLang="en-US"/>
          </a:p>
        </p:txBody>
      </p:sp>
      <p:grpSp>
        <p:nvGrpSpPr>
          <p:cNvPr id="11" name="Group 48">
            <a:extLst>
              <a:ext uri="{FF2B5EF4-FFF2-40B4-BE49-F238E27FC236}">
                <a16:creationId xmlns:a16="http://schemas.microsoft.com/office/drawing/2014/main" id="{EEDF2358-6F60-40E5-B3ED-76C3C080A52B}"/>
              </a:ext>
            </a:extLst>
          </p:cNvPr>
          <p:cNvGrpSpPr>
            <a:grpSpLocks/>
          </p:cNvGrpSpPr>
          <p:nvPr userDrawn="1"/>
        </p:nvGrpSpPr>
        <p:grpSpPr bwMode="auto">
          <a:xfrm>
            <a:off x="0" y="0"/>
            <a:ext cx="9150350" cy="6859588"/>
            <a:chOff x="0" y="0"/>
            <a:chExt cx="5764" cy="4321"/>
          </a:xfrm>
        </p:grpSpPr>
        <p:sp>
          <p:nvSpPr>
            <p:cNvPr id="12" name="AutoShape 49">
              <a:extLst>
                <a:ext uri="{FF2B5EF4-FFF2-40B4-BE49-F238E27FC236}">
                  <a16:creationId xmlns:a16="http://schemas.microsoft.com/office/drawing/2014/main" id="{1055387B-9C1C-403D-8F76-330439076215}"/>
                </a:ext>
              </a:extLst>
            </p:cNvPr>
            <p:cNvSpPr>
              <a:spLocks noChangeArrowheads="1"/>
            </p:cNvSpPr>
            <p:nvPr/>
          </p:nvSpPr>
          <p:spPr bwMode="white">
            <a:xfrm>
              <a:off x="27" y="24"/>
              <a:ext cx="5712" cy="4274"/>
            </a:xfrm>
            <a:prstGeom prst="roundRect">
              <a:avLst>
                <a:gd name="adj" fmla="val 6227"/>
              </a:avLst>
            </a:prstGeom>
            <a:noFill/>
            <a:ln w="76200">
              <a:solidFill>
                <a:schemeClr val="bg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 name="Freeform 50">
              <a:extLst>
                <a:ext uri="{FF2B5EF4-FFF2-40B4-BE49-F238E27FC236}">
                  <a16:creationId xmlns:a16="http://schemas.microsoft.com/office/drawing/2014/main" id="{95CA1B6E-E71A-4A3D-93FB-DF6FE69109E9}"/>
                </a:ext>
              </a:extLst>
            </p:cNvPr>
            <p:cNvSpPr>
              <a:spLocks/>
            </p:cNvSpPr>
            <p:nvPr/>
          </p:nvSpPr>
          <p:spPr bwMode="white">
            <a:xfrm>
              <a:off x="0" y="0"/>
              <a:ext cx="288" cy="282"/>
            </a:xfrm>
            <a:custGeom>
              <a:avLst/>
              <a:gdLst>
                <a:gd name="T0" fmla="*/ 2 w 288"/>
                <a:gd name="T1" fmla="*/ 282 h 282"/>
                <a:gd name="T2" fmla="*/ 82 w 288"/>
                <a:gd name="T3" fmla="*/ 144 h 282"/>
                <a:gd name="T4" fmla="*/ 165 w 288"/>
                <a:gd name="T5" fmla="*/ 36 h 282"/>
                <a:gd name="T6" fmla="*/ 288 w 288"/>
                <a:gd name="T7" fmla="*/ 0 h 282"/>
                <a:gd name="T8" fmla="*/ 0 w 288"/>
                <a:gd name="T9" fmla="*/ 0 h 2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2">
                  <a:moveTo>
                    <a:pt x="2" y="282"/>
                  </a:moveTo>
                  <a:lnTo>
                    <a:pt x="82" y="144"/>
                  </a:lnTo>
                  <a:lnTo>
                    <a:pt x="165" y="36"/>
                  </a:lnTo>
                  <a:lnTo>
                    <a:pt x="288"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Freeform 51">
              <a:extLst>
                <a:ext uri="{FF2B5EF4-FFF2-40B4-BE49-F238E27FC236}">
                  <a16:creationId xmlns:a16="http://schemas.microsoft.com/office/drawing/2014/main" id="{706E56BC-A9F2-46D0-957C-5AAB0F682393}"/>
                </a:ext>
              </a:extLst>
            </p:cNvPr>
            <p:cNvSpPr>
              <a:spLocks/>
            </p:cNvSpPr>
            <p:nvPr/>
          </p:nvSpPr>
          <p:spPr bwMode="white">
            <a:xfrm>
              <a:off x="5" y="3985"/>
              <a:ext cx="244" cy="336"/>
            </a:xfrm>
            <a:custGeom>
              <a:avLst/>
              <a:gdLst>
                <a:gd name="T0" fmla="*/ 247 w 243"/>
                <a:gd name="T1" fmla="*/ 335 h 336"/>
                <a:gd name="T2" fmla="*/ 126 w 243"/>
                <a:gd name="T3" fmla="*/ 239 h 336"/>
                <a:gd name="T4" fmla="*/ 30 w 243"/>
                <a:gd name="T5" fmla="*/ 144 h 336"/>
                <a:gd name="T6" fmla="*/ 0 w 243"/>
                <a:gd name="T7" fmla="*/ 0 h 336"/>
                <a:gd name="T8" fmla="*/ 1 w 243"/>
                <a:gd name="T9" fmla="*/ 336 h 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336">
                  <a:moveTo>
                    <a:pt x="243" y="335"/>
                  </a:moveTo>
                  <a:lnTo>
                    <a:pt x="122" y="239"/>
                  </a:lnTo>
                  <a:lnTo>
                    <a:pt x="30" y="144"/>
                  </a:lnTo>
                  <a:lnTo>
                    <a:pt x="0" y="0"/>
                  </a:lnTo>
                  <a:lnTo>
                    <a:pt x="1" y="336"/>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Freeform 52">
              <a:extLst>
                <a:ext uri="{FF2B5EF4-FFF2-40B4-BE49-F238E27FC236}">
                  <a16:creationId xmlns:a16="http://schemas.microsoft.com/office/drawing/2014/main" id="{DFB65B39-D78F-4D86-8948-99B46B51B5CF}"/>
                </a:ext>
              </a:extLst>
            </p:cNvPr>
            <p:cNvSpPr>
              <a:spLocks/>
            </p:cNvSpPr>
            <p:nvPr/>
          </p:nvSpPr>
          <p:spPr bwMode="white">
            <a:xfrm>
              <a:off x="5511" y="4029"/>
              <a:ext cx="253" cy="290"/>
            </a:xfrm>
            <a:custGeom>
              <a:avLst/>
              <a:gdLst>
                <a:gd name="T0" fmla="*/ 325 w 232"/>
                <a:gd name="T1" fmla="*/ 0 h 290"/>
                <a:gd name="T2" fmla="*/ 232 w 232"/>
                <a:gd name="T3" fmla="*/ 144 h 290"/>
                <a:gd name="T4" fmla="*/ 140 w 232"/>
                <a:gd name="T5" fmla="*/ 253 h 290"/>
                <a:gd name="T6" fmla="*/ 0 w 232"/>
                <a:gd name="T7" fmla="*/ 290 h 290"/>
                <a:gd name="T8" fmla="*/ 328 w 232"/>
                <a:gd name="T9" fmla="*/ 287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Freeform 53">
              <a:extLst>
                <a:ext uri="{FF2B5EF4-FFF2-40B4-BE49-F238E27FC236}">
                  <a16:creationId xmlns:a16="http://schemas.microsoft.com/office/drawing/2014/main" id="{B9526B73-F537-4A43-B2D8-AD880084104D}"/>
                </a:ext>
              </a:extLst>
            </p:cNvPr>
            <p:cNvSpPr>
              <a:spLocks/>
            </p:cNvSpPr>
            <p:nvPr/>
          </p:nvSpPr>
          <p:spPr bwMode="white">
            <a:xfrm>
              <a:off x="5472" y="0"/>
              <a:ext cx="288" cy="288"/>
            </a:xfrm>
            <a:custGeom>
              <a:avLst/>
              <a:gdLst>
                <a:gd name="T0" fmla="*/ 0 w 288"/>
                <a:gd name="T1" fmla="*/ 0 h 288"/>
                <a:gd name="T2" fmla="*/ 144 w 288"/>
                <a:gd name="T3" fmla="*/ 82 h 288"/>
                <a:gd name="T4" fmla="*/ 252 w 288"/>
                <a:gd name="T5" fmla="*/ 165 h 288"/>
                <a:gd name="T6" fmla="*/ 288 w 288"/>
                <a:gd name="T7" fmla="*/ 288 h 288"/>
                <a:gd name="T8" fmla="*/ 288 w 288"/>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8">
                  <a:moveTo>
                    <a:pt x="0" y="0"/>
                  </a:moveTo>
                  <a:lnTo>
                    <a:pt x="144" y="82"/>
                  </a:lnTo>
                  <a:lnTo>
                    <a:pt x="252" y="165"/>
                  </a:lnTo>
                  <a:lnTo>
                    <a:pt x="288" y="288"/>
                  </a:lnTo>
                  <a:lnTo>
                    <a:pt x="288"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20" name="Rectangle 6">
            <a:extLst>
              <a:ext uri="{FF2B5EF4-FFF2-40B4-BE49-F238E27FC236}">
                <a16:creationId xmlns:a16="http://schemas.microsoft.com/office/drawing/2014/main" id="{504BB1E5-A936-4F80-AB8B-D35B13D8F486}"/>
              </a:ext>
            </a:extLst>
          </p:cNvPr>
          <p:cNvSpPr>
            <a:spLocks noGrp="1" noChangeArrowheads="1"/>
          </p:cNvSpPr>
          <p:nvPr>
            <p:ph type="sldNum" sz="quarter" idx="10"/>
          </p:nvPr>
        </p:nvSpPr>
        <p:spPr bwMode="auto">
          <a:xfrm>
            <a:off x="457200" y="6480175"/>
            <a:ext cx="762000" cy="2921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1" anchor="t" anchorCtr="0" compatLnSpc="1">
            <a:prstTxWarp prst="textNoShape">
              <a:avLst/>
            </a:prstTxWarp>
          </a:bodyPr>
          <a:lstStyle>
            <a:lvl1pPr>
              <a:defRPr sz="1400" b="1">
                <a:solidFill>
                  <a:schemeClr val="bg1"/>
                </a:solidFill>
                <a:latin typeface="Verdana" pitchFamily="34" charset="0"/>
                <a:ea typeface="宋体" pitchFamily="2" charset="-122"/>
              </a:defRPr>
            </a:lvl1pPr>
          </a:lstStyle>
          <a:p>
            <a:pPr>
              <a:defRPr/>
            </a:pPr>
            <a:fld id="{E6294A3D-99E3-46F9-A2C2-0ADF03FA7717}" type="slidenum">
              <a:rPr lang="zh-CN" altLang="en-US"/>
              <a:pPr>
                <a:defRPr/>
              </a:pPr>
              <a:t>‹#›</a:t>
            </a:fld>
            <a:endParaRPr lang="en-US" altLang="zh-CN"/>
          </a:p>
        </p:txBody>
      </p:sp>
      <p:sp>
        <p:nvSpPr>
          <p:cNvPr id="21" name="TextBox 15">
            <a:extLst>
              <a:ext uri="{FF2B5EF4-FFF2-40B4-BE49-F238E27FC236}">
                <a16:creationId xmlns:a16="http://schemas.microsoft.com/office/drawing/2014/main" id="{8890D3A0-20E4-4532-BE16-63061837CB7A}"/>
              </a:ext>
            </a:extLst>
          </p:cNvPr>
          <p:cNvSpPr txBox="1"/>
          <p:nvPr userDrawn="1"/>
        </p:nvSpPr>
        <p:spPr>
          <a:xfrm>
            <a:off x="6553200" y="6504434"/>
            <a:ext cx="2590800" cy="292388"/>
          </a:xfrm>
          <a:prstGeom prst="rect">
            <a:avLst/>
          </a:prstGeom>
          <a:noFill/>
        </p:spPr>
        <p:txBody>
          <a:bodyPr wrap="square" rtlCol="0">
            <a:spAutoFit/>
          </a:bodyPr>
          <a:lstStyle/>
          <a:p>
            <a:fld id="{EC4D6C6E-D2DD-4541-8161-A1D46ED9C7D4}" type="datetime8">
              <a:rPr lang="en-US" altLang="zh-CN" sz="1300" b="0" smtClean="0">
                <a:solidFill>
                  <a:schemeClr val="bg1"/>
                </a:solidFill>
                <a:latin typeface="Impact" pitchFamily="34" charset="0"/>
              </a:rPr>
              <a:t>4/1/2021 10:32 AM</a:t>
            </a:fld>
            <a:endParaRPr lang="zh-CN" altLang="en-US" sz="1300" b="0" dirty="0">
              <a:solidFill>
                <a:schemeClr val="bg1"/>
              </a:solidFill>
              <a:latin typeface="Impact" pitchFamily="34" charset="0"/>
            </a:endParaRPr>
          </a:p>
        </p:txBody>
      </p:sp>
      <p:sp>
        <p:nvSpPr>
          <p:cNvPr id="23" name="矩形 22">
            <a:extLst>
              <a:ext uri="{FF2B5EF4-FFF2-40B4-BE49-F238E27FC236}">
                <a16:creationId xmlns:a16="http://schemas.microsoft.com/office/drawing/2014/main" id="{73BA0E37-D100-4DF7-9AC8-C37B1856907C}"/>
              </a:ext>
            </a:extLst>
          </p:cNvPr>
          <p:cNvSpPr/>
          <p:nvPr userDrawn="1"/>
        </p:nvSpPr>
        <p:spPr>
          <a:xfrm>
            <a:off x="88900" y="981075"/>
            <a:ext cx="8982075" cy="46038"/>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nchor="ctr"/>
          <a:lstStyle/>
          <a:p>
            <a:pPr>
              <a:defRPr/>
            </a:pPr>
            <a:endParaRPr lang="zh-CN" altLang="en-US"/>
          </a:p>
        </p:txBody>
      </p:sp>
      <p:sp>
        <p:nvSpPr>
          <p:cNvPr id="17" name="页脚占位符 6">
            <a:extLst>
              <a:ext uri="{FF2B5EF4-FFF2-40B4-BE49-F238E27FC236}">
                <a16:creationId xmlns:a16="http://schemas.microsoft.com/office/drawing/2014/main" id="{C2BC285F-1C69-4074-A27C-73F2333D465C}"/>
              </a:ext>
            </a:extLst>
          </p:cNvPr>
          <p:cNvSpPr txBox="1">
            <a:spLocks/>
          </p:cNvSpPr>
          <p:nvPr userDrawn="1"/>
        </p:nvSpPr>
        <p:spPr>
          <a:xfrm>
            <a:off x="3776663" y="6448425"/>
            <a:ext cx="1598612" cy="365125"/>
          </a:xfrm>
          <a:prstGeom prst="rect">
            <a:avLst/>
          </a:prstGeom>
        </p:spPr>
        <p:txBody>
          <a:bodyPr lIns="45720" anchor="ctr"/>
          <a:lstStyle>
            <a:defPPr>
              <a:defRPr lang="zh-CN"/>
            </a:defPPr>
            <a:lvl1pPr algn="l" rtl="0" fontAlgn="base">
              <a:spcBef>
                <a:spcPct val="0"/>
              </a:spcBef>
              <a:spcAft>
                <a:spcPct val="0"/>
              </a:spcAft>
              <a:defRPr sz="1200" kern="1200">
                <a:solidFill>
                  <a:schemeClr val="tx1">
                    <a:lumMod val="65000"/>
                    <a:lumOff val="35000"/>
                  </a:schemeClr>
                </a:solidFill>
                <a:latin typeface="Century Gothic" pitchFamily="34" charset="0"/>
                <a:ea typeface="宋体" charset="-122"/>
                <a:cs typeface="+mn-cs"/>
              </a:defRPr>
            </a:lvl1pPr>
            <a:lvl2pPr marL="457200" algn="l" rtl="0" fontAlgn="base">
              <a:spcBef>
                <a:spcPct val="0"/>
              </a:spcBef>
              <a:spcAft>
                <a:spcPct val="0"/>
              </a:spcAft>
              <a:defRPr kern="1200">
                <a:solidFill>
                  <a:srgbClr val="000000"/>
                </a:solidFill>
                <a:latin typeface="Arial" charset="0"/>
                <a:ea typeface="宋体" charset="-122"/>
                <a:cs typeface="+mn-cs"/>
              </a:defRPr>
            </a:lvl2pPr>
            <a:lvl3pPr marL="914400" algn="l" rtl="0" fontAlgn="base">
              <a:spcBef>
                <a:spcPct val="0"/>
              </a:spcBef>
              <a:spcAft>
                <a:spcPct val="0"/>
              </a:spcAft>
              <a:defRPr kern="1200">
                <a:solidFill>
                  <a:srgbClr val="000000"/>
                </a:solidFill>
                <a:latin typeface="Arial" charset="0"/>
                <a:ea typeface="宋体" charset="-122"/>
                <a:cs typeface="+mn-cs"/>
              </a:defRPr>
            </a:lvl3pPr>
            <a:lvl4pPr marL="1371600" algn="l" rtl="0" fontAlgn="base">
              <a:spcBef>
                <a:spcPct val="0"/>
              </a:spcBef>
              <a:spcAft>
                <a:spcPct val="0"/>
              </a:spcAft>
              <a:defRPr kern="1200">
                <a:solidFill>
                  <a:srgbClr val="000000"/>
                </a:solidFill>
                <a:latin typeface="Arial" charset="0"/>
                <a:ea typeface="宋体" charset="-122"/>
                <a:cs typeface="+mn-cs"/>
              </a:defRPr>
            </a:lvl4pPr>
            <a:lvl5pPr marL="1828800" algn="l" rtl="0" fontAlgn="base">
              <a:spcBef>
                <a:spcPct val="0"/>
              </a:spcBef>
              <a:spcAft>
                <a:spcPct val="0"/>
              </a:spcAft>
              <a:defRPr kern="1200">
                <a:solidFill>
                  <a:srgbClr val="000000"/>
                </a:solidFill>
                <a:latin typeface="Arial" charset="0"/>
                <a:ea typeface="宋体" charset="-122"/>
                <a:cs typeface="+mn-cs"/>
              </a:defRPr>
            </a:lvl5pPr>
            <a:lvl6pPr marL="2286000" algn="l" defTabSz="914400" rtl="0" eaLnBrk="1" latinLnBrk="0" hangingPunct="1">
              <a:defRPr kern="1200">
                <a:solidFill>
                  <a:srgbClr val="000000"/>
                </a:solidFill>
                <a:latin typeface="Arial" charset="0"/>
                <a:ea typeface="宋体" charset="-122"/>
                <a:cs typeface="+mn-cs"/>
              </a:defRPr>
            </a:lvl6pPr>
            <a:lvl7pPr marL="2743200" algn="l" defTabSz="914400" rtl="0" eaLnBrk="1" latinLnBrk="0" hangingPunct="1">
              <a:defRPr kern="1200">
                <a:solidFill>
                  <a:srgbClr val="000000"/>
                </a:solidFill>
                <a:latin typeface="Arial" charset="0"/>
                <a:ea typeface="宋体" charset="-122"/>
                <a:cs typeface="+mn-cs"/>
              </a:defRPr>
            </a:lvl7pPr>
            <a:lvl8pPr marL="3200400" algn="l" defTabSz="914400" rtl="0" eaLnBrk="1" latinLnBrk="0" hangingPunct="1">
              <a:defRPr kern="1200">
                <a:solidFill>
                  <a:srgbClr val="000000"/>
                </a:solidFill>
                <a:latin typeface="Arial" charset="0"/>
                <a:ea typeface="宋体" charset="-122"/>
                <a:cs typeface="+mn-cs"/>
              </a:defRPr>
            </a:lvl8pPr>
            <a:lvl9pPr marL="3657600" algn="l" defTabSz="914400" rtl="0" eaLnBrk="1" latinLnBrk="0" hangingPunct="1">
              <a:defRPr kern="1200">
                <a:solidFill>
                  <a:srgbClr val="000000"/>
                </a:solidFill>
                <a:latin typeface="Arial" charset="0"/>
                <a:ea typeface="宋体" charset="-122"/>
                <a:cs typeface="+mn-cs"/>
              </a:defRPr>
            </a:lvl9pPr>
          </a:lstStyle>
          <a:p>
            <a:pPr algn="ctr">
              <a:defRPr/>
            </a:pPr>
            <a:r>
              <a:rPr lang="en-US" altLang="zh-CN" sz="1400" b="0" dirty="0">
                <a:solidFill>
                  <a:schemeClr val="bg1"/>
                </a:solidFill>
                <a:latin typeface="Impact" pitchFamily="34" charset="0"/>
              </a:rPr>
              <a:t>Taizhou University</a:t>
            </a:r>
            <a:endParaRPr lang="zh-CN" altLang="en-US" sz="1400" b="0" dirty="0">
              <a:solidFill>
                <a:schemeClr val="bg1"/>
              </a:solidFill>
              <a:latin typeface="Impact" pitchFamily="34" charset="0"/>
            </a:endParaRPr>
          </a:p>
        </p:txBody>
      </p:sp>
      <p:pic>
        <p:nvPicPr>
          <p:cNvPr id="3" name="图片 2">
            <a:extLst>
              <a:ext uri="{FF2B5EF4-FFF2-40B4-BE49-F238E27FC236}">
                <a16:creationId xmlns:a16="http://schemas.microsoft.com/office/drawing/2014/main" id="{C9793EB9-E2A3-4563-817E-B571D6B3615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273" t="2957" r="2273" b="4717"/>
          <a:stretch/>
        </p:blipFill>
        <p:spPr>
          <a:xfrm>
            <a:off x="8149139" y="38601"/>
            <a:ext cx="907549" cy="907549"/>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2286309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grpSp>
        <p:nvGrpSpPr>
          <p:cNvPr id="7" name="Group 44">
            <a:extLst>
              <a:ext uri="{FF2B5EF4-FFF2-40B4-BE49-F238E27FC236}">
                <a16:creationId xmlns:a16="http://schemas.microsoft.com/office/drawing/2014/main" id="{39F87C38-EFA0-4D16-9E0E-F6E67DF89A14}"/>
              </a:ext>
            </a:extLst>
          </p:cNvPr>
          <p:cNvGrpSpPr>
            <a:grpSpLocks/>
          </p:cNvGrpSpPr>
          <p:nvPr userDrawn="1"/>
        </p:nvGrpSpPr>
        <p:grpSpPr bwMode="auto">
          <a:xfrm>
            <a:off x="31750" y="1027113"/>
            <a:ext cx="9112250" cy="5830887"/>
            <a:chOff x="20" y="663"/>
            <a:chExt cx="5740" cy="3657"/>
          </a:xfrm>
          <a:solidFill>
            <a:srgbClr val="C0C0C0"/>
          </a:solidFill>
        </p:grpSpPr>
        <p:sp>
          <p:nvSpPr>
            <p:cNvPr id="8" name="Rectangle 45">
              <a:extLst>
                <a:ext uri="{FF2B5EF4-FFF2-40B4-BE49-F238E27FC236}">
                  <a16:creationId xmlns:a16="http://schemas.microsoft.com/office/drawing/2014/main" id="{EA88D4A8-F592-48D7-B10E-2239518E774B}"/>
                </a:ext>
              </a:extLst>
            </p:cNvPr>
            <p:cNvSpPr>
              <a:spLocks noChangeArrowheads="1"/>
            </p:cNvSpPr>
            <p:nvPr/>
          </p:nvSpPr>
          <p:spPr bwMode="ltGray">
            <a:xfrm>
              <a:off x="20"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 name="Rectangle 46">
              <a:extLst>
                <a:ext uri="{FF2B5EF4-FFF2-40B4-BE49-F238E27FC236}">
                  <a16:creationId xmlns:a16="http://schemas.microsoft.com/office/drawing/2014/main" id="{F8C35416-5AD8-4F03-BE88-B65EEBE03AE9}"/>
                </a:ext>
              </a:extLst>
            </p:cNvPr>
            <p:cNvSpPr>
              <a:spLocks noChangeArrowheads="1"/>
            </p:cNvSpPr>
            <p:nvPr/>
          </p:nvSpPr>
          <p:spPr bwMode="ltGray">
            <a:xfrm>
              <a:off x="5602"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 name="Rectangle 47">
            <a:extLst>
              <a:ext uri="{FF2B5EF4-FFF2-40B4-BE49-F238E27FC236}">
                <a16:creationId xmlns:a16="http://schemas.microsoft.com/office/drawing/2014/main" id="{F98891D2-8F3D-436A-BBC2-28E17EC84B2C}"/>
              </a:ext>
            </a:extLst>
          </p:cNvPr>
          <p:cNvSpPr>
            <a:spLocks noChangeArrowheads="1"/>
          </p:cNvSpPr>
          <p:nvPr userDrawn="1"/>
        </p:nvSpPr>
        <p:spPr bwMode="invGray">
          <a:xfrm>
            <a:off x="42863" y="6453188"/>
            <a:ext cx="9066212" cy="404812"/>
          </a:xfrm>
          <a:prstGeom prst="rect">
            <a:avLst/>
          </a:prstGeom>
          <a:solidFill>
            <a:srgbClr val="C0C0C0"/>
          </a:solidFill>
          <a:ln>
            <a:noFill/>
          </a:ln>
          <a:effectLst/>
        </p:spPr>
        <p:txBody>
          <a:bodyPr wrap="none" anchor="ctr"/>
          <a:lstStyle/>
          <a:p>
            <a:endParaRPr lang="zh-CN" altLang="en-US"/>
          </a:p>
        </p:txBody>
      </p:sp>
      <p:grpSp>
        <p:nvGrpSpPr>
          <p:cNvPr id="11" name="Group 48">
            <a:extLst>
              <a:ext uri="{FF2B5EF4-FFF2-40B4-BE49-F238E27FC236}">
                <a16:creationId xmlns:a16="http://schemas.microsoft.com/office/drawing/2014/main" id="{EEDF2358-6F60-40E5-B3ED-76C3C080A52B}"/>
              </a:ext>
            </a:extLst>
          </p:cNvPr>
          <p:cNvGrpSpPr>
            <a:grpSpLocks/>
          </p:cNvGrpSpPr>
          <p:nvPr userDrawn="1"/>
        </p:nvGrpSpPr>
        <p:grpSpPr bwMode="auto">
          <a:xfrm>
            <a:off x="0" y="0"/>
            <a:ext cx="9150350" cy="6859588"/>
            <a:chOff x="0" y="0"/>
            <a:chExt cx="5764" cy="4321"/>
          </a:xfrm>
        </p:grpSpPr>
        <p:sp>
          <p:nvSpPr>
            <p:cNvPr id="12" name="AutoShape 49">
              <a:extLst>
                <a:ext uri="{FF2B5EF4-FFF2-40B4-BE49-F238E27FC236}">
                  <a16:creationId xmlns:a16="http://schemas.microsoft.com/office/drawing/2014/main" id="{1055387B-9C1C-403D-8F76-330439076215}"/>
                </a:ext>
              </a:extLst>
            </p:cNvPr>
            <p:cNvSpPr>
              <a:spLocks noChangeArrowheads="1"/>
            </p:cNvSpPr>
            <p:nvPr/>
          </p:nvSpPr>
          <p:spPr bwMode="white">
            <a:xfrm>
              <a:off x="27" y="24"/>
              <a:ext cx="5712" cy="4274"/>
            </a:xfrm>
            <a:prstGeom prst="roundRect">
              <a:avLst>
                <a:gd name="adj" fmla="val 6227"/>
              </a:avLst>
            </a:prstGeom>
            <a:noFill/>
            <a:ln w="76200">
              <a:solidFill>
                <a:schemeClr val="bg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 name="Freeform 50">
              <a:extLst>
                <a:ext uri="{FF2B5EF4-FFF2-40B4-BE49-F238E27FC236}">
                  <a16:creationId xmlns:a16="http://schemas.microsoft.com/office/drawing/2014/main" id="{95CA1B6E-E71A-4A3D-93FB-DF6FE69109E9}"/>
                </a:ext>
              </a:extLst>
            </p:cNvPr>
            <p:cNvSpPr>
              <a:spLocks/>
            </p:cNvSpPr>
            <p:nvPr/>
          </p:nvSpPr>
          <p:spPr bwMode="white">
            <a:xfrm>
              <a:off x="0" y="0"/>
              <a:ext cx="288" cy="282"/>
            </a:xfrm>
            <a:custGeom>
              <a:avLst/>
              <a:gdLst>
                <a:gd name="T0" fmla="*/ 2 w 288"/>
                <a:gd name="T1" fmla="*/ 282 h 282"/>
                <a:gd name="T2" fmla="*/ 82 w 288"/>
                <a:gd name="T3" fmla="*/ 144 h 282"/>
                <a:gd name="T4" fmla="*/ 165 w 288"/>
                <a:gd name="T5" fmla="*/ 36 h 282"/>
                <a:gd name="T6" fmla="*/ 288 w 288"/>
                <a:gd name="T7" fmla="*/ 0 h 282"/>
                <a:gd name="T8" fmla="*/ 0 w 288"/>
                <a:gd name="T9" fmla="*/ 0 h 2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2">
                  <a:moveTo>
                    <a:pt x="2" y="282"/>
                  </a:moveTo>
                  <a:lnTo>
                    <a:pt x="82" y="144"/>
                  </a:lnTo>
                  <a:lnTo>
                    <a:pt x="165" y="36"/>
                  </a:lnTo>
                  <a:lnTo>
                    <a:pt x="288"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Freeform 51">
              <a:extLst>
                <a:ext uri="{FF2B5EF4-FFF2-40B4-BE49-F238E27FC236}">
                  <a16:creationId xmlns:a16="http://schemas.microsoft.com/office/drawing/2014/main" id="{706E56BC-A9F2-46D0-957C-5AAB0F682393}"/>
                </a:ext>
              </a:extLst>
            </p:cNvPr>
            <p:cNvSpPr>
              <a:spLocks/>
            </p:cNvSpPr>
            <p:nvPr/>
          </p:nvSpPr>
          <p:spPr bwMode="white">
            <a:xfrm>
              <a:off x="5" y="3985"/>
              <a:ext cx="244" cy="336"/>
            </a:xfrm>
            <a:custGeom>
              <a:avLst/>
              <a:gdLst>
                <a:gd name="T0" fmla="*/ 247 w 243"/>
                <a:gd name="T1" fmla="*/ 335 h 336"/>
                <a:gd name="T2" fmla="*/ 126 w 243"/>
                <a:gd name="T3" fmla="*/ 239 h 336"/>
                <a:gd name="T4" fmla="*/ 30 w 243"/>
                <a:gd name="T5" fmla="*/ 144 h 336"/>
                <a:gd name="T6" fmla="*/ 0 w 243"/>
                <a:gd name="T7" fmla="*/ 0 h 336"/>
                <a:gd name="T8" fmla="*/ 1 w 243"/>
                <a:gd name="T9" fmla="*/ 336 h 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336">
                  <a:moveTo>
                    <a:pt x="243" y="335"/>
                  </a:moveTo>
                  <a:lnTo>
                    <a:pt x="122" y="239"/>
                  </a:lnTo>
                  <a:lnTo>
                    <a:pt x="30" y="144"/>
                  </a:lnTo>
                  <a:lnTo>
                    <a:pt x="0" y="0"/>
                  </a:lnTo>
                  <a:lnTo>
                    <a:pt x="1" y="336"/>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Freeform 52">
              <a:extLst>
                <a:ext uri="{FF2B5EF4-FFF2-40B4-BE49-F238E27FC236}">
                  <a16:creationId xmlns:a16="http://schemas.microsoft.com/office/drawing/2014/main" id="{DFB65B39-D78F-4D86-8948-99B46B51B5CF}"/>
                </a:ext>
              </a:extLst>
            </p:cNvPr>
            <p:cNvSpPr>
              <a:spLocks/>
            </p:cNvSpPr>
            <p:nvPr/>
          </p:nvSpPr>
          <p:spPr bwMode="white">
            <a:xfrm>
              <a:off x="5511" y="4029"/>
              <a:ext cx="253" cy="290"/>
            </a:xfrm>
            <a:custGeom>
              <a:avLst/>
              <a:gdLst>
                <a:gd name="T0" fmla="*/ 325 w 232"/>
                <a:gd name="T1" fmla="*/ 0 h 290"/>
                <a:gd name="T2" fmla="*/ 232 w 232"/>
                <a:gd name="T3" fmla="*/ 144 h 290"/>
                <a:gd name="T4" fmla="*/ 140 w 232"/>
                <a:gd name="T5" fmla="*/ 253 h 290"/>
                <a:gd name="T6" fmla="*/ 0 w 232"/>
                <a:gd name="T7" fmla="*/ 290 h 290"/>
                <a:gd name="T8" fmla="*/ 328 w 232"/>
                <a:gd name="T9" fmla="*/ 287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Freeform 53">
              <a:extLst>
                <a:ext uri="{FF2B5EF4-FFF2-40B4-BE49-F238E27FC236}">
                  <a16:creationId xmlns:a16="http://schemas.microsoft.com/office/drawing/2014/main" id="{B9526B73-F537-4A43-B2D8-AD880084104D}"/>
                </a:ext>
              </a:extLst>
            </p:cNvPr>
            <p:cNvSpPr>
              <a:spLocks/>
            </p:cNvSpPr>
            <p:nvPr/>
          </p:nvSpPr>
          <p:spPr bwMode="white">
            <a:xfrm>
              <a:off x="5472" y="0"/>
              <a:ext cx="288" cy="288"/>
            </a:xfrm>
            <a:custGeom>
              <a:avLst/>
              <a:gdLst>
                <a:gd name="T0" fmla="*/ 0 w 288"/>
                <a:gd name="T1" fmla="*/ 0 h 288"/>
                <a:gd name="T2" fmla="*/ 144 w 288"/>
                <a:gd name="T3" fmla="*/ 82 h 288"/>
                <a:gd name="T4" fmla="*/ 252 w 288"/>
                <a:gd name="T5" fmla="*/ 165 h 288"/>
                <a:gd name="T6" fmla="*/ 288 w 288"/>
                <a:gd name="T7" fmla="*/ 288 h 288"/>
                <a:gd name="T8" fmla="*/ 288 w 288"/>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8">
                  <a:moveTo>
                    <a:pt x="0" y="0"/>
                  </a:moveTo>
                  <a:lnTo>
                    <a:pt x="144" y="82"/>
                  </a:lnTo>
                  <a:lnTo>
                    <a:pt x="252" y="165"/>
                  </a:lnTo>
                  <a:lnTo>
                    <a:pt x="288" y="288"/>
                  </a:lnTo>
                  <a:lnTo>
                    <a:pt x="288"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7" name="矩形 16">
            <a:extLst>
              <a:ext uri="{FF2B5EF4-FFF2-40B4-BE49-F238E27FC236}">
                <a16:creationId xmlns:a16="http://schemas.microsoft.com/office/drawing/2014/main" id="{6BFFF7E8-0EC0-4946-A0DC-C6EA49B4EF7E}"/>
              </a:ext>
            </a:extLst>
          </p:cNvPr>
          <p:cNvSpPr/>
          <p:nvPr userDrawn="1"/>
        </p:nvSpPr>
        <p:spPr>
          <a:xfrm>
            <a:off x="88900" y="981075"/>
            <a:ext cx="8982075" cy="46038"/>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nchor="ctr"/>
          <a:lstStyle/>
          <a:p>
            <a:pPr>
              <a:defRPr/>
            </a:pPr>
            <a:endParaRPr lang="zh-CN" altLang="en-US"/>
          </a:p>
        </p:txBody>
      </p:sp>
      <p:sp>
        <p:nvSpPr>
          <p:cNvPr id="20" name="Rectangle 6">
            <a:extLst>
              <a:ext uri="{FF2B5EF4-FFF2-40B4-BE49-F238E27FC236}">
                <a16:creationId xmlns:a16="http://schemas.microsoft.com/office/drawing/2014/main" id="{504BB1E5-A936-4F80-AB8B-D35B13D8F486}"/>
              </a:ext>
            </a:extLst>
          </p:cNvPr>
          <p:cNvSpPr>
            <a:spLocks noGrp="1" noChangeArrowheads="1"/>
          </p:cNvSpPr>
          <p:nvPr>
            <p:ph type="sldNum" sz="quarter" idx="10"/>
          </p:nvPr>
        </p:nvSpPr>
        <p:spPr bwMode="auto">
          <a:xfrm>
            <a:off x="457200" y="6480175"/>
            <a:ext cx="762000" cy="2921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1" anchor="t" anchorCtr="0" compatLnSpc="1">
            <a:prstTxWarp prst="textNoShape">
              <a:avLst/>
            </a:prstTxWarp>
          </a:bodyPr>
          <a:lstStyle>
            <a:lvl1pPr>
              <a:defRPr sz="1400" b="1">
                <a:solidFill>
                  <a:schemeClr val="bg1"/>
                </a:solidFill>
                <a:latin typeface="Verdana" pitchFamily="34" charset="0"/>
                <a:ea typeface="宋体" pitchFamily="2" charset="-122"/>
              </a:defRPr>
            </a:lvl1pPr>
          </a:lstStyle>
          <a:p>
            <a:pPr>
              <a:defRPr/>
            </a:pPr>
            <a:fld id="{E6294A3D-99E3-46F9-A2C2-0ADF03FA7717}" type="slidenum">
              <a:rPr lang="zh-CN" altLang="en-US"/>
              <a:pPr>
                <a:defRPr/>
              </a:pPr>
              <a:t>‹#›</a:t>
            </a:fld>
            <a:endParaRPr lang="en-US" altLang="zh-CN"/>
          </a:p>
        </p:txBody>
      </p:sp>
      <p:sp>
        <p:nvSpPr>
          <p:cNvPr id="21" name="TextBox 15">
            <a:extLst>
              <a:ext uri="{FF2B5EF4-FFF2-40B4-BE49-F238E27FC236}">
                <a16:creationId xmlns:a16="http://schemas.microsoft.com/office/drawing/2014/main" id="{8890D3A0-20E4-4532-BE16-63061837CB7A}"/>
              </a:ext>
            </a:extLst>
          </p:cNvPr>
          <p:cNvSpPr txBox="1"/>
          <p:nvPr userDrawn="1"/>
        </p:nvSpPr>
        <p:spPr>
          <a:xfrm>
            <a:off x="6553200" y="6504434"/>
            <a:ext cx="2590800" cy="292388"/>
          </a:xfrm>
          <a:prstGeom prst="rect">
            <a:avLst/>
          </a:prstGeom>
          <a:noFill/>
        </p:spPr>
        <p:txBody>
          <a:bodyPr wrap="square" rtlCol="0">
            <a:spAutoFit/>
          </a:bodyPr>
          <a:lstStyle/>
          <a:p>
            <a:fld id="{EC4D6C6E-D2DD-4541-8161-A1D46ED9C7D4}" type="datetime8">
              <a:rPr lang="en-US" altLang="zh-CN" sz="1300" b="0" smtClean="0">
                <a:solidFill>
                  <a:schemeClr val="bg1"/>
                </a:solidFill>
                <a:latin typeface="Impact" pitchFamily="34" charset="0"/>
              </a:rPr>
              <a:t>4/1/2021 10:32 AM</a:t>
            </a:fld>
            <a:endParaRPr lang="zh-CN" altLang="en-US" sz="1300" b="0" dirty="0">
              <a:solidFill>
                <a:schemeClr val="bg1"/>
              </a:solidFill>
              <a:latin typeface="Impact" pitchFamily="34" charset="0"/>
            </a:endParaRPr>
          </a:p>
        </p:txBody>
      </p:sp>
      <p:sp>
        <p:nvSpPr>
          <p:cNvPr id="22" name="Rectangle 2">
            <a:extLst>
              <a:ext uri="{FF2B5EF4-FFF2-40B4-BE49-F238E27FC236}">
                <a16:creationId xmlns:a16="http://schemas.microsoft.com/office/drawing/2014/main" id="{A79F4488-EADB-4756-B614-42325C78715C}"/>
              </a:ext>
            </a:extLst>
          </p:cNvPr>
          <p:cNvSpPr txBox="1">
            <a:spLocks noChangeArrowheads="1"/>
          </p:cNvSpPr>
          <p:nvPr userDrawn="1"/>
        </p:nvSpPr>
        <p:spPr>
          <a:xfrm>
            <a:off x="200909" y="259897"/>
            <a:ext cx="7834087" cy="549275"/>
          </a:xfrm>
          <a:prstGeom prst="rect">
            <a:avLst/>
          </a:prstGeom>
          <a:noFill/>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defRPr/>
            </a:pPr>
            <a:r>
              <a:rPr lang="zh-CN" altLang="en-US" sz="3600" dirty="0">
                <a:ea typeface="华文新魏" pitchFamily="2" charset="-122"/>
              </a:rPr>
              <a:t>第一节 设计的基本概念</a:t>
            </a:r>
          </a:p>
        </p:txBody>
      </p:sp>
      <p:sp>
        <p:nvSpPr>
          <p:cNvPr id="23" name="页脚占位符 6">
            <a:extLst>
              <a:ext uri="{FF2B5EF4-FFF2-40B4-BE49-F238E27FC236}">
                <a16:creationId xmlns:a16="http://schemas.microsoft.com/office/drawing/2014/main" id="{6CC66F6E-4621-40D7-BB04-3EFD747CD74E}"/>
              </a:ext>
            </a:extLst>
          </p:cNvPr>
          <p:cNvSpPr txBox="1">
            <a:spLocks/>
          </p:cNvSpPr>
          <p:nvPr userDrawn="1"/>
        </p:nvSpPr>
        <p:spPr>
          <a:xfrm>
            <a:off x="3776663" y="6448425"/>
            <a:ext cx="1598612" cy="365125"/>
          </a:xfrm>
          <a:prstGeom prst="rect">
            <a:avLst/>
          </a:prstGeom>
        </p:spPr>
        <p:txBody>
          <a:bodyPr lIns="45720" anchor="ctr"/>
          <a:lstStyle>
            <a:defPPr>
              <a:defRPr lang="zh-CN"/>
            </a:defPPr>
            <a:lvl1pPr algn="l" rtl="0" fontAlgn="base">
              <a:spcBef>
                <a:spcPct val="0"/>
              </a:spcBef>
              <a:spcAft>
                <a:spcPct val="0"/>
              </a:spcAft>
              <a:defRPr sz="1200" kern="1200">
                <a:solidFill>
                  <a:schemeClr val="tx1">
                    <a:lumMod val="65000"/>
                    <a:lumOff val="35000"/>
                  </a:schemeClr>
                </a:solidFill>
                <a:latin typeface="Century Gothic" pitchFamily="34" charset="0"/>
                <a:ea typeface="宋体" charset="-122"/>
                <a:cs typeface="+mn-cs"/>
              </a:defRPr>
            </a:lvl1pPr>
            <a:lvl2pPr marL="457200" algn="l" rtl="0" fontAlgn="base">
              <a:spcBef>
                <a:spcPct val="0"/>
              </a:spcBef>
              <a:spcAft>
                <a:spcPct val="0"/>
              </a:spcAft>
              <a:defRPr kern="1200">
                <a:solidFill>
                  <a:srgbClr val="000000"/>
                </a:solidFill>
                <a:latin typeface="Arial" charset="0"/>
                <a:ea typeface="宋体" charset="-122"/>
                <a:cs typeface="+mn-cs"/>
              </a:defRPr>
            </a:lvl2pPr>
            <a:lvl3pPr marL="914400" algn="l" rtl="0" fontAlgn="base">
              <a:spcBef>
                <a:spcPct val="0"/>
              </a:spcBef>
              <a:spcAft>
                <a:spcPct val="0"/>
              </a:spcAft>
              <a:defRPr kern="1200">
                <a:solidFill>
                  <a:srgbClr val="000000"/>
                </a:solidFill>
                <a:latin typeface="Arial" charset="0"/>
                <a:ea typeface="宋体" charset="-122"/>
                <a:cs typeface="+mn-cs"/>
              </a:defRPr>
            </a:lvl3pPr>
            <a:lvl4pPr marL="1371600" algn="l" rtl="0" fontAlgn="base">
              <a:spcBef>
                <a:spcPct val="0"/>
              </a:spcBef>
              <a:spcAft>
                <a:spcPct val="0"/>
              </a:spcAft>
              <a:defRPr kern="1200">
                <a:solidFill>
                  <a:srgbClr val="000000"/>
                </a:solidFill>
                <a:latin typeface="Arial" charset="0"/>
                <a:ea typeface="宋体" charset="-122"/>
                <a:cs typeface="+mn-cs"/>
              </a:defRPr>
            </a:lvl4pPr>
            <a:lvl5pPr marL="1828800" algn="l" rtl="0" fontAlgn="base">
              <a:spcBef>
                <a:spcPct val="0"/>
              </a:spcBef>
              <a:spcAft>
                <a:spcPct val="0"/>
              </a:spcAft>
              <a:defRPr kern="1200">
                <a:solidFill>
                  <a:srgbClr val="000000"/>
                </a:solidFill>
                <a:latin typeface="Arial" charset="0"/>
                <a:ea typeface="宋体" charset="-122"/>
                <a:cs typeface="+mn-cs"/>
              </a:defRPr>
            </a:lvl5pPr>
            <a:lvl6pPr marL="2286000" algn="l" defTabSz="914400" rtl="0" eaLnBrk="1" latinLnBrk="0" hangingPunct="1">
              <a:defRPr kern="1200">
                <a:solidFill>
                  <a:srgbClr val="000000"/>
                </a:solidFill>
                <a:latin typeface="Arial" charset="0"/>
                <a:ea typeface="宋体" charset="-122"/>
                <a:cs typeface="+mn-cs"/>
              </a:defRPr>
            </a:lvl6pPr>
            <a:lvl7pPr marL="2743200" algn="l" defTabSz="914400" rtl="0" eaLnBrk="1" latinLnBrk="0" hangingPunct="1">
              <a:defRPr kern="1200">
                <a:solidFill>
                  <a:srgbClr val="000000"/>
                </a:solidFill>
                <a:latin typeface="Arial" charset="0"/>
                <a:ea typeface="宋体" charset="-122"/>
                <a:cs typeface="+mn-cs"/>
              </a:defRPr>
            </a:lvl7pPr>
            <a:lvl8pPr marL="3200400" algn="l" defTabSz="914400" rtl="0" eaLnBrk="1" latinLnBrk="0" hangingPunct="1">
              <a:defRPr kern="1200">
                <a:solidFill>
                  <a:srgbClr val="000000"/>
                </a:solidFill>
                <a:latin typeface="Arial" charset="0"/>
                <a:ea typeface="宋体" charset="-122"/>
                <a:cs typeface="+mn-cs"/>
              </a:defRPr>
            </a:lvl8pPr>
            <a:lvl9pPr marL="3657600" algn="l" defTabSz="914400" rtl="0" eaLnBrk="1" latinLnBrk="0" hangingPunct="1">
              <a:defRPr kern="1200">
                <a:solidFill>
                  <a:srgbClr val="000000"/>
                </a:solidFill>
                <a:latin typeface="Arial" charset="0"/>
                <a:ea typeface="宋体" charset="-122"/>
                <a:cs typeface="+mn-cs"/>
              </a:defRPr>
            </a:lvl9pPr>
          </a:lstStyle>
          <a:p>
            <a:pPr algn="ctr">
              <a:defRPr/>
            </a:pPr>
            <a:r>
              <a:rPr lang="en-US" altLang="zh-CN" sz="1400" b="0" dirty="0">
                <a:solidFill>
                  <a:schemeClr val="bg1"/>
                </a:solidFill>
                <a:latin typeface="Impact" pitchFamily="34" charset="0"/>
              </a:rPr>
              <a:t>Taizhou University</a:t>
            </a:r>
            <a:endParaRPr lang="zh-CN" altLang="en-US" sz="1400" b="0" dirty="0">
              <a:solidFill>
                <a:schemeClr val="bg1"/>
              </a:solidFill>
              <a:latin typeface="Impact" pitchFamily="34" charset="0"/>
            </a:endParaRPr>
          </a:p>
        </p:txBody>
      </p:sp>
      <p:pic>
        <p:nvPicPr>
          <p:cNvPr id="25" name="图片 24">
            <a:extLst>
              <a:ext uri="{FF2B5EF4-FFF2-40B4-BE49-F238E27FC236}">
                <a16:creationId xmlns:a16="http://schemas.microsoft.com/office/drawing/2014/main" id="{F06A97AF-AFF0-4D10-A33C-D0ED61D203E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273" t="2957" r="2273" b="4717"/>
          <a:stretch/>
        </p:blipFill>
        <p:spPr>
          <a:xfrm>
            <a:off x="8149139" y="38601"/>
            <a:ext cx="907549" cy="907549"/>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535581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grpSp>
        <p:nvGrpSpPr>
          <p:cNvPr id="7" name="Group 44">
            <a:extLst>
              <a:ext uri="{FF2B5EF4-FFF2-40B4-BE49-F238E27FC236}">
                <a16:creationId xmlns:a16="http://schemas.microsoft.com/office/drawing/2014/main" id="{39F87C38-EFA0-4D16-9E0E-F6E67DF89A14}"/>
              </a:ext>
            </a:extLst>
          </p:cNvPr>
          <p:cNvGrpSpPr>
            <a:grpSpLocks/>
          </p:cNvGrpSpPr>
          <p:nvPr userDrawn="1"/>
        </p:nvGrpSpPr>
        <p:grpSpPr bwMode="auto">
          <a:xfrm>
            <a:off x="31750" y="1027113"/>
            <a:ext cx="9112250" cy="5830887"/>
            <a:chOff x="20" y="663"/>
            <a:chExt cx="5740" cy="3657"/>
          </a:xfrm>
          <a:solidFill>
            <a:schemeClr val="accent4">
              <a:lumMod val="50000"/>
            </a:schemeClr>
          </a:solidFill>
        </p:grpSpPr>
        <p:sp>
          <p:nvSpPr>
            <p:cNvPr id="8" name="Rectangle 45">
              <a:extLst>
                <a:ext uri="{FF2B5EF4-FFF2-40B4-BE49-F238E27FC236}">
                  <a16:creationId xmlns:a16="http://schemas.microsoft.com/office/drawing/2014/main" id="{EA88D4A8-F592-48D7-B10E-2239518E774B}"/>
                </a:ext>
              </a:extLst>
            </p:cNvPr>
            <p:cNvSpPr>
              <a:spLocks noChangeArrowheads="1"/>
            </p:cNvSpPr>
            <p:nvPr/>
          </p:nvSpPr>
          <p:spPr bwMode="ltGray">
            <a:xfrm>
              <a:off x="20"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 name="Rectangle 46">
              <a:extLst>
                <a:ext uri="{FF2B5EF4-FFF2-40B4-BE49-F238E27FC236}">
                  <a16:creationId xmlns:a16="http://schemas.microsoft.com/office/drawing/2014/main" id="{F8C35416-5AD8-4F03-BE88-B65EEBE03AE9}"/>
                </a:ext>
              </a:extLst>
            </p:cNvPr>
            <p:cNvSpPr>
              <a:spLocks noChangeArrowheads="1"/>
            </p:cNvSpPr>
            <p:nvPr/>
          </p:nvSpPr>
          <p:spPr bwMode="ltGray">
            <a:xfrm>
              <a:off x="5602"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 name="Rectangle 47">
            <a:extLst>
              <a:ext uri="{FF2B5EF4-FFF2-40B4-BE49-F238E27FC236}">
                <a16:creationId xmlns:a16="http://schemas.microsoft.com/office/drawing/2014/main" id="{F98891D2-8F3D-436A-BBC2-28E17EC84B2C}"/>
              </a:ext>
            </a:extLst>
          </p:cNvPr>
          <p:cNvSpPr>
            <a:spLocks noChangeArrowheads="1"/>
          </p:cNvSpPr>
          <p:nvPr userDrawn="1"/>
        </p:nvSpPr>
        <p:spPr bwMode="invGray">
          <a:xfrm>
            <a:off x="42863" y="6453188"/>
            <a:ext cx="9066212" cy="404812"/>
          </a:xfrm>
          <a:prstGeom prst="rect">
            <a:avLst/>
          </a:prstGeom>
          <a:solidFill>
            <a:schemeClr val="accent4">
              <a:lumMod val="50000"/>
            </a:schemeClr>
          </a:solidFill>
          <a:ln>
            <a:noFill/>
          </a:ln>
          <a:effectLst/>
        </p:spPr>
        <p:txBody>
          <a:bodyPr wrap="none" anchor="ctr"/>
          <a:lstStyle/>
          <a:p>
            <a:endParaRPr lang="zh-CN" altLang="en-US"/>
          </a:p>
        </p:txBody>
      </p:sp>
      <p:grpSp>
        <p:nvGrpSpPr>
          <p:cNvPr id="11" name="Group 48">
            <a:extLst>
              <a:ext uri="{FF2B5EF4-FFF2-40B4-BE49-F238E27FC236}">
                <a16:creationId xmlns:a16="http://schemas.microsoft.com/office/drawing/2014/main" id="{EEDF2358-6F60-40E5-B3ED-76C3C080A52B}"/>
              </a:ext>
            </a:extLst>
          </p:cNvPr>
          <p:cNvGrpSpPr>
            <a:grpSpLocks/>
          </p:cNvGrpSpPr>
          <p:nvPr userDrawn="1"/>
        </p:nvGrpSpPr>
        <p:grpSpPr bwMode="auto">
          <a:xfrm>
            <a:off x="0" y="0"/>
            <a:ext cx="9150350" cy="6859588"/>
            <a:chOff x="0" y="0"/>
            <a:chExt cx="5764" cy="4321"/>
          </a:xfrm>
        </p:grpSpPr>
        <p:sp>
          <p:nvSpPr>
            <p:cNvPr id="12" name="AutoShape 49">
              <a:extLst>
                <a:ext uri="{FF2B5EF4-FFF2-40B4-BE49-F238E27FC236}">
                  <a16:creationId xmlns:a16="http://schemas.microsoft.com/office/drawing/2014/main" id="{1055387B-9C1C-403D-8F76-330439076215}"/>
                </a:ext>
              </a:extLst>
            </p:cNvPr>
            <p:cNvSpPr>
              <a:spLocks noChangeArrowheads="1"/>
            </p:cNvSpPr>
            <p:nvPr/>
          </p:nvSpPr>
          <p:spPr bwMode="white">
            <a:xfrm>
              <a:off x="27" y="24"/>
              <a:ext cx="5712" cy="4274"/>
            </a:xfrm>
            <a:prstGeom prst="roundRect">
              <a:avLst>
                <a:gd name="adj" fmla="val 6227"/>
              </a:avLst>
            </a:prstGeom>
            <a:noFill/>
            <a:ln w="76200">
              <a:solidFill>
                <a:schemeClr val="bg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 name="Freeform 50">
              <a:extLst>
                <a:ext uri="{FF2B5EF4-FFF2-40B4-BE49-F238E27FC236}">
                  <a16:creationId xmlns:a16="http://schemas.microsoft.com/office/drawing/2014/main" id="{95CA1B6E-E71A-4A3D-93FB-DF6FE69109E9}"/>
                </a:ext>
              </a:extLst>
            </p:cNvPr>
            <p:cNvSpPr>
              <a:spLocks/>
            </p:cNvSpPr>
            <p:nvPr/>
          </p:nvSpPr>
          <p:spPr bwMode="white">
            <a:xfrm>
              <a:off x="0" y="0"/>
              <a:ext cx="288" cy="282"/>
            </a:xfrm>
            <a:custGeom>
              <a:avLst/>
              <a:gdLst>
                <a:gd name="T0" fmla="*/ 2 w 288"/>
                <a:gd name="T1" fmla="*/ 282 h 282"/>
                <a:gd name="T2" fmla="*/ 82 w 288"/>
                <a:gd name="T3" fmla="*/ 144 h 282"/>
                <a:gd name="T4" fmla="*/ 165 w 288"/>
                <a:gd name="T5" fmla="*/ 36 h 282"/>
                <a:gd name="T6" fmla="*/ 288 w 288"/>
                <a:gd name="T7" fmla="*/ 0 h 282"/>
                <a:gd name="T8" fmla="*/ 0 w 288"/>
                <a:gd name="T9" fmla="*/ 0 h 2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2">
                  <a:moveTo>
                    <a:pt x="2" y="282"/>
                  </a:moveTo>
                  <a:lnTo>
                    <a:pt x="82" y="144"/>
                  </a:lnTo>
                  <a:lnTo>
                    <a:pt x="165" y="36"/>
                  </a:lnTo>
                  <a:lnTo>
                    <a:pt x="288"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Freeform 51">
              <a:extLst>
                <a:ext uri="{FF2B5EF4-FFF2-40B4-BE49-F238E27FC236}">
                  <a16:creationId xmlns:a16="http://schemas.microsoft.com/office/drawing/2014/main" id="{706E56BC-A9F2-46D0-957C-5AAB0F682393}"/>
                </a:ext>
              </a:extLst>
            </p:cNvPr>
            <p:cNvSpPr>
              <a:spLocks/>
            </p:cNvSpPr>
            <p:nvPr/>
          </p:nvSpPr>
          <p:spPr bwMode="white">
            <a:xfrm>
              <a:off x="5" y="3985"/>
              <a:ext cx="244" cy="336"/>
            </a:xfrm>
            <a:custGeom>
              <a:avLst/>
              <a:gdLst>
                <a:gd name="T0" fmla="*/ 247 w 243"/>
                <a:gd name="T1" fmla="*/ 335 h 336"/>
                <a:gd name="T2" fmla="*/ 126 w 243"/>
                <a:gd name="T3" fmla="*/ 239 h 336"/>
                <a:gd name="T4" fmla="*/ 30 w 243"/>
                <a:gd name="T5" fmla="*/ 144 h 336"/>
                <a:gd name="T6" fmla="*/ 0 w 243"/>
                <a:gd name="T7" fmla="*/ 0 h 336"/>
                <a:gd name="T8" fmla="*/ 1 w 243"/>
                <a:gd name="T9" fmla="*/ 336 h 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336">
                  <a:moveTo>
                    <a:pt x="243" y="335"/>
                  </a:moveTo>
                  <a:lnTo>
                    <a:pt x="122" y="239"/>
                  </a:lnTo>
                  <a:lnTo>
                    <a:pt x="30" y="144"/>
                  </a:lnTo>
                  <a:lnTo>
                    <a:pt x="0" y="0"/>
                  </a:lnTo>
                  <a:lnTo>
                    <a:pt x="1" y="336"/>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Freeform 52">
              <a:extLst>
                <a:ext uri="{FF2B5EF4-FFF2-40B4-BE49-F238E27FC236}">
                  <a16:creationId xmlns:a16="http://schemas.microsoft.com/office/drawing/2014/main" id="{DFB65B39-D78F-4D86-8948-99B46B51B5CF}"/>
                </a:ext>
              </a:extLst>
            </p:cNvPr>
            <p:cNvSpPr>
              <a:spLocks/>
            </p:cNvSpPr>
            <p:nvPr/>
          </p:nvSpPr>
          <p:spPr bwMode="white">
            <a:xfrm>
              <a:off x="5511" y="4029"/>
              <a:ext cx="253" cy="290"/>
            </a:xfrm>
            <a:custGeom>
              <a:avLst/>
              <a:gdLst>
                <a:gd name="T0" fmla="*/ 325 w 232"/>
                <a:gd name="T1" fmla="*/ 0 h 290"/>
                <a:gd name="T2" fmla="*/ 232 w 232"/>
                <a:gd name="T3" fmla="*/ 144 h 290"/>
                <a:gd name="T4" fmla="*/ 140 w 232"/>
                <a:gd name="T5" fmla="*/ 253 h 290"/>
                <a:gd name="T6" fmla="*/ 0 w 232"/>
                <a:gd name="T7" fmla="*/ 290 h 290"/>
                <a:gd name="T8" fmla="*/ 328 w 232"/>
                <a:gd name="T9" fmla="*/ 287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Freeform 53">
              <a:extLst>
                <a:ext uri="{FF2B5EF4-FFF2-40B4-BE49-F238E27FC236}">
                  <a16:creationId xmlns:a16="http://schemas.microsoft.com/office/drawing/2014/main" id="{B9526B73-F537-4A43-B2D8-AD880084104D}"/>
                </a:ext>
              </a:extLst>
            </p:cNvPr>
            <p:cNvSpPr>
              <a:spLocks/>
            </p:cNvSpPr>
            <p:nvPr/>
          </p:nvSpPr>
          <p:spPr bwMode="white">
            <a:xfrm>
              <a:off x="5472" y="0"/>
              <a:ext cx="288" cy="288"/>
            </a:xfrm>
            <a:custGeom>
              <a:avLst/>
              <a:gdLst>
                <a:gd name="T0" fmla="*/ 0 w 288"/>
                <a:gd name="T1" fmla="*/ 0 h 288"/>
                <a:gd name="T2" fmla="*/ 144 w 288"/>
                <a:gd name="T3" fmla="*/ 82 h 288"/>
                <a:gd name="T4" fmla="*/ 252 w 288"/>
                <a:gd name="T5" fmla="*/ 165 h 288"/>
                <a:gd name="T6" fmla="*/ 288 w 288"/>
                <a:gd name="T7" fmla="*/ 288 h 288"/>
                <a:gd name="T8" fmla="*/ 288 w 288"/>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8">
                  <a:moveTo>
                    <a:pt x="0" y="0"/>
                  </a:moveTo>
                  <a:lnTo>
                    <a:pt x="144" y="82"/>
                  </a:lnTo>
                  <a:lnTo>
                    <a:pt x="252" y="165"/>
                  </a:lnTo>
                  <a:lnTo>
                    <a:pt x="288" y="288"/>
                  </a:lnTo>
                  <a:lnTo>
                    <a:pt x="288"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7" name="矩形 16">
            <a:extLst>
              <a:ext uri="{FF2B5EF4-FFF2-40B4-BE49-F238E27FC236}">
                <a16:creationId xmlns:a16="http://schemas.microsoft.com/office/drawing/2014/main" id="{6BFFF7E8-0EC0-4946-A0DC-C6EA49B4EF7E}"/>
              </a:ext>
            </a:extLst>
          </p:cNvPr>
          <p:cNvSpPr/>
          <p:nvPr userDrawn="1"/>
        </p:nvSpPr>
        <p:spPr>
          <a:xfrm>
            <a:off x="88900" y="981075"/>
            <a:ext cx="8982075" cy="46038"/>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nchor="ctr"/>
          <a:lstStyle/>
          <a:p>
            <a:pPr>
              <a:defRPr/>
            </a:pPr>
            <a:endParaRPr lang="zh-CN" altLang="en-US"/>
          </a:p>
        </p:txBody>
      </p:sp>
      <p:sp>
        <p:nvSpPr>
          <p:cNvPr id="20" name="Rectangle 6">
            <a:extLst>
              <a:ext uri="{FF2B5EF4-FFF2-40B4-BE49-F238E27FC236}">
                <a16:creationId xmlns:a16="http://schemas.microsoft.com/office/drawing/2014/main" id="{504BB1E5-A936-4F80-AB8B-D35B13D8F486}"/>
              </a:ext>
            </a:extLst>
          </p:cNvPr>
          <p:cNvSpPr>
            <a:spLocks noGrp="1" noChangeArrowheads="1"/>
          </p:cNvSpPr>
          <p:nvPr>
            <p:ph type="sldNum" sz="quarter" idx="10"/>
          </p:nvPr>
        </p:nvSpPr>
        <p:spPr bwMode="auto">
          <a:xfrm>
            <a:off x="457200" y="6480175"/>
            <a:ext cx="762000" cy="2921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1" anchor="t" anchorCtr="0" compatLnSpc="1">
            <a:prstTxWarp prst="textNoShape">
              <a:avLst/>
            </a:prstTxWarp>
          </a:bodyPr>
          <a:lstStyle>
            <a:lvl1pPr>
              <a:defRPr sz="1400" b="1">
                <a:solidFill>
                  <a:schemeClr val="bg1"/>
                </a:solidFill>
                <a:latin typeface="Verdana" pitchFamily="34" charset="0"/>
                <a:ea typeface="宋体" pitchFamily="2" charset="-122"/>
              </a:defRPr>
            </a:lvl1pPr>
          </a:lstStyle>
          <a:p>
            <a:pPr>
              <a:defRPr/>
            </a:pPr>
            <a:fld id="{E6294A3D-99E3-46F9-A2C2-0ADF03FA7717}" type="slidenum">
              <a:rPr lang="zh-CN" altLang="en-US"/>
              <a:pPr>
                <a:defRPr/>
              </a:pPr>
              <a:t>‹#›</a:t>
            </a:fld>
            <a:endParaRPr lang="en-US" altLang="zh-CN"/>
          </a:p>
        </p:txBody>
      </p:sp>
      <p:sp>
        <p:nvSpPr>
          <p:cNvPr id="21" name="TextBox 15">
            <a:extLst>
              <a:ext uri="{FF2B5EF4-FFF2-40B4-BE49-F238E27FC236}">
                <a16:creationId xmlns:a16="http://schemas.microsoft.com/office/drawing/2014/main" id="{8890D3A0-20E4-4532-BE16-63061837CB7A}"/>
              </a:ext>
            </a:extLst>
          </p:cNvPr>
          <p:cNvSpPr txBox="1"/>
          <p:nvPr userDrawn="1"/>
        </p:nvSpPr>
        <p:spPr>
          <a:xfrm>
            <a:off x="6553200" y="6504434"/>
            <a:ext cx="2590800" cy="292388"/>
          </a:xfrm>
          <a:prstGeom prst="rect">
            <a:avLst/>
          </a:prstGeom>
          <a:noFill/>
        </p:spPr>
        <p:txBody>
          <a:bodyPr wrap="square" rtlCol="0">
            <a:spAutoFit/>
          </a:bodyPr>
          <a:lstStyle/>
          <a:p>
            <a:fld id="{EC4D6C6E-D2DD-4541-8161-A1D46ED9C7D4}" type="datetime8">
              <a:rPr lang="en-US" altLang="zh-CN" sz="1300" b="0" smtClean="0">
                <a:solidFill>
                  <a:schemeClr val="bg1"/>
                </a:solidFill>
                <a:latin typeface="Impact" pitchFamily="34" charset="0"/>
              </a:rPr>
              <a:t>4/1/2021 10:32 AM</a:t>
            </a:fld>
            <a:endParaRPr lang="zh-CN" altLang="en-US" sz="1300" b="0" dirty="0">
              <a:solidFill>
                <a:schemeClr val="bg1"/>
              </a:solidFill>
              <a:latin typeface="Impact" pitchFamily="34" charset="0"/>
            </a:endParaRPr>
          </a:p>
        </p:txBody>
      </p:sp>
      <p:sp>
        <p:nvSpPr>
          <p:cNvPr id="22" name="页脚占位符 6">
            <a:extLst>
              <a:ext uri="{FF2B5EF4-FFF2-40B4-BE49-F238E27FC236}">
                <a16:creationId xmlns:a16="http://schemas.microsoft.com/office/drawing/2014/main" id="{C78CEBA5-087F-4269-BFDC-D3B7968CFB7D}"/>
              </a:ext>
            </a:extLst>
          </p:cNvPr>
          <p:cNvSpPr txBox="1">
            <a:spLocks/>
          </p:cNvSpPr>
          <p:nvPr userDrawn="1"/>
        </p:nvSpPr>
        <p:spPr>
          <a:xfrm>
            <a:off x="3776663" y="6448425"/>
            <a:ext cx="1598612" cy="365125"/>
          </a:xfrm>
          <a:prstGeom prst="rect">
            <a:avLst/>
          </a:prstGeom>
        </p:spPr>
        <p:txBody>
          <a:bodyPr lIns="45720" anchor="ctr"/>
          <a:lstStyle>
            <a:defPPr>
              <a:defRPr lang="zh-CN"/>
            </a:defPPr>
            <a:lvl1pPr algn="l" rtl="0" fontAlgn="base">
              <a:spcBef>
                <a:spcPct val="0"/>
              </a:spcBef>
              <a:spcAft>
                <a:spcPct val="0"/>
              </a:spcAft>
              <a:defRPr sz="1200" kern="1200">
                <a:solidFill>
                  <a:schemeClr val="tx1">
                    <a:lumMod val="65000"/>
                    <a:lumOff val="35000"/>
                  </a:schemeClr>
                </a:solidFill>
                <a:latin typeface="Century Gothic" pitchFamily="34" charset="0"/>
                <a:ea typeface="宋体" charset="-122"/>
                <a:cs typeface="+mn-cs"/>
              </a:defRPr>
            </a:lvl1pPr>
            <a:lvl2pPr marL="457200" algn="l" rtl="0" fontAlgn="base">
              <a:spcBef>
                <a:spcPct val="0"/>
              </a:spcBef>
              <a:spcAft>
                <a:spcPct val="0"/>
              </a:spcAft>
              <a:defRPr kern="1200">
                <a:solidFill>
                  <a:srgbClr val="000000"/>
                </a:solidFill>
                <a:latin typeface="Arial" charset="0"/>
                <a:ea typeface="宋体" charset="-122"/>
                <a:cs typeface="+mn-cs"/>
              </a:defRPr>
            </a:lvl2pPr>
            <a:lvl3pPr marL="914400" algn="l" rtl="0" fontAlgn="base">
              <a:spcBef>
                <a:spcPct val="0"/>
              </a:spcBef>
              <a:spcAft>
                <a:spcPct val="0"/>
              </a:spcAft>
              <a:defRPr kern="1200">
                <a:solidFill>
                  <a:srgbClr val="000000"/>
                </a:solidFill>
                <a:latin typeface="Arial" charset="0"/>
                <a:ea typeface="宋体" charset="-122"/>
                <a:cs typeface="+mn-cs"/>
              </a:defRPr>
            </a:lvl3pPr>
            <a:lvl4pPr marL="1371600" algn="l" rtl="0" fontAlgn="base">
              <a:spcBef>
                <a:spcPct val="0"/>
              </a:spcBef>
              <a:spcAft>
                <a:spcPct val="0"/>
              </a:spcAft>
              <a:defRPr kern="1200">
                <a:solidFill>
                  <a:srgbClr val="000000"/>
                </a:solidFill>
                <a:latin typeface="Arial" charset="0"/>
                <a:ea typeface="宋体" charset="-122"/>
                <a:cs typeface="+mn-cs"/>
              </a:defRPr>
            </a:lvl4pPr>
            <a:lvl5pPr marL="1828800" algn="l" rtl="0" fontAlgn="base">
              <a:spcBef>
                <a:spcPct val="0"/>
              </a:spcBef>
              <a:spcAft>
                <a:spcPct val="0"/>
              </a:spcAft>
              <a:defRPr kern="1200">
                <a:solidFill>
                  <a:srgbClr val="000000"/>
                </a:solidFill>
                <a:latin typeface="Arial" charset="0"/>
                <a:ea typeface="宋体" charset="-122"/>
                <a:cs typeface="+mn-cs"/>
              </a:defRPr>
            </a:lvl5pPr>
            <a:lvl6pPr marL="2286000" algn="l" defTabSz="914400" rtl="0" eaLnBrk="1" latinLnBrk="0" hangingPunct="1">
              <a:defRPr kern="1200">
                <a:solidFill>
                  <a:srgbClr val="000000"/>
                </a:solidFill>
                <a:latin typeface="Arial" charset="0"/>
                <a:ea typeface="宋体" charset="-122"/>
                <a:cs typeface="+mn-cs"/>
              </a:defRPr>
            </a:lvl6pPr>
            <a:lvl7pPr marL="2743200" algn="l" defTabSz="914400" rtl="0" eaLnBrk="1" latinLnBrk="0" hangingPunct="1">
              <a:defRPr kern="1200">
                <a:solidFill>
                  <a:srgbClr val="000000"/>
                </a:solidFill>
                <a:latin typeface="Arial" charset="0"/>
                <a:ea typeface="宋体" charset="-122"/>
                <a:cs typeface="+mn-cs"/>
              </a:defRPr>
            </a:lvl7pPr>
            <a:lvl8pPr marL="3200400" algn="l" defTabSz="914400" rtl="0" eaLnBrk="1" latinLnBrk="0" hangingPunct="1">
              <a:defRPr kern="1200">
                <a:solidFill>
                  <a:srgbClr val="000000"/>
                </a:solidFill>
                <a:latin typeface="Arial" charset="0"/>
                <a:ea typeface="宋体" charset="-122"/>
                <a:cs typeface="+mn-cs"/>
              </a:defRPr>
            </a:lvl8pPr>
            <a:lvl9pPr marL="3657600" algn="l" defTabSz="914400" rtl="0" eaLnBrk="1" latinLnBrk="0" hangingPunct="1">
              <a:defRPr kern="1200">
                <a:solidFill>
                  <a:srgbClr val="000000"/>
                </a:solidFill>
                <a:latin typeface="Arial" charset="0"/>
                <a:ea typeface="宋体" charset="-122"/>
                <a:cs typeface="+mn-cs"/>
              </a:defRPr>
            </a:lvl9pPr>
          </a:lstStyle>
          <a:p>
            <a:pPr algn="ctr">
              <a:defRPr/>
            </a:pPr>
            <a:r>
              <a:rPr lang="en-US" altLang="zh-CN" sz="1400" b="0" dirty="0">
                <a:solidFill>
                  <a:schemeClr val="bg1"/>
                </a:solidFill>
                <a:latin typeface="Impact" pitchFamily="34" charset="0"/>
              </a:rPr>
              <a:t>Taizhou University</a:t>
            </a:r>
            <a:endParaRPr lang="zh-CN" altLang="en-US" sz="1400" b="0" dirty="0">
              <a:solidFill>
                <a:schemeClr val="bg1"/>
              </a:solidFill>
              <a:latin typeface="Impact" pitchFamily="34" charset="0"/>
            </a:endParaRPr>
          </a:p>
        </p:txBody>
      </p:sp>
      <p:pic>
        <p:nvPicPr>
          <p:cNvPr id="24" name="图片 23">
            <a:extLst>
              <a:ext uri="{FF2B5EF4-FFF2-40B4-BE49-F238E27FC236}">
                <a16:creationId xmlns:a16="http://schemas.microsoft.com/office/drawing/2014/main" id="{F58B9CF0-B68C-4E34-B202-E1D0882623A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273" t="2957" r="2273" b="4717"/>
          <a:stretch/>
        </p:blipFill>
        <p:spPr>
          <a:xfrm>
            <a:off x="8149139" y="38601"/>
            <a:ext cx="907549" cy="907549"/>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8" name="Rectangle 2">
            <a:extLst>
              <a:ext uri="{FF2B5EF4-FFF2-40B4-BE49-F238E27FC236}">
                <a16:creationId xmlns:a16="http://schemas.microsoft.com/office/drawing/2014/main" id="{89A8438C-3752-4389-ACDE-43B7CA7DAAC4}"/>
              </a:ext>
            </a:extLst>
          </p:cNvPr>
          <p:cNvSpPr txBox="1">
            <a:spLocks noChangeArrowheads="1"/>
          </p:cNvSpPr>
          <p:nvPr userDrawn="1"/>
        </p:nvSpPr>
        <p:spPr>
          <a:xfrm>
            <a:off x="200909" y="259897"/>
            <a:ext cx="7834087" cy="549275"/>
          </a:xfrm>
          <a:prstGeom prst="rect">
            <a:avLst/>
          </a:prstGeom>
          <a:noFill/>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defRPr/>
            </a:pPr>
            <a:r>
              <a:rPr lang="zh-CN" altLang="en-US" sz="3600" dirty="0">
                <a:ea typeface="华文新魏" pitchFamily="2" charset="-122"/>
              </a:rPr>
              <a:t>第二节 传统设计与现代设计</a:t>
            </a:r>
          </a:p>
        </p:txBody>
      </p:sp>
    </p:spTree>
    <p:extLst>
      <p:ext uri="{BB962C8B-B14F-4D97-AF65-F5344CB8AC3E}">
        <p14:creationId xmlns:p14="http://schemas.microsoft.com/office/powerpoint/2010/main" val="1601585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标题和内容">
    <p:spTree>
      <p:nvGrpSpPr>
        <p:cNvPr id="1" name=""/>
        <p:cNvGrpSpPr/>
        <p:nvPr/>
      </p:nvGrpSpPr>
      <p:grpSpPr>
        <a:xfrm>
          <a:off x="0" y="0"/>
          <a:ext cx="0" cy="0"/>
          <a:chOff x="0" y="0"/>
          <a:chExt cx="0" cy="0"/>
        </a:xfrm>
      </p:grpSpPr>
      <p:grpSp>
        <p:nvGrpSpPr>
          <p:cNvPr id="7" name="Group 44">
            <a:extLst>
              <a:ext uri="{FF2B5EF4-FFF2-40B4-BE49-F238E27FC236}">
                <a16:creationId xmlns:a16="http://schemas.microsoft.com/office/drawing/2014/main" id="{39F87C38-EFA0-4D16-9E0E-F6E67DF89A14}"/>
              </a:ext>
            </a:extLst>
          </p:cNvPr>
          <p:cNvGrpSpPr>
            <a:grpSpLocks/>
          </p:cNvGrpSpPr>
          <p:nvPr userDrawn="1"/>
        </p:nvGrpSpPr>
        <p:grpSpPr bwMode="auto">
          <a:xfrm>
            <a:off x="31750" y="1027113"/>
            <a:ext cx="9112250" cy="5830887"/>
            <a:chOff x="20" y="663"/>
            <a:chExt cx="5740" cy="3657"/>
          </a:xfrm>
          <a:solidFill>
            <a:schemeClr val="accent6">
              <a:lumMod val="75000"/>
            </a:schemeClr>
          </a:solidFill>
        </p:grpSpPr>
        <p:sp>
          <p:nvSpPr>
            <p:cNvPr id="8" name="Rectangle 45">
              <a:extLst>
                <a:ext uri="{FF2B5EF4-FFF2-40B4-BE49-F238E27FC236}">
                  <a16:creationId xmlns:a16="http://schemas.microsoft.com/office/drawing/2014/main" id="{EA88D4A8-F592-48D7-B10E-2239518E774B}"/>
                </a:ext>
              </a:extLst>
            </p:cNvPr>
            <p:cNvSpPr>
              <a:spLocks noChangeArrowheads="1"/>
            </p:cNvSpPr>
            <p:nvPr/>
          </p:nvSpPr>
          <p:spPr bwMode="ltGray">
            <a:xfrm>
              <a:off x="20"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 name="Rectangle 46">
              <a:extLst>
                <a:ext uri="{FF2B5EF4-FFF2-40B4-BE49-F238E27FC236}">
                  <a16:creationId xmlns:a16="http://schemas.microsoft.com/office/drawing/2014/main" id="{F8C35416-5AD8-4F03-BE88-B65EEBE03AE9}"/>
                </a:ext>
              </a:extLst>
            </p:cNvPr>
            <p:cNvSpPr>
              <a:spLocks noChangeArrowheads="1"/>
            </p:cNvSpPr>
            <p:nvPr/>
          </p:nvSpPr>
          <p:spPr bwMode="ltGray">
            <a:xfrm>
              <a:off x="5602"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 name="Rectangle 47">
            <a:extLst>
              <a:ext uri="{FF2B5EF4-FFF2-40B4-BE49-F238E27FC236}">
                <a16:creationId xmlns:a16="http://schemas.microsoft.com/office/drawing/2014/main" id="{F98891D2-8F3D-436A-BBC2-28E17EC84B2C}"/>
              </a:ext>
            </a:extLst>
          </p:cNvPr>
          <p:cNvSpPr>
            <a:spLocks noChangeArrowheads="1"/>
          </p:cNvSpPr>
          <p:nvPr userDrawn="1"/>
        </p:nvSpPr>
        <p:spPr bwMode="invGray">
          <a:xfrm>
            <a:off x="42863" y="6453188"/>
            <a:ext cx="9066212" cy="404812"/>
          </a:xfrm>
          <a:prstGeom prst="rect">
            <a:avLst/>
          </a:prstGeom>
          <a:solidFill>
            <a:schemeClr val="accent6">
              <a:lumMod val="75000"/>
            </a:schemeClr>
          </a:solidFill>
          <a:ln>
            <a:noFill/>
          </a:ln>
          <a:effectLst/>
        </p:spPr>
        <p:txBody>
          <a:bodyPr wrap="none" anchor="ctr"/>
          <a:lstStyle/>
          <a:p>
            <a:endParaRPr lang="zh-CN" altLang="en-US"/>
          </a:p>
        </p:txBody>
      </p:sp>
      <p:grpSp>
        <p:nvGrpSpPr>
          <p:cNvPr id="11" name="Group 48">
            <a:extLst>
              <a:ext uri="{FF2B5EF4-FFF2-40B4-BE49-F238E27FC236}">
                <a16:creationId xmlns:a16="http://schemas.microsoft.com/office/drawing/2014/main" id="{EEDF2358-6F60-40E5-B3ED-76C3C080A52B}"/>
              </a:ext>
            </a:extLst>
          </p:cNvPr>
          <p:cNvGrpSpPr>
            <a:grpSpLocks/>
          </p:cNvGrpSpPr>
          <p:nvPr userDrawn="1"/>
        </p:nvGrpSpPr>
        <p:grpSpPr bwMode="auto">
          <a:xfrm>
            <a:off x="0" y="0"/>
            <a:ext cx="9150350" cy="6859588"/>
            <a:chOff x="0" y="0"/>
            <a:chExt cx="5764" cy="4321"/>
          </a:xfrm>
        </p:grpSpPr>
        <p:sp>
          <p:nvSpPr>
            <p:cNvPr id="12" name="AutoShape 49">
              <a:extLst>
                <a:ext uri="{FF2B5EF4-FFF2-40B4-BE49-F238E27FC236}">
                  <a16:creationId xmlns:a16="http://schemas.microsoft.com/office/drawing/2014/main" id="{1055387B-9C1C-403D-8F76-330439076215}"/>
                </a:ext>
              </a:extLst>
            </p:cNvPr>
            <p:cNvSpPr>
              <a:spLocks noChangeArrowheads="1"/>
            </p:cNvSpPr>
            <p:nvPr/>
          </p:nvSpPr>
          <p:spPr bwMode="white">
            <a:xfrm>
              <a:off x="27" y="24"/>
              <a:ext cx="5712" cy="4274"/>
            </a:xfrm>
            <a:prstGeom prst="roundRect">
              <a:avLst>
                <a:gd name="adj" fmla="val 6227"/>
              </a:avLst>
            </a:prstGeom>
            <a:noFill/>
            <a:ln w="76200">
              <a:solidFill>
                <a:schemeClr val="bg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 name="Freeform 50">
              <a:extLst>
                <a:ext uri="{FF2B5EF4-FFF2-40B4-BE49-F238E27FC236}">
                  <a16:creationId xmlns:a16="http://schemas.microsoft.com/office/drawing/2014/main" id="{95CA1B6E-E71A-4A3D-93FB-DF6FE69109E9}"/>
                </a:ext>
              </a:extLst>
            </p:cNvPr>
            <p:cNvSpPr>
              <a:spLocks/>
            </p:cNvSpPr>
            <p:nvPr/>
          </p:nvSpPr>
          <p:spPr bwMode="white">
            <a:xfrm>
              <a:off x="0" y="0"/>
              <a:ext cx="288" cy="282"/>
            </a:xfrm>
            <a:custGeom>
              <a:avLst/>
              <a:gdLst>
                <a:gd name="T0" fmla="*/ 2 w 288"/>
                <a:gd name="T1" fmla="*/ 282 h 282"/>
                <a:gd name="T2" fmla="*/ 82 w 288"/>
                <a:gd name="T3" fmla="*/ 144 h 282"/>
                <a:gd name="T4" fmla="*/ 165 w 288"/>
                <a:gd name="T5" fmla="*/ 36 h 282"/>
                <a:gd name="T6" fmla="*/ 288 w 288"/>
                <a:gd name="T7" fmla="*/ 0 h 282"/>
                <a:gd name="T8" fmla="*/ 0 w 288"/>
                <a:gd name="T9" fmla="*/ 0 h 2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2">
                  <a:moveTo>
                    <a:pt x="2" y="282"/>
                  </a:moveTo>
                  <a:lnTo>
                    <a:pt x="82" y="144"/>
                  </a:lnTo>
                  <a:lnTo>
                    <a:pt x="165" y="36"/>
                  </a:lnTo>
                  <a:lnTo>
                    <a:pt x="288"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Freeform 51">
              <a:extLst>
                <a:ext uri="{FF2B5EF4-FFF2-40B4-BE49-F238E27FC236}">
                  <a16:creationId xmlns:a16="http://schemas.microsoft.com/office/drawing/2014/main" id="{706E56BC-A9F2-46D0-957C-5AAB0F682393}"/>
                </a:ext>
              </a:extLst>
            </p:cNvPr>
            <p:cNvSpPr>
              <a:spLocks/>
            </p:cNvSpPr>
            <p:nvPr/>
          </p:nvSpPr>
          <p:spPr bwMode="white">
            <a:xfrm>
              <a:off x="5" y="3985"/>
              <a:ext cx="244" cy="336"/>
            </a:xfrm>
            <a:custGeom>
              <a:avLst/>
              <a:gdLst>
                <a:gd name="T0" fmla="*/ 247 w 243"/>
                <a:gd name="T1" fmla="*/ 335 h 336"/>
                <a:gd name="T2" fmla="*/ 126 w 243"/>
                <a:gd name="T3" fmla="*/ 239 h 336"/>
                <a:gd name="T4" fmla="*/ 30 w 243"/>
                <a:gd name="T5" fmla="*/ 144 h 336"/>
                <a:gd name="T6" fmla="*/ 0 w 243"/>
                <a:gd name="T7" fmla="*/ 0 h 336"/>
                <a:gd name="T8" fmla="*/ 1 w 243"/>
                <a:gd name="T9" fmla="*/ 336 h 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336">
                  <a:moveTo>
                    <a:pt x="243" y="335"/>
                  </a:moveTo>
                  <a:lnTo>
                    <a:pt x="122" y="239"/>
                  </a:lnTo>
                  <a:lnTo>
                    <a:pt x="30" y="144"/>
                  </a:lnTo>
                  <a:lnTo>
                    <a:pt x="0" y="0"/>
                  </a:lnTo>
                  <a:lnTo>
                    <a:pt x="1" y="336"/>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Freeform 52">
              <a:extLst>
                <a:ext uri="{FF2B5EF4-FFF2-40B4-BE49-F238E27FC236}">
                  <a16:creationId xmlns:a16="http://schemas.microsoft.com/office/drawing/2014/main" id="{DFB65B39-D78F-4D86-8948-99B46B51B5CF}"/>
                </a:ext>
              </a:extLst>
            </p:cNvPr>
            <p:cNvSpPr>
              <a:spLocks/>
            </p:cNvSpPr>
            <p:nvPr/>
          </p:nvSpPr>
          <p:spPr bwMode="white">
            <a:xfrm>
              <a:off x="5511" y="4029"/>
              <a:ext cx="253" cy="290"/>
            </a:xfrm>
            <a:custGeom>
              <a:avLst/>
              <a:gdLst>
                <a:gd name="T0" fmla="*/ 325 w 232"/>
                <a:gd name="T1" fmla="*/ 0 h 290"/>
                <a:gd name="T2" fmla="*/ 232 w 232"/>
                <a:gd name="T3" fmla="*/ 144 h 290"/>
                <a:gd name="T4" fmla="*/ 140 w 232"/>
                <a:gd name="T5" fmla="*/ 253 h 290"/>
                <a:gd name="T6" fmla="*/ 0 w 232"/>
                <a:gd name="T7" fmla="*/ 290 h 290"/>
                <a:gd name="T8" fmla="*/ 328 w 232"/>
                <a:gd name="T9" fmla="*/ 287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Freeform 53">
              <a:extLst>
                <a:ext uri="{FF2B5EF4-FFF2-40B4-BE49-F238E27FC236}">
                  <a16:creationId xmlns:a16="http://schemas.microsoft.com/office/drawing/2014/main" id="{B9526B73-F537-4A43-B2D8-AD880084104D}"/>
                </a:ext>
              </a:extLst>
            </p:cNvPr>
            <p:cNvSpPr>
              <a:spLocks/>
            </p:cNvSpPr>
            <p:nvPr/>
          </p:nvSpPr>
          <p:spPr bwMode="white">
            <a:xfrm>
              <a:off x="5472" y="0"/>
              <a:ext cx="288" cy="288"/>
            </a:xfrm>
            <a:custGeom>
              <a:avLst/>
              <a:gdLst>
                <a:gd name="T0" fmla="*/ 0 w 288"/>
                <a:gd name="T1" fmla="*/ 0 h 288"/>
                <a:gd name="T2" fmla="*/ 144 w 288"/>
                <a:gd name="T3" fmla="*/ 82 h 288"/>
                <a:gd name="T4" fmla="*/ 252 w 288"/>
                <a:gd name="T5" fmla="*/ 165 h 288"/>
                <a:gd name="T6" fmla="*/ 288 w 288"/>
                <a:gd name="T7" fmla="*/ 288 h 288"/>
                <a:gd name="T8" fmla="*/ 288 w 288"/>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8">
                  <a:moveTo>
                    <a:pt x="0" y="0"/>
                  </a:moveTo>
                  <a:lnTo>
                    <a:pt x="144" y="82"/>
                  </a:lnTo>
                  <a:lnTo>
                    <a:pt x="252" y="165"/>
                  </a:lnTo>
                  <a:lnTo>
                    <a:pt x="288" y="288"/>
                  </a:lnTo>
                  <a:lnTo>
                    <a:pt x="288"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7" name="矩形 16">
            <a:extLst>
              <a:ext uri="{FF2B5EF4-FFF2-40B4-BE49-F238E27FC236}">
                <a16:creationId xmlns:a16="http://schemas.microsoft.com/office/drawing/2014/main" id="{6BFFF7E8-0EC0-4946-A0DC-C6EA49B4EF7E}"/>
              </a:ext>
            </a:extLst>
          </p:cNvPr>
          <p:cNvSpPr/>
          <p:nvPr userDrawn="1"/>
        </p:nvSpPr>
        <p:spPr>
          <a:xfrm>
            <a:off x="88900" y="981075"/>
            <a:ext cx="8982075" cy="46038"/>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nchor="ctr"/>
          <a:lstStyle/>
          <a:p>
            <a:pPr>
              <a:defRPr/>
            </a:pPr>
            <a:endParaRPr lang="zh-CN" altLang="en-US"/>
          </a:p>
        </p:txBody>
      </p:sp>
      <p:sp>
        <p:nvSpPr>
          <p:cNvPr id="20" name="Rectangle 6">
            <a:extLst>
              <a:ext uri="{FF2B5EF4-FFF2-40B4-BE49-F238E27FC236}">
                <a16:creationId xmlns:a16="http://schemas.microsoft.com/office/drawing/2014/main" id="{504BB1E5-A936-4F80-AB8B-D35B13D8F486}"/>
              </a:ext>
            </a:extLst>
          </p:cNvPr>
          <p:cNvSpPr>
            <a:spLocks noGrp="1" noChangeArrowheads="1"/>
          </p:cNvSpPr>
          <p:nvPr>
            <p:ph type="sldNum" sz="quarter" idx="10"/>
          </p:nvPr>
        </p:nvSpPr>
        <p:spPr bwMode="auto">
          <a:xfrm>
            <a:off x="457200" y="6480175"/>
            <a:ext cx="762000" cy="2921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1" anchor="t" anchorCtr="0" compatLnSpc="1">
            <a:prstTxWarp prst="textNoShape">
              <a:avLst/>
            </a:prstTxWarp>
          </a:bodyPr>
          <a:lstStyle>
            <a:lvl1pPr>
              <a:defRPr sz="1400" b="1">
                <a:solidFill>
                  <a:schemeClr val="bg1"/>
                </a:solidFill>
                <a:latin typeface="Verdana" pitchFamily="34" charset="0"/>
                <a:ea typeface="宋体" pitchFamily="2" charset="-122"/>
              </a:defRPr>
            </a:lvl1pPr>
          </a:lstStyle>
          <a:p>
            <a:pPr>
              <a:defRPr/>
            </a:pPr>
            <a:fld id="{E6294A3D-99E3-46F9-A2C2-0ADF03FA7717}" type="slidenum">
              <a:rPr lang="zh-CN" altLang="en-US"/>
              <a:pPr>
                <a:defRPr/>
              </a:pPr>
              <a:t>‹#›</a:t>
            </a:fld>
            <a:endParaRPr lang="en-US" altLang="zh-CN"/>
          </a:p>
        </p:txBody>
      </p:sp>
      <p:sp>
        <p:nvSpPr>
          <p:cNvPr id="21" name="TextBox 15">
            <a:extLst>
              <a:ext uri="{FF2B5EF4-FFF2-40B4-BE49-F238E27FC236}">
                <a16:creationId xmlns:a16="http://schemas.microsoft.com/office/drawing/2014/main" id="{8890D3A0-20E4-4532-BE16-63061837CB7A}"/>
              </a:ext>
            </a:extLst>
          </p:cNvPr>
          <p:cNvSpPr txBox="1"/>
          <p:nvPr userDrawn="1"/>
        </p:nvSpPr>
        <p:spPr>
          <a:xfrm>
            <a:off x="6553200" y="6504434"/>
            <a:ext cx="2590800" cy="292388"/>
          </a:xfrm>
          <a:prstGeom prst="rect">
            <a:avLst/>
          </a:prstGeom>
          <a:noFill/>
        </p:spPr>
        <p:txBody>
          <a:bodyPr wrap="square" rtlCol="0">
            <a:spAutoFit/>
          </a:bodyPr>
          <a:lstStyle/>
          <a:p>
            <a:fld id="{EC4D6C6E-D2DD-4541-8161-A1D46ED9C7D4}" type="datetime8">
              <a:rPr lang="en-US" altLang="zh-CN" sz="1300" b="0" smtClean="0">
                <a:solidFill>
                  <a:schemeClr val="bg1"/>
                </a:solidFill>
                <a:latin typeface="Impact" pitchFamily="34" charset="0"/>
              </a:rPr>
              <a:t>4/1/2021 10:32 AM</a:t>
            </a:fld>
            <a:endParaRPr lang="zh-CN" altLang="en-US" sz="1300" b="0" dirty="0">
              <a:solidFill>
                <a:schemeClr val="bg1"/>
              </a:solidFill>
              <a:latin typeface="Impact" pitchFamily="34" charset="0"/>
            </a:endParaRPr>
          </a:p>
        </p:txBody>
      </p:sp>
      <p:sp>
        <p:nvSpPr>
          <p:cNvPr id="23" name="Rectangle 2">
            <a:extLst>
              <a:ext uri="{FF2B5EF4-FFF2-40B4-BE49-F238E27FC236}">
                <a16:creationId xmlns:a16="http://schemas.microsoft.com/office/drawing/2014/main" id="{A44FC6B2-525A-4BFF-B742-B1C88255B74E}"/>
              </a:ext>
            </a:extLst>
          </p:cNvPr>
          <p:cNvSpPr txBox="1">
            <a:spLocks noChangeArrowheads="1"/>
          </p:cNvSpPr>
          <p:nvPr userDrawn="1"/>
        </p:nvSpPr>
        <p:spPr bwMode="auto">
          <a:xfrm>
            <a:off x="374487" y="189340"/>
            <a:ext cx="8229600" cy="5762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ea typeface="宋体" pitchFamily="2" charset="-122"/>
              </a:defRPr>
            </a:lvl2pPr>
            <a:lvl3pPr algn="ctr" rtl="0" eaLnBrk="0" fontAlgn="base" hangingPunct="0">
              <a:spcBef>
                <a:spcPct val="0"/>
              </a:spcBef>
              <a:spcAft>
                <a:spcPct val="0"/>
              </a:spcAft>
              <a:defRPr sz="3200">
                <a:solidFill>
                  <a:schemeClr val="tx2"/>
                </a:solidFill>
                <a:latin typeface="Arial" charset="0"/>
                <a:ea typeface="宋体" pitchFamily="2" charset="-122"/>
              </a:defRPr>
            </a:lvl3pPr>
            <a:lvl4pPr algn="ctr" rtl="0" eaLnBrk="0" fontAlgn="base" hangingPunct="0">
              <a:spcBef>
                <a:spcPct val="0"/>
              </a:spcBef>
              <a:spcAft>
                <a:spcPct val="0"/>
              </a:spcAft>
              <a:defRPr sz="3200">
                <a:solidFill>
                  <a:schemeClr val="tx2"/>
                </a:solidFill>
                <a:latin typeface="Arial" charset="0"/>
                <a:ea typeface="宋体" pitchFamily="2" charset="-122"/>
              </a:defRPr>
            </a:lvl4pPr>
            <a:lvl5pPr algn="ctr" rtl="0" eaLnBrk="0" fontAlgn="base" hangingPunct="0">
              <a:spcBef>
                <a:spcPct val="0"/>
              </a:spcBef>
              <a:spcAft>
                <a:spcPct val="0"/>
              </a:spcAft>
              <a:defRPr sz="3200">
                <a:solidFill>
                  <a:schemeClr val="tx2"/>
                </a:solidFill>
                <a:latin typeface="Arial" charset="0"/>
                <a:ea typeface="宋体" pitchFamily="2" charset="-122"/>
              </a:defRPr>
            </a:lvl5pPr>
            <a:lvl6pPr marL="457200" algn="ctr" rtl="0" fontAlgn="base">
              <a:spcBef>
                <a:spcPct val="0"/>
              </a:spcBef>
              <a:spcAft>
                <a:spcPct val="0"/>
              </a:spcAft>
              <a:defRPr sz="3200">
                <a:solidFill>
                  <a:schemeClr val="tx2"/>
                </a:solidFill>
                <a:latin typeface="Arial" charset="0"/>
                <a:ea typeface="宋体" pitchFamily="2" charset="-122"/>
              </a:defRPr>
            </a:lvl6pPr>
            <a:lvl7pPr marL="914400" algn="ctr" rtl="0" fontAlgn="base">
              <a:spcBef>
                <a:spcPct val="0"/>
              </a:spcBef>
              <a:spcAft>
                <a:spcPct val="0"/>
              </a:spcAft>
              <a:defRPr sz="3200">
                <a:solidFill>
                  <a:schemeClr val="tx2"/>
                </a:solidFill>
                <a:latin typeface="Arial" charset="0"/>
                <a:ea typeface="宋体" pitchFamily="2" charset="-122"/>
              </a:defRPr>
            </a:lvl7pPr>
            <a:lvl8pPr marL="1371600" algn="ctr" rtl="0" fontAlgn="base">
              <a:spcBef>
                <a:spcPct val="0"/>
              </a:spcBef>
              <a:spcAft>
                <a:spcPct val="0"/>
              </a:spcAft>
              <a:defRPr sz="3200">
                <a:solidFill>
                  <a:schemeClr val="tx2"/>
                </a:solidFill>
                <a:latin typeface="Arial" charset="0"/>
                <a:ea typeface="宋体" pitchFamily="2" charset="-122"/>
              </a:defRPr>
            </a:lvl8pPr>
            <a:lvl9pPr marL="1828800" algn="ctr" rtl="0" fontAlgn="base">
              <a:spcBef>
                <a:spcPct val="0"/>
              </a:spcBef>
              <a:spcAft>
                <a:spcPct val="0"/>
              </a:spcAft>
              <a:defRPr sz="3200">
                <a:solidFill>
                  <a:schemeClr val="tx2"/>
                </a:solidFill>
                <a:latin typeface="Arial" charset="0"/>
                <a:ea typeface="宋体" pitchFamily="2" charset="-122"/>
              </a:defRPr>
            </a:lvl9pPr>
          </a:lstStyle>
          <a:p>
            <a:pPr algn="l" eaLnBrk="1" hangingPunct="1">
              <a:buClrTx/>
              <a:buSzTx/>
              <a:buFontTx/>
            </a:pPr>
            <a:r>
              <a:rPr lang="zh-CN" altLang="en-US" sz="3600" b="1" kern="0" dirty="0">
                <a:solidFill>
                  <a:schemeClr val="tx1"/>
                </a:solidFill>
                <a:latin typeface="华文新魏" pitchFamily="2" charset="-122"/>
                <a:ea typeface="华文新魏" pitchFamily="2" charset="-122"/>
              </a:rPr>
              <a:t>第三节 液压传动系统图形符号</a:t>
            </a:r>
          </a:p>
        </p:txBody>
      </p:sp>
      <p:sp>
        <p:nvSpPr>
          <p:cNvPr id="22" name="页脚占位符 6">
            <a:extLst>
              <a:ext uri="{FF2B5EF4-FFF2-40B4-BE49-F238E27FC236}">
                <a16:creationId xmlns:a16="http://schemas.microsoft.com/office/drawing/2014/main" id="{F9F0F525-E967-435B-A6E0-D4678F2D0B8E}"/>
              </a:ext>
            </a:extLst>
          </p:cNvPr>
          <p:cNvSpPr txBox="1">
            <a:spLocks/>
          </p:cNvSpPr>
          <p:nvPr userDrawn="1"/>
        </p:nvSpPr>
        <p:spPr>
          <a:xfrm>
            <a:off x="3776663" y="6448425"/>
            <a:ext cx="1598612" cy="365125"/>
          </a:xfrm>
          <a:prstGeom prst="rect">
            <a:avLst/>
          </a:prstGeom>
        </p:spPr>
        <p:txBody>
          <a:bodyPr lIns="45720" anchor="ctr"/>
          <a:lstStyle>
            <a:defPPr>
              <a:defRPr lang="zh-CN"/>
            </a:defPPr>
            <a:lvl1pPr algn="l" rtl="0" fontAlgn="base">
              <a:spcBef>
                <a:spcPct val="0"/>
              </a:spcBef>
              <a:spcAft>
                <a:spcPct val="0"/>
              </a:spcAft>
              <a:defRPr sz="1200" kern="1200">
                <a:solidFill>
                  <a:schemeClr val="tx1">
                    <a:lumMod val="65000"/>
                    <a:lumOff val="35000"/>
                  </a:schemeClr>
                </a:solidFill>
                <a:latin typeface="Century Gothic" pitchFamily="34" charset="0"/>
                <a:ea typeface="宋体" charset="-122"/>
                <a:cs typeface="+mn-cs"/>
              </a:defRPr>
            </a:lvl1pPr>
            <a:lvl2pPr marL="457200" algn="l" rtl="0" fontAlgn="base">
              <a:spcBef>
                <a:spcPct val="0"/>
              </a:spcBef>
              <a:spcAft>
                <a:spcPct val="0"/>
              </a:spcAft>
              <a:defRPr kern="1200">
                <a:solidFill>
                  <a:srgbClr val="000000"/>
                </a:solidFill>
                <a:latin typeface="Arial" charset="0"/>
                <a:ea typeface="宋体" charset="-122"/>
                <a:cs typeface="+mn-cs"/>
              </a:defRPr>
            </a:lvl2pPr>
            <a:lvl3pPr marL="914400" algn="l" rtl="0" fontAlgn="base">
              <a:spcBef>
                <a:spcPct val="0"/>
              </a:spcBef>
              <a:spcAft>
                <a:spcPct val="0"/>
              </a:spcAft>
              <a:defRPr kern="1200">
                <a:solidFill>
                  <a:srgbClr val="000000"/>
                </a:solidFill>
                <a:latin typeface="Arial" charset="0"/>
                <a:ea typeface="宋体" charset="-122"/>
                <a:cs typeface="+mn-cs"/>
              </a:defRPr>
            </a:lvl3pPr>
            <a:lvl4pPr marL="1371600" algn="l" rtl="0" fontAlgn="base">
              <a:spcBef>
                <a:spcPct val="0"/>
              </a:spcBef>
              <a:spcAft>
                <a:spcPct val="0"/>
              </a:spcAft>
              <a:defRPr kern="1200">
                <a:solidFill>
                  <a:srgbClr val="000000"/>
                </a:solidFill>
                <a:latin typeface="Arial" charset="0"/>
                <a:ea typeface="宋体" charset="-122"/>
                <a:cs typeface="+mn-cs"/>
              </a:defRPr>
            </a:lvl4pPr>
            <a:lvl5pPr marL="1828800" algn="l" rtl="0" fontAlgn="base">
              <a:spcBef>
                <a:spcPct val="0"/>
              </a:spcBef>
              <a:spcAft>
                <a:spcPct val="0"/>
              </a:spcAft>
              <a:defRPr kern="1200">
                <a:solidFill>
                  <a:srgbClr val="000000"/>
                </a:solidFill>
                <a:latin typeface="Arial" charset="0"/>
                <a:ea typeface="宋体" charset="-122"/>
                <a:cs typeface="+mn-cs"/>
              </a:defRPr>
            </a:lvl5pPr>
            <a:lvl6pPr marL="2286000" algn="l" defTabSz="914400" rtl="0" eaLnBrk="1" latinLnBrk="0" hangingPunct="1">
              <a:defRPr kern="1200">
                <a:solidFill>
                  <a:srgbClr val="000000"/>
                </a:solidFill>
                <a:latin typeface="Arial" charset="0"/>
                <a:ea typeface="宋体" charset="-122"/>
                <a:cs typeface="+mn-cs"/>
              </a:defRPr>
            </a:lvl6pPr>
            <a:lvl7pPr marL="2743200" algn="l" defTabSz="914400" rtl="0" eaLnBrk="1" latinLnBrk="0" hangingPunct="1">
              <a:defRPr kern="1200">
                <a:solidFill>
                  <a:srgbClr val="000000"/>
                </a:solidFill>
                <a:latin typeface="Arial" charset="0"/>
                <a:ea typeface="宋体" charset="-122"/>
                <a:cs typeface="+mn-cs"/>
              </a:defRPr>
            </a:lvl7pPr>
            <a:lvl8pPr marL="3200400" algn="l" defTabSz="914400" rtl="0" eaLnBrk="1" latinLnBrk="0" hangingPunct="1">
              <a:defRPr kern="1200">
                <a:solidFill>
                  <a:srgbClr val="000000"/>
                </a:solidFill>
                <a:latin typeface="Arial" charset="0"/>
                <a:ea typeface="宋体" charset="-122"/>
                <a:cs typeface="+mn-cs"/>
              </a:defRPr>
            </a:lvl8pPr>
            <a:lvl9pPr marL="3657600" algn="l" defTabSz="914400" rtl="0" eaLnBrk="1" latinLnBrk="0" hangingPunct="1">
              <a:defRPr kern="1200">
                <a:solidFill>
                  <a:srgbClr val="000000"/>
                </a:solidFill>
                <a:latin typeface="Arial" charset="0"/>
                <a:ea typeface="宋体" charset="-122"/>
                <a:cs typeface="+mn-cs"/>
              </a:defRPr>
            </a:lvl9pPr>
          </a:lstStyle>
          <a:p>
            <a:pPr algn="ctr">
              <a:defRPr/>
            </a:pPr>
            <a:r>
              <a:rPr lang="en-US" altLang="zh-CN" sz="1400" b="0" dirty="0">
                <a:solidFill>
                  <a:schemeClr val="bg1"/>
                </a:solidFill>
                <a:latin typeface="Impact" pitchFamily="34" charset="0"/>
              </a:rPr>
              <a:t>Taizhou University</a:t>
            </a:r>
            <a:endParaRPr lang="zh-CN" altLang="en-US" sz="1400" b="0" dirty="0">
              <a:solidFill>
                <a:schemeClr val="bg1"/>
              </a:solidFill>
              <a:latin typeface="Impact" pitchFamily="34" charset="0"/>
            </a:endParaRPr>
          </a:p>
        </p:txBody>
      </p:sp>
      <p:pic>
        <p:nvPicPr>
          <p:cNvPr id="19" name="图片 18">
            <a:extLst>
              <a:ext uri="{FF2B5EF4-FFF2-40B4-BE49-F238E27FC236}">
                <a16:creationId xmlns:a16="http://schemas.microsoft.com/office/drawing/2014/main" id="{F61980F3-D84C-467F-AE85-031722DDD3A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273" t="2957" r="2273" b="4717"/>
          <a:stretch/>
        </p:blipFill>
        <p:spPr>
          <a:xfrm>
            <a:off x="8149139" y="38601"/>
            <a:ext cx="907549" cy="907549"/>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640826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grpSp>
        <p:nvGrpSpPr>
          <p:cNvPr id="7" name="Group 44">
            <a:extLst>
              <a:ext uri="{FF2B5EF4-FFF2-40B4-BE49-F238E27FC236}">
                <a16:creationId xmlns:a16="http://schemas.microsoft.com/office/drawing/2014/main" id="{39F87C38-EFA0-4D16-9E0E-F6E67DF89A14}"/>
              </a:ext>
            </a:extLst>
          </p:cNvPr>
          <p:cNvGrpSpPr>
            <a:grpSpLocks/>
          </p:cNvGrpSpPr>
          <p:nvPr userDrawn="1"/>
        </p:nvGrpSpPr>
        <p:grpSpPr bwMode="auto">
          <a:xfrm>
            <a:off x="31750" y="1027113"/>
            <a:ext cx="9112250" cy="5830887"/>
            <a:chOff x="20" y="663"/>
            <a:chExt cx="5740" cy="3657"/>
          </a:xfrm>
          <a:solidFill>
            <a:schemeClr val="bg2">
              <a:lumMod val="25000"/>
            </a:schemeClr>
          </a:solidFill>
        </p:grpSpPr>
        <p:sp>
          <p:nvSpPr>
            <p:cNvPr id="8" name="Rectangle 45">
              <a:extLst>
                <a:ext uri="{FF2B5EF4-FFF2-40B4-BE49-F238E27FC236}">
                  <a16:creationId xmlns:a16="http://schemas.microsoft.com/office/drawing/2014/main" id="{EA88D4A8-F592-48D7-B10E-2239518E774B}"/>
                </a:ext>
              </a:extLst>
            </p:cNvPr>
            <p:cNvSpPr>
              <a:spLocks noChangeArrowheads="1"/>
            </p:cNvSpPr>
            <p:nvPr/>
          </p:nvSpPr>
          <p:spPr bwMode="ltGray">
            <a:xfrm>
              <a:off x="20"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 name="Rectangle 46">
              <a:extLst>
                <a:ext uri="{FF2B5EF4-FFF2-40B4-BE49-F238E27FC236}">
                  <a16:creationId xmlns:a16="http://schemas.microsoft.com/office/drawing/2014/main" id="{F8C35416-5AD8-4F03-BE88-B65EEBE03AE9}"/>
                </a:ext>
              </a:extLst>
            </p:cNvPr>
            <p:cNvSpPr>
              <a:spLocks noChangeArrowheads="1"/>
            </p:cNvSpPr>
            <p:nvPr/>
          </p:nvSpPr>
          <p:spPr bwMode="ltGray">
            <a:xfrm>
              <a:off x="5602" y="663"/>
              <a:ext cx="158" cy="3657"/>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10" name="Rectangle 47">
            <a:extLst>
              <a:ext uri="{FF2B5EF4-FFF2-40B4-BE49-F238E27FC236}">
                <a16:creationId xmlns:a16="http://schemas.microsoft.com/office/drawing/2014/main" id="{F98891D2-8F3D-436A-BBC2-28E17EC84B2C}"/>
              </a:ext>
            </a:extLst>
          </p:cNvPr>
          <p:cNvSpPr>
            <a:spLocks noChangeArrowheads="1"/>
          </p:cNvSpPr>
          <p:nvPr userDrawn="1"/>
        </p:nvSpPr>
        <p:spPr bwMode="invGray">
          <a:xfrm>
            <a:off x="42863" y="6453188"/>
            <a:ext cx="9066212" cy="404812"/>
          </a:xfrm>
          <a:prstGeom prst="rect">
            <a:avLst/>
          </a:prstGeom>
          <a:solidFill>
            <a:schemeClr val="bg2">
              <a:lumMod val="25000"/>
            </a:schemeClr>
          </a:solidFill>
          <a:ln>
            <a:noFill/>
          </a:ln>
          <a:effectLst/>
        </p:spPr>
        <p:txBody>
          <a:bodyPr wrap="none" anchor="ctr"/>
          <a:lstStyle/>
          <a:p>
            <a:endParaRPr lang="zh-CN" altLang="en-US"/>
          </a:p>
        </p:txBody>
      </p:sp>
      <p:grpSp>
        <p:nvGrpSpPr>
          <p:cNvPr id="11" name="Group 48">
            <a:extLst>
              <a:ext uri="{FF2B5EF4-FFF2-40B4-BE49-F238E27FC236}">
                <a16:creationId xmlns:a16="http://schemas.microsoft.com/office/drawing/2014/main" id="{EEDF2358-6F60-40E5-B3ED-76C3C080A52B}"/>
              </a:ext>
            </a:extLst>
          </p:cNvPr>
          <p:cNvGrpSpPr>
            <a:grpSpLocks/>
          </p:cNvGrpSpPr>
          <p:nvPr userDrawn="1"/>
        </p:nvGrpSpPr>
        <p:grpSpPr bwMode="auto">
          <a:xfrm>
            <a:off x="0" y="0"/>
            <a:ext cx="9150350" cy="6859588"/>
            <a:chOff x="0" y="0"/>
            <a:chExt cx="5764" cy="4321"/>
          </a:xfrm>
        </p:grpSpPr>
        <p:sp>
          <p:nvSpPr>
            <p:cNvPr id="12" name="AutoShape 49">
              <a:extLst>
                <a:ext uri="{FF2B5EF4-FFF2-40B4-BE49-F238E27FC236}">
                  <a16:creationId xmlns:a16="http://schemas.microsoft.com/office/drawing/2014/main" id="{1055387B-9C1C-403D-8F76-330439076215}"/>
                </a:ext>
              </a:extLst>
            </p:cNvPr>
            <p:cNvSpPr>
              <a:spLocks noChangeArrowheads="1"/>
            </p:cNvSpPr>
            <p:nvPr/>
          </p:nvSpPr>
          <p:spPr bwMode="white">
            <a:xfrm>
              <a:off x="27" y="24"/>
              <a:ext cx="5712" cy="4274"/>
            </a:xfrm>
            <a:prstGeom prst="roundRect">
              <a:avLst>
                <a:gd name="adj" fmla="val 6227"/>
              </a:avLst>
            </a:prstGeom>
            <a:noFill/>
            <a:ln w="76200">
              <a:solidFill>
                <a:schemeClr val="bg1"/>
              </a:solidFill>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 name="Freeform 50">
              <a:extLst>
                <a:ext uri="{FF2B5EF4-FFF2-40B4-BE49-F238E27FC236}">
                  <a16:creationId xmlns:a16="http://schemas.microsoft.com/office/drawing/2014/main" id="{95CA1B6E-E71A-4A3D-93FB-DF6FE69109E9}"/>
                </a:ext>
              </a:extLst>
            </p:cNvPr>
            <p:cNvSpPr>
              <a:spLocks/>
            </p:cNvSpPr>
            <p:nvPr/>
          </p:nvSpPr>
          <p:spPr bwMode="white">
            <a:xfrm>
              <a:off x="0" y="0"/>
              <a:ext cx="288" cy="282"/>
            </a:xfrm>
            <a:custGeom>
              <a:avLst/>
              <a:gdLst>
                <a:gd name="T0" fmla="*/ 2 w 288"/>
                <a:gd name="T1" fmla="*/ 282 h 282"/>
                <a:gd name="T2" fmla="*/ 82 w 288"/>
                <a:gd name="T3" fmla="*/ 144 h 282"/>
                <a:gd name="T4" fmla="*/ 165 w 288"/>
                <a:gd name="T5" fmla="*/ 36 h 282"/>
                <a:gd name="T6" fmla="*/ 288 w 288"/>
                <a:gd name="T7" fmla="*/ 0 h 282"/>
                <a:gd name="T8" fmla="*/ 0 w 288"/>
                <a:gd name="T9" fmla="*/ 0 h 2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2">
                  <a:moveTo>
                    <a:pt x="2" y="282"/>
                  </a:moveTo>
                  <a:lnTo>
                    <a:pt x="82" y="144"/>
                  </a:lnTo>
                  <a:lnTo>
                    <a:pt x="165" y="36"/>
                  </a:lnTo>
                  <a:lnTo>
                    <a:pt x="288" y="0"/>
                  </a:lnTo>
                  <a:lnTo>
                    <a:pt x="0"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Freeform 51">
              <a:extLst>
                <a:ext uri="{FF2B5EF4-FFF2-40B4-BE49-F238E27FC236}">
                  <a16:creationId xmlns:a16="http://schemas.microsoft.com/office/drawing/2014/main" id="{706E56BC-A9F2-46D0-957C-5AAB0F682393}"/>
                </a:ext>
              </a:extLst>
            </p:cNvPr>
            <p:cNvSpPr>
              <a:spLocks/>
            </p:cNvSpPr>
            <p:nvPr/>
          </p:nvSpPr>
          <p:spPr bwMode="white">
            <a:xfrm>
              <a:off x="5" y="3985"/>
              <a:ext cx="244" cy="336"/>
            </a:xfrm>
            <a:custGeom>
              <a:avLst/>
              <a:gdLst>
                <a:gd name="T0" fmla="*/ 247 w 243"/>
                <a:gd name="T1" fmla="*/ 335 h 336"/>
                <a:gd name="T2" fmla="*/ 126 w 243"/>
                <a:gd name="T3" fmla="*/ 239 h 336"/>
                <a:gd name="T4" fmla="*/ 30 w 243"/>
                <a:gd name="T5" fmla="*/ 144 h 336"/>
                <a:gd name="T6" fmla="*/ 0 w 243"/>
                <a:gd name="T7" fmla="*/ 0 h 336"/>
                <a:gd name="T8" fmla="*/ 1 w 243"/>
                <a:gd name="T9" fmla="*/ 336 h 3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3" h="336">
                  <a:moveTo>
                    <a:pt x="243" y="335"/>
                  </a:moveTo>
                  <a:lnTo>
                    <a:pt x="122" y="239"/>
                  </a:lnTo>
                  <a:lnTo>
                    <a:pt x="30" y="144"/>
                  </a:lnTo>
                  <a:lnTo>
                    <a:pt x="0" y="0"/>
                  </a:lnTo>
                  <a:lnTo>
                    <a:pt x="1" y="336"/>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Freeform 52">
              <a:extLst>
                <a:ext uri="{FF2B5EF4-FFF2-40B4-BE49-F238E27FC236}">
                  <a16:creationId xmlns:a16="http://schemas.microsoft.com/office/drawing/2014/main" id="{DFB65B39-D78F-4D86-8948-99B46B51B5CF}"/>
                </a:ext>
              </a:extLst>
            </p:cNvPr>
            <p:cNvSpPr>
              <a:spLocks/>
            </p:cNvSpPr>
            <p:nvPr/>
          </p:nvSpPr>
          <p:spPr bwMode="white">
            <a:xfrm>
              <a:off x="5511" y="4029"/>
              <a:ext cx="253" cy="290"/>
            </a:xfrm>
            <a:custGeom>
              <a:avLst/>
              <a:gdLst>
                <a:gd name="T0" fmla="*/ 325 w 232"/>
                <a:gd name="T1" fmla="*/ 0 h 290"/>
                <a:gd name="T2" fmla="*/ 232 w 232"/>
                <a:gd name="T3" fmla="*/ 144 h 290"/>
                <a:gd name="T4" fmla="*/ 140 w 232"/>
                <a:gd name="T5" fmla="*/ 253 h 290"/>
                <a:gd name="T6" fmla="*/ 0 w 232"/>
                <a:gd name="T7" fmla="*/ 290 h 290"/>
                <a:gd name="T8" fmla="*/ 328 w 232"/>
                <a:gd name="T9" fmla="*/ 287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Freeform 53">
              <a:extLst>
                <a:ext uri="{FF2B5EF4-FFF2-40B4-BE49-F238E27FC236}">
                  <a16:creationId xmlns:a16="http://schemas.microsoft.com/office/drawing/2014/main" id="{B9526B73-F537-4A43-B2D8-AD880084104D}"/>
                </a:ext>
              </a:extLst>
            </p:cNvPr>
            <p:cNvSpPr>
              <a:spLocks/>
            </p:cNvSpPr>
            <p:nvPr/>
          </p:nvSpPr>
          <p:spPr bwMode="white">
            <a:xfrm>
              <a:off x="5472" y="0"/>
              <a:ext cx="288" cy="288"/>
            </a:xfrm>
            <a:custGeom>
              <a:avLst/>
              <a:gdLst>
                <a:gd name="T0" fmla="*/ 0 w 288"/>
                <a:gd name="T1" fmla="*/ 0 h 288"/>
                <a:gd name="T2" fmla="*/ 144 w 288"/>
                <a:gd name="T3" fmla="*/ 82 h 288"/>
                <a:gd name="T4" fmla="*/ 252 w 288"/>
                <a:gd name="T5" fmla="*/ 165 h 288"/>
                <a:gd name="T6" fmla="*/ 288 w 288"/>
                <a:gd name="T7" fmla="*/ 288 h 288"/>
                <a:gd name="T8" fmla="*/ 288 w 288"/>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8" h="288">
                  <a:moveTo>
                    <a:pt x="0" y="0"/>
                  </a:moveTo>
                  <a:lnTo>
                    <a:pt x="144" y="82"/>
                  </a:lnTo>
                  <a:lnTo>
                    <a:pt x="252" y="165"/>
                  </a:lnTo>
                  <a:lnTo>
                    <a:pt x="288" y="288"/>
                  </a:lnTo>
                  <a:lnTo>
                    <a:pt x="288" y="0"/>
                  </a:lnTo>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7" name="矩形 16">
            <a:extLst>
              <a:ext uri="{FF2B5EF4-FFF2-40B4-BE49-F238E27FC236}">
                <a16:creationId xmlns:a16="http://schemas.microsoft.com/office/drawing/2014/main" id="{6BFFF7E8-0EC0-4946-A0DC-C6EA49B4EF7E}"/>
              </a:ext>
            </a:extLst>
          </p:cNvPr>
          <p:cNvSpPr/>
          <p:nvPr userDrawn="1"/>
        </p:nvSpPr>
        <p:spPr>
          <a:xfrm>
            <a:off x="88900" y="981075"/>
            <a:ext cx="8982075" cy="46038"/>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a:outerShdw blurRad="50800" dist="38100" dir="2700000" algn="tl" rotWithShape="0">
              <a:prstClr val="black">
                <a:alpha val="40000"/>
              </a:prstClr>
            </a:outerShdw>
          </a:effectLst>
        </p:spPr>
        <p:style>
          <a:lnRef idx="1">
            <a:schemeClr val="dk1"/>
          </a:lnRef>
          <a:fillRef idx="2">
            <a:schemeClr val="dk1"/>
          </a:fillRef>
          <a:effectRef idx="1">
            <a:schemeClr val="dk1"/>
          </a:effectRef>
          <a:fontRef idx="minor">
            <a:schemeClr val="dk1"/>
          </a:fontRef>
        </p:style>
        <p:txBody>
          <a:bodyPr anchor="ctr"/>
          <a:lstStyle/>
          <a:p>
            <a:pPr>
              <a:defRPr/>
            </a:pPr>
            <a:endParaRPr lang="zh-CN" altLang="en-US"/>
          </a:p>
        </p:txBody>
      </p:sp>
      <p:sp>
        <p:nvSpPr>
          <p:cNvPr id="20" name="Rectangle 6">
            <a:extLst>
              <a:ext uri="{FF2B5EF4-FFF2-40B4-BE49-F238E27FC236}">
                <a16:creationId xmlns:a16="http://schemas.microsoft.com/office/drawing/2014/main" id="{504BB1E5-A936-4F80-AB8B-D35B13D8F486}"/>
              </a:ext>
            </a:extLst>
          </p:cNvPr>
          <p:cNvSpPr>
            <a:spLocks noGrp="1" noChangeArrowheads="1"/>
          </p:cNvSpPr>
          <p:nvPr>
            <p:ph type="sldNum" sz="quarter" idx="10"/>
          </p:nvPr>
        </p:nvSpPr>
        <p:spPr bwMode="auto">
          <a:xfrm>
            <a:off x="457200" y="6480175"/>
            <a:ext cx="762000" cy="2921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1" anchor="t" anchorCtr="0" compatLnSpc="1">
            <a:prstTxWarp prst="textNoShape">
              <a:avLst/>
            </a:prstTxWarp>
          </a:bodyPr>
          <a:lstStyle>
            <a:lvl1pPr>
              <a:defRPr sz="1400" b="1">
                <a:solidFill>
                  <a:schemeClr val="bg1"/>
                </a:solidFill>
                <a:latin typeface="Verdana" pitchFamily="34" charset="0"/>
                <a:ea typeface="宋体" pitchFamily="2" charset="-122"/>
              </a:defRPr>
            </a:lvl1pPr>
          </a:lstStyle>
          <a:p>
            <a:pPr>
              <a:defRPr/>
            </a:pPr>
            <a:fld id="{E6294A3D-99E3-46F9-A2C2-0ADF03FA7717}" type="slidenum">
              <a:rPr lang="zh-CN" altLang="en-US"/>
              <a:pPr>
                <a:defRPr/>
              </a:pPr>
              <a:t>‹#›</a:t>
            </a:fld>
            <a:endParaRPr lang="en-US" altLang="zh-CN"/>
          </a:p>
        </p:txBody>
      </p:sp>
      <p:sp>
        <p:nvSpPr>
          <p:cNvPr id="21" name="TextBox 15">
            <a:extLst>
              <a:ext uri="{FF2B5EF4-FFF2-40B4-BE49-F238E27FC236}">
                <a16:creationId xmlns:a16="http://schemas.microsoft.com/office/drawing/2014/main" id="{8890D3A0-20E4-4532-BE16-63061837CB7A}"/>
              </a:ext>
            </a:extLst>
          </p:cNvPr>
          <p:cNvSpPr txBox="1"/>
          <p:nvPr userDrawn="1"/>
        </p:nvSpPr>
        <p:spPr>
          <a:xfrm>
            <a:off x="6553200" y="6504434"/>
            <a:ext cx="2590800" cy="292388"/>
          </a:xfrm>
          <a:prstGeom prst="rect">
            <a:avLst/>
          </a:prstGeom>
          <a:noFill/>
        </p:spPr>
        <p:txBody>
          <a:bodyPr wrap="square" rtlCol="0">
            <a:spAutoFit/>
          </a:bodyPr>
          <a:lstStyle/>
          <a:p>
            <a:fld id="{EC4D6C6E-D2DD-4541-8161-A1D46ED9C7D4}" type="datetime8">
              <a:rPr lang="en-US" altLang="zh-CN" sz="1300" b="0" smtClean="0">
                <a:solidFill>
                  <a:schemeClr val="bg1"/>
                </a:solidFill>
                <a:latin typeface="Impact" pitchFamily="34" charset="0"/>
              </a:rPr>
              <a:t>4/1/2021 10:32 AM</a:t>
            </a:fld>
            <a:endParaRPr lang="zh-CN" altLang="en-US" sz="1300" b="0" dirty="0">
              <a:solidFill>
                <a:schemeClr val="bg1"/>
              </a:solidFill>
              <a:latin typeface="Impact" pitchFamily="34" charset="0"/>
            </a:endParaRPr>
          </a:p>
        </p:txBody>
      </p:sp>
      <p:sp>
        <p:nvSpPr>
          <p:cNvPr id="23" name="Rectangle 2">
            <a:extLst>
              <a:ext uri="{FF2B5EF4-FFF2-40B4-BE49-F238E27FC236}">
                <a16:creationId xmlns:a16="http://schemas.microsoft.com/office/drawing/2014/main" id="{A44FC6B2-525A-4BFF-B742-B1C88255B74E}"/>
              </a:ext>
            </a:extLst>
          </p:cNvPr>
          <p:cNvSpPr txBox="1">
            <a:spLocks noChangeArrowheads="1"/>
          </p:cNvSpPr>
          <p:nvPr userDrawn="1"/>
        </p:nvSpPr>
        <p:spPr bwMode="auto">
          <a:xfrm>
            <a:off x="374487" y="189340"/>
            <a:ext cx="8229600" cy="5762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2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ea typeface="宋体" pitchFamily="2" charset="-122"/>
              </a:defRPr>
            </a:lvl2pPr>
            <a:lvl3pPr algn="ctr" rtl="0" eaLnBrk="0" fontAlgn="base" hangingPunct="0">
              <a:spcBef>
                <a:spcPct val="0"/>
              </a:spcBef>
              <a:spcAft>
                <a:spcPct val="0"/>
              </a:spcAft>
              <a:defRPr sz="3200">
                <a:solidFill>
                  <a:schemeClr val="tx2"/>
                </a:solidFill>
                <a:latin typeface="Arial" charset="0"/>
                <a:ea typeface="宋体" pitchFamily="2" charset="-122"/>
              </a:defRPr>
            </a:lvl3pPr>
            <a:lvl4pPr algn="ctr" rtl="0" eaLnBrk="0" fontAlgn="base" hangingPunct="0">
              <a:spcBef>
                <a:spcPct val="0"/>
              </a:spcBef>
              <a:spcAft>
                <a:spcPct val="0"/>
              </a:spcAft>
              <a:defRPr sz="3200">
                <a:solidFill>
                  <a:schemeClr val="tx2"/>
                </a:solidFill>
                <a:latin typeface="Arial" charset="0"/>
                <a:ea typeface="宋体" pitchFamily="2" charset="-122"/>
              </a:defRPr>
            </a:lvl4pPr>
            <a:lvl5pPr algn="ctr" rtl="0" eaLnBrk="0" fontAlgn="base" hangingPunct="0">
              <a:spcBef>
                <a:spcPct val="0"/>
              </a:spcBef>
              <a:spcAft>
                <a:spcPct val="0"/>
              </a:spcAft>
              <a:defRPr sz="3200">
                <a:solidFill>
                  <a:schemeClr val="tx2"/>
                </a:solidFill>
                <a:latin typeface="Arial" charset="0"/>
                <a:ea typeface="宋体" pitchFamily="2" charset="-122"/>
              </a:defRPr>
            </a:lvl5pPr>
            <a:lvl6pPr marL="457200" algn="ctr" rtl="0" fontAlgn="base">
              <a:spcBef>
                <a:spcPct val="0"/>
              </a:spcBef>
              <a:spcAft>
                <a:spcPct val="0"/>
              </a:spcAft>
              <a:defRPr sz="3200">
                <a:solidFill>
                  <a:schemeClr val="tx2"/>
                </a:solidFill>
                <a:latin typeface="Arial" charset="0"/>
                <a:ea typeface="宋体" pitchFamily="2" charset="-122"/>
              </a:defRPr>
            </a:lvl6pPr>
            <a:lvl7pPr marL="914400" algn="ctr" rtl="0" fontAlgn="base">
              <a:spcBef>
                <a:spcPct val="0"/>
              </a:spcBef>
              <a:spcAft>
                <a:spcPct val="0"/>
              </a:spcAft>
              <a:defRPr sz="3200">
                <a:solidFill>
                  <a:schemeClr val="tx2"/>
                </a:solidFill>
                <a:latin typeface="Arial" charset="0"/>
                <a:ea typeface="宋体" pitchFamily="2" charset="-122"/>
              </a:defRPr>
            </a:lvl7pPr>
            <a:lvl8pPr marL="1371600" algn="ctr" rtl="0" fontAlgn="base">
              <a:spcBef>
                <a:spcPct val="0"/>
              </a:spcBef>
              <a:spcAft>
                <a:spcPct val="0"/>
              </a:spcAft>
              <a:defRPr sz="3200">
                <a:solidFill>
                  <a:schemeClr val="tx2"/>
                </a:solidFill>
                <a:latin typeface="Arial" charset="0"/>
                <a:ea typeface="宋体" pitchFamily="2" charset="-122"/>
              </a:defRPr>
            </a:lvl8pPr>
            <a:lvl9pPr marL="1828800" algn="ctr" rtl="0" fontAlgn="base">
              <a:spcBef>
                <a:spcPct val="0"/>
              </a:spcBef>
              <a:spcAft>
                <a:spcPct val="0"/>
              </a:spcAft>
              <a:defRPr sz="3200">
                <a:solidFill>
                  <a:schemeClr val="tx2"/>
                </a:solidFill>
                <a:latin typeface="Arial" charset="0"/>
                <a:ea typeface="宋体" pitchFamily="2" charset="-122"/>
              </a:defRPr>
            </a:lvl9pPr>
          </a:lstStyle>
          <a:p>
            <a:pPr algn="l" eaLnBrk="1" hangingPunct="1">
              <a:buClrTx/>
              <a:buSzTx/>
              <a:buFontTx/>
            </a:pPr>
            <a:r>
              <a:rPr lang="zh-CN" altLang="en-US" sz="3600" b="1" kern="0" dirty="0">
                <a:solidFill>
                  <a:schemeClr val="tx1"/>
                </a:solidFill>
                <a:latin typeface="华文新魏" pitchFamily="2" charset="-122"/>
                <a:ea typeface="华文新魏" pitchFamily="2" charset="-122"/>
              </a:rPr>
              <a:t>第四节 液压与气压传动的优缺点</a:t>
            </a:r>
          </a:p>
        </p:txBody>
      </p:sp>
      <p:sp>
        <p:nvSpPr>
          <p:cNvPr id="22" name="页脚占位符 6">
            <a:extLst>
              <a:ext uri="{FF2B5EF4-FFF2-40B4-BE49-F238E27FC236}">
                <a16:creationId xmlns:a16="http://schemas.microsoft.com/office/drawing/2014/main" id="{290678FE-958B-4181-931C-47EEEC7B66F7}"/>
              </a:ext>
            </a:extLst>
          </p:cNvPr>
          <p:cNvSpPr txBox="1">
            <a:spLocks/>
          </p:cNvSpPr>
          <p:nvPr userDrawn="1"/>
        </p:nvSpPr>
        <p:spPr>
          <a:xfrm>
            <a:off x="3776663" y="6448425"/>
            <a:ext cx="1598612" cy="365125"/>
          </a:xfrm>
          <a:prstGeom prst="rect">
            <a:avLst/>
          </a:prstGeom>
        </p:spPr>
        <p:txBody>
          <a:bodyPr lIns="45720" anchor="ctr"/>
          <a:lstStyle>
            <a:defPPr>
              <a:defRPr lang="zh-CN"/>
            </a:defPPr>
            <a:lvl1pPr algn="l" rtl="0" fontAlgn="base">
              <a:spcBef>
                <a:spcPct val="0"/>
              </a:spcBef>
              <a:spcAft>
                <a:spcPct val="0"/>
              </a:spcAft>
              <a:defRPr sz="1200" kern="1200">
                <a:solidFill>
                  <a:schemeClr val="tx1">
                    <a:lumMod val="65000"/>
                    <a:lumOff val="35000"/>
                  </a:schemeClr>
                </a:solidFill>
                <a:latin typeface="Century Gothic" pitchFamily="34" charset="0"/>
                <a:ea typeface="宋体" charset="-122"/>
                <a:cs typeface="+mn-cs"/>
              </a:defRPr>
            </a:lvl1pPr>
            <a:lvl2pPr marL="457200" algn="l" rtl="0" fontAlgn="base">
              <a:spcBef>
                <a:spcPct val="0"/>
              </a:spcBef>
              <a:spcAft>
                <a:spcPct val="0"/>
              </a:spcAft>
              <a:defRPr kern="1200">
                <a:solidFill>
                  <a:srgbClr val="000000"/>
                </a:solidFill>
                <a:latin typeface="Arial" charset="0"/>
                <a:ea typeface="宋体" charset="-122"/>
                <a:cs typeface="+mn-cs"/>
              </a:defRPr>
            </a:lvl2pPr>
            <a:lvl3pPr marL="914400" algn="l" rtl="0" fontAlgn="base">
              <a:spcBef>
                <a:spcPct val="0"/>
              </a:spcBef>
              <a:spcAft>
                <a:spcPct val="0"/>
              </a:spcAft>
              <a:defRPr kern="1200">
                <a:solidFill>
                  <a:srgbClr val="000000"/>
                </a:solidFill>
                <a:latin typeface="Arial" charset="0"/>
                <a:ea typeface="宋体" charset="-122"/>
                <a:cs typeface="+mn-cs"/>
              </a:defRPr>
            </a:lvl3pPr>
            <a:lvl4pPr marL="1371600" algn="l" rtl="0" fontAlgn="base">
              <a:spcBef>
                <a:spcPct val="0"/>
              </a:spcBef>
              <a:spcAft>
                <a:spcPct val="0"/>
              </a:spcAft>
              <a:defRPr kern="1200">
                <a:solidFill>
                  <a:srgbClr val="000000"/>
                </a:solidFill>
                <a:latin typeface="Arial" charset="0"/>
                <a:ea typeface="宋体" charset="-122"/>
                <a:cs typeface="+mn-cs"/>
              </a:defRPr>
            </a:lvl4pPr>
            <a:lvl5pPr marL="1828800" algn="l" rtl="0" fontAlgn="base">
              <a:spcBef>
                <a:spcPct val="0"/>
              </a:spcBef>
              <a:spcAft>
                <a:spcPct val="0"/>
              </a:spcAft>
              <a:defRPr kern="1200">
                <a:solidFill>
                  <a:srgbClr val="000000"/>
                </a:solidFill>
                <a:latin typeface="Arial" charset="0"/>
                <a:ea typeface="宋体" charset="-122"/>
                <a:cs typeface="+mn-cs"/>
              </a:defRPr>
            </a:lvl5pPr>
            <a:lvl6pPr marL="2286000" algn="l" defTabSz="914400" rtl="0" eaLnBrk="1" latinLnBrk="0" hangingPunct="1">
              <a:defRPr kern="1200">
                <a:solidFill>
                  <a:srgbClr val="000000"/>
                </a:solidFill>
                <a:latin typeface="Arial" charset="0"/>
                <a:ea typeface="宋体" charset="-122"/>
                <a:cs typeface="+mn-cs"/>
              </a:defRPr>
            </a:lvl6pPr>
            <a:lvl7pPr marL="2743200" algn="l" defTabSz="914400" rtl="0" eaLnBrk="1" latinLnBrk="0" hangingPunct="1">
              <a:defRPr kern="1200">
                <a:solidFill>
                  <a:srgbClr val="000000"/>
                </a:solidFill>
                <a:latin typeface="Arial" charset="0"/>
                <a:ea typeface="宋体" charset="-122"/>
                <a:cs typeface="+mn-cs"/>
              </a:defRPr>
            </a:lvl7pPr>
            <a:lvl8pPr marL="3200400" algn="l" defTabSz="914400" rtl="0" eaLnBrk="1" latinLnBrk="0" hangingPunct="1">
              <a:defRPr kern="1200">
                <a:solidFill>
                  <a:srgbClr val="000000"/>
                </a:solidFill>
                <a:latin typeface="Arial" charset="0"/>
                <a:ea typeface="宋体" charset="-122"/>
                <a:cs typeface="+mn-cs"/>
              </a:defRPr>
            </a:lvl8pPr>
            <a:lvl9pPr marL="3657600" algn="l" defTabSz="914400" rtl="0" eaLnBrk="1" latinLnBrk="0" hangingPunct="1">
              <a:defRPr kern="1200">
                <a:solidFill>
                  <a:srgbClr val="000000"/>
                </a:solidFill>
                <a:latin typeface="Arial" charset="0"/>
                <a:ea typeface="宋体" charset="-122"/>
                <a:cs typeface="+mn-cs"/>
              </a:defRPr>
            </a:lvl9pPr>
          </a:lstStyle>
          <a:p>
            <a:pPr algn="ctr">
              <a:defRPr/>
            </a:pPr>
            <a:r>
              <a:rPr lang="en-US" altLang="zh-CN" sz="1400" b="0" dirty="0">
                <a:solidFill>
                  <a:schemeClr val="bg1"/>
                </a:solidFill>
                <a:latin typeface="Impact" pitchFamily="34" charset="0"/>
              </a:rPr>
              <a:t>Taizhou University</a:t>
            </a:r>
            <a:endParaRPr lang="zh-CN" altLang="en-US" sz="1400" b="0" dirty="0">
              <a:solidFill>
                <a:schemeClr val="bg1"/>
              </a:solidFill>
              <a:latin typeface="Impact" pitchFamily="34" charset="0"/>
            </a:endParaRPr>
          </a:p>
        </p:txBody>
      </p:sp>
      <p:pic>
        <p:nvPicPr>
          <p:cNvPr id="19" name="图片 18">
            <a:extLst>
              <a:ext uri="{FF2B5EF4-FFF2-40B4-BE49-F238E27FC236}">
                <a16:creationId xmlns:a16="http://schemas.microsoft.com/office/drawing/2014/main" id="{B43F7BFB-74FD-479C-81B6-858F3BBF944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273" t="2957" r="2273" b="4717"/>
          <a:stretch/>
        </p:blipFill>
        <p:spPr>
          <a:xfrm>
            <a:off x="8149139" y="38601"/>
            <a:ext cx="907549" cy="907549"/>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73871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190253D-88BD-41AB-B128-3E80BFD30669}"/>
              </a:ext>
            </a:extLst>
          </p:cNvPr>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0EDC0EC-FFFE-4430-B2AF-C7C3E5C5CB5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F5C5DA3-D914-48E5-A76C-6094969C0392}"/>
              </a:ext>
            </a:extLst>
          </p:cNvPr>
          <p:cNvSpPr>
            <a:spLocks noGrp="1"/>
          </p:cNvSpPr>
          <p:nvPr>
            <p:ph type="dt" sz="half" idx="10"/>
          </p:nvPr>
        </p:nvSpPr>
        <p:spPr/>
        <p:txBody>
          <a:bodyPr/>
          <a:lstStyle/>
          <a:p>
            <a:endParaRPr lang="zh-CN" altLang="en-US"/>
          </a:p>
        </p:txBody>
      </p:sp>
      <p:sp>
        <p:nvSpPr>
          <p:cNvPr id="5" name="页脚占位符 4">
            <a:extLst>
              <a:ext uri="{FF2B5EF4-FFF2-40B4-BE49-F238E27FC236}">
                <a16:creationId xmlns:a16="http://schemas.microsoft.com/office/drawing/2014/main" id="{38B51B0D-D60F-4431-90BB-B65244D06B9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30208F7-473E-417B-8078-A9C6F7F99A65}"/>
              </a:ext>
            </a:extLst>
          </p:cNvPr>
          <p:cNvSpPr>
            <a:spLocks noGrp="1"/>
          </p:cNvSpPr>
          <p:nvPr>
            <p:ph type="sldNum" sz="quarter" idx="12"/>
          </p:nvPr>
        </p:nvSpPr>
        <p:spPr/>
        <p:txBody>
          <a:bodyPr/>
          <a:lstStyle/>
          <a:p>
            <a:fld id="{F21EA0D3-883F-4589-BD22-E8B9A1F7A1C2}" type="slidenum">
              <a:rPr lang="zh-CN" altLang="en-US" smtClean="0"/>
              <a:t>‹#›</a:t>
            </a:fld>
            <a:endParaRPr lang="zh-CN" altLang="en-US"/>
          </a:p>
        </p:txBody>
      </p:sp>
    </p:spTree>
    <p:extLst>
      <p:ext uri="{BB962C8B-B14F-4D97-AF65-F5344CB8AC3E}">
        <p14:creationId xmlns:p14="http://schemas.microsoft.com/office/powerpoint/2010/main" val="2616006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664FCA-516E-4198-87BE-A6D9A7A5FC4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243FED1-DC77-4D87-AB56-88AF7222D97B}"/>
              </a:ext>
            </a:extLst>
          </p:cNvPr>
          <p:cNvSpPr>
            <a:spLocks noGrp="1"/>
          </p:cNvSpPr>
          <p:nvPr>
            <p:ph sz="half" idx="1"/>
          </p:nvPr>
        </p:nvSpPr>
        <p:spPr>
          <a:xfrm>
            <a:off x="628650" y="1825625"/>
            <a:ext cx="386715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8FDD2429-18A9-48B5-BCBC-239C40B45389}"/>
              </a:ext>
            </a:extLst>
          </p:cNvPr>
          <p:cNvSpPr>
            <a:spLocks noGrp="1"/>
          </p:cNvSpPr>
          <p:nvPr>
            <p:ph sz="half" idx="2"/>
          </p:nvPr>
        </p:nvSpPr>
        <p:spPr>
          <a:xfrm>
            <a:off x="4648200" y="1825625"/>
            <a:ext cx="386715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6E714E03-6DAA-43E3-83E3-276B9ACBF824}"/>
              </a:ext>
            </a:extLst>
          </p:cNvPr>
          <p:cNvSpPr>
            <a:spLocks noGrp="1"/>
          </p:cNvSpPr>
          <p:nvPr>
            <p:ph type="dt" sz="half" idx="10"/>
          </p:nvPr>
        </p:nvSpPr>
        <p:spPr/>
        <p:txBody>
          <a:bodyPr/>
          <a:lstStyle/>
          <a:p>
            <a:endParaRPr lang="zh-CN" altLang="en-US"/>
          </a:p>
        </p:txBody>
      </p:sp>
      <p:sp>
        <p:nvSpPr>
          <p:cNvPr id="6" name="页脚占位符 5">
            <a:extLst>
              <a:ext uri="{FF2B5EF4-FFF2-40B4-BE49-F238E27FC236}">
                <a16:creationId xmlns:a16="http://schemas.microsoft.com/office/drawing/2014/main" id="{34A57A98-A17B-4C9D-AB98-CDB0EE35553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7C81227-771C-412E-9160-D5662575B17A}"/>
              </a:ext>
            </a:extLst>
          </p:cNvPr>
          <p:cNvSpPr>
            <a:spLocks noGrp="1"/>
          </p:cNvSpPr>
          <p:nvPr>
            <p:ph type="sldNum" sz="quarter" idx="12"/>
          </p:nvPr>
        </p:nvSpPr>
        <p:spPr/>
        <p:txBody>
          <a:bodyPr/>
          <a:lstStyle/>
          <a:p>
            <a:fld id="{F21EA0D3-883F-4589-BD22-E8B9A1F7A1C2}" type="slidenum">
              <a:rPr lang="zh-CN" altLang="en-US" smtClean="0"/>
              <a:t>‹#›</a:t>
            </a:fld>
            <a:endParaRPr lang="zh-CN" altLang="en-US"/>
          </a:p>
        </p:txBody>
      </p:sp>
    </p:spTree>
    <p:extLst>
      <p:ext uri="{BB962C8B-B14F-4D97-AF65-F5344CB8AC3E}">
        <p14:creationId xmlns:p14="http://schemas.microsoft.com/office/powerpoint/2010/main" val="2965709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369901-930C-4401-B697-E3516DC447AC}"/>
              </a:ext>
            </a:extLst>
          </p:cNvPr>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46CF9A0-A30E-42B6-846C-295A17F8B94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37EC2CD5-E26A-4EF0-B981-03B30AAE231C}"/>
              </a:ext>
            </a:extLst>
          </p:cNvPr>
          <p:cNvSpPr>
            <a:spLocks noGrp="1"/>
          </p:cNvSpPr>
          <p:nvPr>
            <p:ph sz="half" idx="2"/>
          </p:nvPr>
        </p:nvSpPr>
        <p:spPr>
          <a:xfrm>
            <a:off x="630238" y="2505075"/>
            <a:ext cx="386873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CE1D35C3-B049-42D8-80B4-089A7DE37512}"/>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0008C05-B8D6-4888-A5D2-456EEEDDB911}"/>
              </a:ext>
            </a:extLst>
          </p:cNvPr>
          <p:cNvSpPr>
            <a:spLocks noGrp="1"/>
          </p:cNvSpPr>
          <p:nvPr>
            <p:ph sz="quarter" idx="4"/>
          </p:nvPr>
        </p:nvSpPr>
        <p:spPr>
          <a:xfrm>
            <a:off x="4629150" y="2505075"/>
            <a:ext cx="38877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FD0A8BA5-6C25-45E8-9C8E-31357884BCFF}"/>
              </a:ext>
            </a:extLst>
          </p:cNvPr>
          <p:cNvSpPr>
            <a:spLocks noGrp="1"/>
          </p:cNvSpPr>
          <p:nvPr>
            <p:ph type="dt" sz="half" idx="10"/>
          </p:nvPr>
        </p:nvSpPr>
        <p:spPr/>
        <p:txBody>
          <a:bodyPr/>
          <a:lstStyle/>
          <a:p>
            <a:endParaRPr lang="zh-CN" altLang="en-US"/>
          </a:p>
        </p:txBody>
      </p:sp>
      <p:sp>
        <p:nvSpPr>
          <p:cNvPr id="8" name="页脚占位符 7">
            <a:extLst>
              <a:ext uri="{FF2B5EF4-FFF2-40B4-BE49-F238E27FC236}">
                <a16:creationId xmlns:a16="http://schemas.microsoft.com/office/drawing/2014/main" id="{8D38808F-90F8-4801-8A4F-589206D72CC4}"/>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28AEA1EF-E0AF-45B8-9AE2-616B7A34DBC2}"/>
              </a:ext>
            </a:extLst>
          </p:cNvPr>
          <p:cNvSpPr>
            <a:spLocks noGrp="1"/>
          </p:cNvSpPr>
          <p:nvPr>
            <p:ph type="sldNum" sz="quarter" idx="12"/>
          </p:nvPr>
        </p:nvSpPr>
        <p:spPr/>
        <p:txBody>
          <a:bodyPr/>
          <a:lstStyle/>
          <a:p>
            <a:fld id="{F21EA0D3-883F-4589-BD22-E8B9A1F7A1C2}" type="slidenum">
              <a:rPr lang="zh-CN" altLang="en-US" smtClean="0"/>
              <a:t>‹#›</a:t>
            </a:fld>
            <a:endParaRPr lang="zh-CN" altLang="en-US"/>
          </a:p>
        </p:txBody>
      </p:sp>
    </p:spTree>
    <p:extLst>
      <p:ext uri="{BB962C8B-B14F-4D97-AF65-F5344CB8AC3E}">
        <p14:creationId xmlns:p14="http://schemas.microsoft.com/office/powerpoint/2010/main" val="463292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63B9A76-E810-4E95-88BC-60B52494154D}"/>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402FCD28-37E0-4F9F-99A5-87F54A8F58A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D7B79E6-6D83-4694-9AB4-6AA6D3E6A97B}"/>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a:extLst>
              <a:ext uri="{FF2B5EF4-FFF2-40B4-BE49-F238E27FC236}">
                <a16:creationId xmlns:a16="http://schemas.microsoft.com/office/drawing/2014/main" id="{2CDE51CD-023E-4783-83D7-97AF58E8B11D}"/>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8138F73-A063-436E-B41E-68CDB358CD73}"/>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1EA0D3-883F-4589-BD22-E8B9A1F7A1C2}" type="slidenum">
              <a:rPr lang="zh-CN" altLang="en-US" smtClean="0"/>
              <a:t>‹#›</a:t>
            </a:fld>
            <a:endParaRPr lang="zh-CN" altLang="en-US"/>
          </a:p>
        </p:txBody>
      </p:sp>
    </p:spTree>
    <p:extLst>
      <p:ext uri="{BB962C8B-B14F-4D97-AF65-F5344CB8AC3E}">
        <p14:creationId xmlns:p14="http://schemas.microsoft.com/office/powerpoint/2010/main" val="3355951852"/>
      </p:ext>
    </p:extLst>
  </p:cSld>
  <p:clrMap bg1="lt1" tx1="dk1" bg2="lt2" tx2="dk2" accent1="accent1" accent2="accent2" accent3="accent3" accent4="accent4" accent5="accent5" accent6="accent6" hlink="hlink" folHlink="folHlink"/>
  <p:sldLayoutIdLst>
    <p:sldLayoutId id="2147483992" r:id="rId1"/>
    <p:sldLayoutId id="2147483993" r:id="rId2"/>
    <p:sldLayoutId id="2147484003" r:id="rId3"/>
    <p:sldLayoutId id="2147484005" r:id="rId4"/>
    <p:sldLayoutId id="2147484006" r:id="rId5"/>
    <p:sldLayoutId id="2147484007" r:id="rId6"/>
    <p:sldLayoutId id="2147483994" r:id="rId7"/>
    <p:sldLayoutId id="2147483995" r:id="rId8"/>
    <p:sldLayoutId id="2147483996" r:id="rId9"/>
    <p:sldLayoutId id="2147483997" r:id="rId10"/>
    <p:sldLayoutId id="2147483998" r:id="rId11"/>
    <p:sldLayoutId id="2147483999" r:id="rId12"/>
    <p:sldLayoutId id="2147484000" r:id="rId13"/>
    <p:sldLayoutId id="2147484001" r:id="rId14"/>
    <p:sldLayoutId id="2147484002" r:id="rId15"/>
    <p:sldLayoutId id="2147484008"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oleObject" Target="../embeddings/oleObject2.bin"/><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29.png"/><Relationship Id="rId4" Type="http://schemas.openxmlformats.org/officeDocument/2006/relationships/notesSlide" Target="../notesSlides/notesSlide14.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slide" Target="slide29.xml"/><Relationship Id="rId1" Type="http://schemas.openxmlformats.org/officeDocument/2006/relationships/slideLayout" Target="../slideLayouts/slideLayout2.xml"/><Relationship Id="rId4" Type="http://schemas.openxmlformats.org/officeDocument/2006/relationships/slide" Target="slide7.xml"/></Relationships>
</file>

<file path=ppt/slides/_rels/slide4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3.wmv"/><Relationship Id="rId1" Type="http://schemas.microsoft.com/office/2007/relationships/media" Target="../media/media3.wmv"/><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tx2"/>
          </a:fgClr>
          <a:bgClr>
            <a:schemeClr val="bg1"/>
          </a:bgClr>
        </a:patt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4FFE8709-1F2A-4A82-A2C0-AA16EFA710D2}"/>
              </a:ext>
            </a:extLst>
          </p:cNvPr>
          <p:cNvSpPr>
            <a:spLocks noChangeAspect="1"/>
          </p:cNvSpPr>
          <p:nvPr/>
        </p:nvSpPr>
        <p:spPr>
          <a:xfrm>
            <a:off x="-571500" y="0"/>
            <a:ext cx="10287000" cy="6858000"/>
          </a:xfrm>
          <a:prstGeom prst="rect">
            <a:avLst/>
          </a:prstGeom>
          <a:blipFill dpi="0" rotWithShape="1">
            <a:blip r:embed="rId3"/>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lnSpc>
                <a:spcPct val="120000"/>
              </a:lnSpc>
              <a:spcBef>
                <a:spcPct val="0"/>
              </a:spcBef>
            </a:pPr>
            <a:endParaRPr lang="zh-CN" altLang="en-US"/>
          </a:p>
        </p:txBody>
      </p:sp>
      <p:sp>
        <p:nvSpPr>
          <p:cNvPr id="18440" name="WordArt 10" descr="白色大理石"/>
          <p:cNvSpPr>
            <a:spLocks noChangeArrowheads="1" noChangeShapeType="1" noTextEdit="1"/>
          </p:cNvSpPr>
          <p:nvPr/>
        </p:nvSpPr>
        <p:spPr bwMode="auto">
          <a:xfrm>
            <a:off x="1871700" y="1253827"/>
            <a:ext cx="5400600" cy="1186282"/>
          </a:xfrm>
          <a:prstGeom prst="rect">
            <a:avLst/>
          </a:prstGeom>
          <a:noFill/>
        </p:spPr>
        <p:txBody>
          <a:bodyPr wrap="none" fromWordArt="1">
            <a:prstTxWarp prst="textPlain">
              <a:avLst>
                <a:gd name="adj" fmla="val 49611"/>
              </a:avLst>
            </a:prstTxWarp>
            <a:scene3d>
              <a:camera prst="legacyObliqueRight"/>
              <a:lightRig rig="legacyHarsh3" dir="t"/>
            </a:scene3d>
            <a:sp3d extrusionH="100000" prstMaterial="legacyMatte">
              <a:bevelT w="38100" h="38100"/>
              <a:extrusionClr>
                <a:srgbClr val="663300"/>
              </a:extrusionClr>
            </a:sp3d>
          </a:bodyPr>
          <a:lstStyle/>
          <a:p>
            <a:pPr algn="ctr">
              <a:lnSpc>
                <a:spcPct val="120000"/>
              </a:lnSpc>
              <a:spcBef>
                <a:spcPct val="0"/>
              </a:spcBef>
            </a:pPr>
            <a:r>
              <a:rPr lang="zh-CN" altLang="en-US" sz="3600" kern="10" dirty="0">
                <a:ln w="9525">
                  <a:round/>
                  <a:headEnd/>
                  <a:tailEnd/>
                </a:ln>
                <a:solidFill>
                  <a:schemeClr val="accent1"/>
                </a:solidFill>
                <a:latin typeface="宋体"/>
                <a:ea typeface="宋体"/>
              </a:rPr>
              <a:t>现代设计方法</a:t>
            </a:r>
          </a:p>
        </p:txBody>
      </p:sp>
      <p:sp>
        <p:nvSpPr>
          <p:cNvPr id="11" name="Text Box 14">
            <a:extLst>
              <a:ext uri="{FF2B5EF4-FFF2-40B4-BE49-F238E27FC236}">
                <a16:creationId xmlns:a16="http://schemas.microsoft.com/office/drawing/2014/main" id="{53B7D694-0E02-40F0-B9DA-E36AA30DDE8F}"/>
              </a:ext>
            </a:extLst>
          </p:cNvPr>
          <p:cNvSpPr txBox="1">
            <a:spLocks noChangeArrowheads="1"/>
          </p:cNvSpPr>
          <p:nvPr/>
        </p:nvSpPr>
        <p:spPr bwMode="auto">
          <a:xfrm>
            <a:off x="2591581" y="3284984"/>
            <a:ext cx="3960837" cy="2528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Tahoma" panose="020B0604030504040204" pitchFamily="34" charset="0"/>
                <a:ea typeface="宋体" panose="02010600030101010101" pitchFamily="2" charset="-122"/>
              </a:defRPr>
            </a:lvl1pPr>
            <a:lvl2pPr marL="742950" indent="-285750">
              <a:defRPr>
                <a:solidFill>
                  <a:schemeClr val="tx1"/>
                </a:solidFill>
                <a:latin typeface="Tahoma" panose="020B0604030504040204" pitchFamily="34" charset="0"/>
                <a:ea typeface="宋体" panose="02010600030101010101" pitchFamily="2" charset="-122"/>
              </a:defRPr>
            </a:lvl2pPr>
            <a:lvl3pPr marL="1143000" indent="-228600">
              <a:defRPr>
                <a:solidFill>
                  <a:schemeClr val="tx1"/>
                </a:solidFill>
                <a:latin typeface="Tahoma" panose="020B0604030504040204" pitchFamily="34" charset="0"/>
                <a:ea typeface="宋体" panose="02010600030101010101" pitchFamily="2" charset="-122"/>
              </a:defRPr>
            </a:lvl3pPr>
            <a:lvl4pPr marL="1600200" indent="-228600">
              <a:defRPr>
                <a:solidFill>
                  <a:schemeClr val="tx1"/>
                </a:solidFill>
                <a:latin typeface="Tahoma" panose="020B0604030504040204" pitchFamily="34" charset="0"/>
                <a:ea typeface="宋体" panose="02010600030101010101" pitchFamily="2" charset="-122"/>
              </a:defRPr>
            </a:lvl4pPr>
            <a:lvl5pPr marL="2057400" indent="-228600">
              <a:defRPr>
                <a:solidFill>
                  <a:schemeClr val="tx1"/>
                </a:solidFill>
                <a:latin typeface="Tahoma" panose="020B060403050404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Tahoma" panose="020B0604030504040204" pitchFamily="34" charset="0"/>
                <a:ea typeface="宋体" panose="02010600030101010101" pitchFamily="2" charset="-122"/>
              </a:defRPr>
            </a:lvl9pPr>
          </a:lstStyle>
          <a:p>
            <a:pPr algn="ctr" eaLnBrk="1" hangingPunct="1">
              <a:lnSpc>
                <a:spcPct val="120000"/>
              </a:lnSpc>
              <a:spcBef>
                <a:spcPct val="0"/>
              </a:spcBef>
            </a:pPr>
            <a:r>
              <a:rPr lang="zh-CN" altLang="en-US" sz="3600" b="1" dirty="0">
                <a:effectLst>
                  <a:innerShdw blurRad="63500" dist="50800" dir="16200000">
                    <a:prstClr val="black">
                      <a:alpha val="50000"/>
                    </a:prstClr>
                  </a:innerShdw>
                </a:effectLst>
                <a:latin typeface="华文楷体" panose="02010600040101010101" pitchFamily="2" charset="-122"/>
                <a:ea typeface="华文楷体" panose="02010600040101010101" pitchFamily="2" charset="-122"/>
              </a:rPr>
              <a:t>主讲</a:t>
            </a:r>
            <a:r>
              <a:rPr lang="en-US" altLang="zh-CN" sz="3600" b="1" dirty="0">
                <a:effectLst>
                  <a:innerShdw blurRad="63500" dist="50800" dir="16200000">
                    <a:prstClr val="black">
                      <a:alpha val="50000"/>
                    </a:prstClr>
                  </a:innerShdw>
                </a:effectLst>
                <a:latin typeface="华文楷体" panose="02010600040101010101" pitchFamily="2" charset="-122"/>
                <a:ea typeface="华文楷体" panose="02010600040101010101" pitchFamily="2" charset="-122"/>
              </a:rPr>
              <a:t>: </a:t>
            </a:r>
            <a:r>
              <a:rPr lang="zh-CN" altLang="en-US" sz="3600" b="1" dirty="0">
                <a:effectLst>
                  <a:innerShdw blurRad="63500" dist="50800" dir="16200000">
                    <a:prstClr val="black">
                      <a:alpha val="50000"/>
                    </a:prstClr>
                  </a:innerShdw>
                </a:effectLst>
                <a:latin typeface="华文楷体" panose="02010600040101010101" pitchFamily="2" charset="-122"/>
                <a:ea typeface="华文楷体" panose="02010600040101010101" pitchFamily="2" charset="-122"/>
              </a:rPr>
              <a:t>王  健</a:t>
            </a:r>
            <a:endParaRPr lang="en-US" altLang="zh-CN" sz="3600" b="1" dirty="0">
              <a:effectLst>
                <a:innerShdw blurRad="63500" dist="50800" dir="16200000">
                  <a:prstClr val="black">
                    <a:alpha val="50000"/>
                  </a:prstClr>
                </a:innerShdw>
              </a:effectLst>
              <a:latin typeface="华文楷体" panose="02010600040101010101" pitchFamily="2" charset="-122"/>
              <a:ea typeface="华文楷体" panose="02010600040101010101" pitchFamily="2" charset="-122"/>
            </a:endParaRPr>
          </a:p>
          <a:p>
            <a:pPr algn="ctr" eaLnBrk="1" hangingPunct="1">
              <a:lnSpc>
                <a:spcPct val="120000"/>
              </a:lnSpc>
              <a:spcBef>
                <a:spcPct val="0"/>
              </a:spcBef>
            </a:pPr>
            <a:endParaRPr lang="en-US" altLang="zh-CN" sz="3600" b="1" dirty="0">
              <a:solidFill>
                <a:schemeClr val="accent2"/>
              </a:solidFill>
              <a:effectLst>
                <a:innerShdw blurRad="63500" dist="50800" dir="16200000">
                  <a:prstClr val="black">
                    <a:alpha val="50000"/>
                  </a:prstClr>
                </a:innerShdw>
              </a:effectLst>
              <a:latin typeface="华文楷体" panose="02010600040101010101" pitchFamily="2" charset="-122"/>
              <a:ea typeface="华文楷体" panose="02010600040101010101" pitchFamily="2" charset="-122"/>
            </a:endParaRPr>
          </a:p>
          <a:p>
            <a:pPr algn="ctr" eaLnBrk="1" hangingPunct="1">
              <a:lnSpc>
                <a:spcPct val="120000"/>
              </a:lnSpc>
              <a:spcBef>
                <a:spcPct val="0"/>
              </a:spcBef>
            </a:pPr>
            <a:endParaRPr lang="en-US" altLang="zh-CN" sz="3600" b="1" dirty="0">
              <a:solidFill>
                <a:schemeClr val="accent2"/>
              </a:solidFill>
              <a:effectLst>
                <a:innerShdw blurRad="63500" dist="50800" dir="16200000">
                  <a:prstClr val="black">
                    <a:alpha val="50000"/>
                  </a:prstClr>
                </a:innerShdw>
              </a:effectLst>
              <a:latin typeface="华文楷体" panose="02010600040101010101" pitchFamily="2" charset="-122"/>
              <a:ea typeface="华文楷体" panose="02010600040101010101" pitchFamily="2" charset="-122"/>
            </a:endParaRPr>
          </a:p>
          <a:p>
            <a:pPr algn="ctr" eaLnBrk="1" hangingPunct="1">
              <a:lnSpc>
                <a:spcPct val="120000"/>
              </a:lnSpc>
              <a:spcBef>
                <a:spcPct val="0"/>
              </a:spcBef>
            </a:pPr>
            <a:r>
              <a:rPr lang="zh-CN" altLang="en-US" sz="2800" b="1" dirty="0">
                <a:latin typeface="方正姚体" panose="02010601030101010101" pitchFamily="2" charset="-122"/>
                <a:ea typeface="方正姚体" panose="02010601030101010101" pitchFamily="2" charset="-122"/>
              </a:rPr>
              <a:t>船舶与机电工程学院 </a:t>
            </a:r>
            <a:r>
              <a:rPr lang="zh-CN" altLang="en-US" sz="2400" b="1" dirty="0">
                <a:latin typeface="方正姚体" panose="02010601030101010101" pitchFamily="2" charset="-122"/>
                <a:ea typeface="方正姚体" panose="02010601030101010101" pitchFamily="2" charset="-122"/>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D2C00608-AE77-43A1-A825-16B6429EE8DF}"/>
              </a:ext>
            </a:extLst>
          </p:cNvPr>
          <p:cNvSpPr>
            <a:spLocks noGrp="1"/>
          </p:cNvSpPr>
          <p:nvPr>
            <p:ph type="sldNum" sz="quarter" idx="10"/>
          </p:nvPr>
        </p:nvSpPr>
        <p:spPr/>
        <p:txBody>
          <a:bodyPr/>
          <a:lstStyle/>
          <a:p>
            <a:pPr>
              <a:defRPr/>
            </a:pPr>
            <a:fld id="{E6294A3D-99E3-46F9-A2C2-0ADF03FA7717}" type="slidenum">
              <a:rPr lang="zh-CN" altLang="en-US" smtClean="0"/>
              <a:pPr>
                <a:defRPr/>
              </a:pPr>
              <a:t>10</a:t>
            </a:fld>
            <a:endParaRPr lang="en-US" altLang="zh-CN"/>
          </a:p>
        </p:txBody>
      </p:sp>
      <p:sp>
        <p:nvSpPr>
          <p:cNvPr id="20" name="Rectangle 2">
            <a:extLst>
              <a:ext uri="{FF2B5EF4-FFF2-40B4-BE49-F238E27FC236}">
                <a16:creationId xmlns:a16="http://schemas.microsoft.com/office/drawing/2014/main" id="{488AFA76-2004-46E3-9799-618ACB9D8D43}"/>
              </a:ext>
            </a:extLst>
          </p:cNvPr>
          <p:cNvSpPr txBox="1">
            <a:spLocks noChangeArrowheads="1"/>
          </p:cNvSpPr>
          <p:nvPr/>
        </p:nvSpPr>
        <p:spPr bwMode="auto">
          <a:xfrm>
            <a:off x="273994" y="1052078"/>
            <a:ext cx="2569814"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三</a:t>
            </a:r>
            <a:r>
              <a:rPr lang="zh-CN" altLang="en-US" sz="2800" b="1" dirty="0">
                <a:ea typeface="华文新魏" pitchFamily="2" charset="-122"/>
              </a:rPr>
              <a:t>、重要性</a:t>
            </a:r>
          </a:p>
        </p:txBody>
      </p:sp>
      <p:sp>
        <p:nvSpPr>
          <p:cNvPr id="22" name="Text Box 4">
            <a:extLst>
              <a:ext uri="{FF2B5EF4-FFF2-40B4-BE49-F238E27FC236}">
                <a16:creationId xmlns:a16="http://schemas.microsoft.com/office/drawing/2014/main" id="{18BC6083-3C3A-4FD5-975C-386D4A643C1C}"/>
              </a:ext>
            </a:extLst>
          </p:cNvPr>
          <p:cNvSpPr txBox="1">
            <a:spLocks noChangeArrowheads="1"/>
          </p:cNvSpPr>
          <p:nvPr/>
        </p:nvSpPr>
        <p:spPr bwMode="auto">
          <a:xfrm>
            <a:off x="467519" y="1772816"/>
            <a:ext cx="6048698" cy="172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ea typeface="宋体" panose="02010600030101010101" pitchFamily="2" charset="-122"/>
              </a:defRPr>
            </a:lvl1pPr>
            <a:lvl2pPr marL="742950" indent="-285750">
              <a:spcBef>
                <a:spcPct val="20000"/>
              </a:spcBef>
              <a:buClr>
                <a:schemeClr val="tx1"/>
              </a:buClr>
              <a:buChar char="•"/>
              <a:defRPr sz="2800">
                <a:solidFill>
                  <a:schemeClr val="tx1"/>
                </a:solidFill>
                <a:latin typeface="Verdana" panose="020B0604030504040204" pitchFamily="34" charset="0"/>
                <a:ea typeface="宋体" panose="02010600030101010101" pitchFamily="2" charset="-122"/>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ea typeface="宋体" panose="02010600030101010101" pitchFamily="2" charset="-122"/>
              </a:defRPr>
            </a:lvl3pPr>
            <a:lvl4pPr marL="1600200" indent="-228600">
              <a:spcBef>
                <a:spcPct val="20000"/>
              </a:spcBef>
              <a:buClr>
                <a:schemeClr val="tx2"/>
              </a:buClr>
              <a:buChar char="•"/>
              <a:defRPr sz="2000">
                <a:solidFill>
                  <a:schemeClr val="tx1"/>
                </a:solidFill>
                <a:latin typeface="Verdana" panose="020B0604030504040204" pitchFamily="34" charset="0"/>
                <a:ea typeface="宋体" panose="02010600030101010101" pitchFamily="2" charset="-122"/>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9pPr>
          </a:lstStyle>
          <a:p>
            <a:pPr marL="342900" indent="-342900" algn="just">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设计直接决定产品的</a:t>
            </a:r>
            <a:r>
              <a:rPr kumimoji="1" lang="zh-CN" altLang="en-US" sz="2400" dirty="0">
                <a:solidFill>
                  <a:srgbClr val="FF0000"/>
                </a:solidFill>
                <a:latin typeface="仿宋" panose="02010609060101010101" pitchFamily="49" charset="-122"/>
                <a:ea typeface="仿宋" panose="02010609060101010101" pitchFamily="49" charset="-122"/>
              </a:rPr>
              <a:t>功能</a:t>
            </a:r>
            <a:r>
              <a:rPr kumimoji="1" lang="zh-CN" altLang="en-US" sz="2400" dirty="0">
                <a:latin typeface="仿宋" panose="02010609060101010101" pitchFamily="49" charset="-122"/>
                <a:ea typeface="仿宋" panose="02010609060101010101" pitchFamily="49" charset="-122"/>
              </a:rPr>
              <a:t>和</a:t>
            </a:r>
            <a:r>
              <a:rPr kumimoji="1" lang="zh-CN" altLang="en-US" sz="2400" dirty="0">
                <a:solidFill>
                  <a:srgbClr val="FF0000"/>
                </a:solidFill>
                <a:latin typeface="仿宋" panose="02010609060101010101" pitchFamily="49" charset="-122"/>
                <a:ea typeface="仿宋" panose="02010609060101010101" pitchFamily="49" charset="-122"/>
              </a:rPr>
              <a:t>性能</a:t>
            </a:r>
            <a:r>
              <a:rPr kumimoji="1" lang="zh-CN" altLang="en-US" sz="2400" dirty="0">
                <a:latin typeface="仿宋" panose="02010609060101010101" pitchFamily="49" charset="-122"/>
                <a:ea typeface="仿宋" panose="02010609060101010101" pitchFamily="49" charset="-122"/>
              </a:rPr>
              <a:t>；</a:t>
            </a:r>
            <a:endParaRPr kumimoji="1" lang="en-US" altLang="zh-CN" sz="2400" dirty="0">
              <a:latin typeface="仿宋" panose="02010609060101010101" pitchFamily="49" charset="-122"/>
              <a:ea typeface="仿宋" panose="02010609060101010101" pitchFamily="49" charset="-122"/>
            </a:endParaRPr>
          </a:p>
          <a:p>
            <a:pPr marL="342900" indent="-342900" algn="just">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设计对</a:t>
            </a:r>
            <a:r>
              <a:rPr kumimoji="1" lang="zh-CN" altLang="en-US" sz="2400" dirty="0">
                <a:solidFill>
                  <a:srgbClr val="FF0000"/>
                </a:solidFill>
                <a:latin typeface="仿宋" panose="02010609060101010101" pitchFamily="49" charset="-122"/>
                <a:ea typeface="仿宋" panose="02010609060101010101" pitchFamily="49" charset="-122"/>
              </a:rPr>
              <a:t>企业生存和发展</a:t>
            </a:r>
            <a:r>
              <a:rPr kumimoji="1" lang="zh-CN" altLang="en-US" sz="2400" dirty="0">
                <a:latin typeface="仿宋" panose="02010609060101010101" pitchFamily="49" charset="-122"/>
                <a:ea typeface="仿宋" panose="02010609060101010101" pitchFamily="49" charset="-122"/>
              </a:rPr>
              <a:t>具有重大意义；</a:t>
            </a:r>
          </a:p>
          <a:p>
            <a:pPr marL="342900" indent="-342900" algn="just">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设计直接关系</a:t>
            </a:r>
            <a:r>
              <a:rPr kumimoji="1" lang="zh-CN" altLang="en-US" sz="2400" dirty="0">
                <a:solidFill>
                  <a:srgbClr val="FF0000"/>
                </a:solidFill>
                <a:latin typeface="仿宋" panose="02010609060101010101" pitchFamily="49" charset="-122"/>
                <a:ea typeface="仿宋" panose="02010609060101010101" pitchFamily="49" charset="-122"/>
              </a:rPr>
              <a:t>人类的未来及社会发展</a:t>
            </a:r>
            <a:r>
              <a:rPr kumimoji="1" lang="zh-CN" altLang="en-US" sz="2400" dirty="0">
                <a:latin typeface="仿宋" panose="02010609060101010101" pitchFamily="49" charset="-122"/>
                <a:ea typeface="仿宋" panose="02010609060101010101" pitchFamily="49" charset="-122"/>
              </a:rPr>
              <a:t>。</a:t>
            </a:r>
          </a:p>
        </p:txBody>
      </p:sp>
      <p:pic>
        <p:nvPicPr>
          <p:cNvPr id="5" name="图片 2">
            <a:extLst>
              <a:ext uri="{FF2B5EF4-FFF2-40B4-BE49-F238E27FC236}">
                <a16:creationId xmlns:a16="http://schemas.microsoft.com/office/drawing/2014/main" id="{C33C82EC-4BBC-463B-92A3-DAF233C517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728" t="18440" r="4547" b="21686"/>
          <a:stretch>
            <a:fillRect/>
          </a:stretch>
        </p:blipFill>
        <p:spPr bwMode="auto">
          <a:xfrm>
            <a:off x="2615406" y="3556459"/>
            <a:ext cx="3913187"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a:extLst>
              <a:ext uri="{FF2B5EF4-FFF2-40B4-BE49-F238E27FC236}">
                <a16:creationId xmlns:a16="http://schemas.microsoft.com/office/drawing/2014/main" id="{4746A4F5-7BC9-48A1-9896-6CC49835F362}"/>
              </a:ext>
            </a:extLst>
          </p:cNvPr>
          <p:cNvSpPr txBox="1"/>
          <p:nvPr/>
        </p:nvSpPr>
        <p:spPr>
          <a:xfrm>
            <a:off x="3203847" y="3811153"/>
            <a:ext cx="2736304" cy="1200329"/>
          </a:xfrm>
          <a:prstGeom prst="rect">
            <a:avLst/>
          </a:prstGeom>
          <a:noFill/>
        </p:spPr>
        <p:txBody>
          <a:bodyPr wrap="square" rtlCol="0">
            <a:spAutoFit/>
          </a:bodyPr>
          <a:lstStyle/>
          <a:p>
            <a:r>
              <a:rPr lang="zh-CN" altLang="en-US" sz="2400" dirty="0">
                <a:solidFill>
                  <a:schemeClr val="bg1"/>
                </a:solidFill>
              </a:rPr>
              <a:t>近现代，我国有哪些影响社会发展的重要设计产品？</a:t>
            </a:r>
          </a:p>
        </p:txBody>
      </p:sp>
    </p:spTree>
    <p:extLst>
      <p:ext uri="{BB962C8B-B14F-4D97-AF65-F5344CB8AC3E}">
        <p14:creationId xmlns:p14="http://schemas.microsoft.com/office/powerpoint/2010/main" val="297716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wipe(left)">
                                      <p:cBhvr>
                                        <p:cTn id="7" dur="500"/>
                                        <p:tgtEl>
                                          <p:spTgt spid="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2">
                                            <p:txEl>
                                              <p:pRg st="1" end="1"/>
                                            </p:txEl>
                                          </p:spTgt>
                                        </p:tgtEl>
                                        <p:attrNameLst>
                                          <p:attrName>style.visibility</p:attrName>
                                        </p:attrNameLst>
                                      </p:cBhvr>
                                      <p:to>
                                        <p:strVal val="visible"/>
                                      </p:to>
                                    </p:set>
                                    <p:animEffect transition="in" filter="wipe(left)">
                                      <p:cBhvr>
                                        <p:cTn id="12" dur="500"/>
                                        <p:tgtEl>
                                          <p:spTgt spid="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Effect transition="in" filter="wipe(left)">
                                      <p:cBhvr>
                                        <p:cTn id="17" dur="500"/>
                                        <p:tgtEl>
                                          <p:spTgt spid="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CE6850C3-21E3-42BD-BD05-590F63E6C5E0}"/>
              </a:ext>
            </a:extLst>
          </p:cNvPr>
          <p:cNvSpPr>
            <a:spLocks noGrp="1"/>
          </p:cNvSpPr>
          <p:nvPr>
            <p:ph type="sldNum" sz="quarter" idx="10"/>
          </p:nvPr>
        </p:nvSpPr>
        <p:spPr/>
        <p:txBody>
          <a:bodyPr/>
          <a:lstStyle/>
          <a:p>
            <a:fld id="{F21EA0D3-883F-4589-BD22-E8B9A1F7A1C2}" type="slidenum">
              <a:rPr lang="zh-CN" altLang="en-US" smtClean="0"/>
              <a:t>11</a:t>
            </a:fld>
            <a:endParaRPr lang="zh-CN" altLang="en-US"/>
          </a:p>
        </p:txBody>
      </p:sp>
      <p:sp>
        <p:nvSpPr>
          <p:cNvPr id="3" name="Rectangle 2">
            <a:extLst>
              <a:ext uri="{FF2B5EF4-FFF2-40B4-BE49-F238E27FC236}">
                <a16:creationId xmlns:a16="http://schemas.microsoft.com/office/drawing/2014/main" id="{2BBCE6C6-1161-46C3-94AC-8E2F3D2931A7}"/>
              </a:ext>
            </a:extLst>
          </p:cNvPr>
          <p:cNvSpPr txBox="1">
            <a:spLocks noChangeArrowheads="1"/>
          </p:cNvSpPr>
          <p:nvPr/>
        </p:nvSpPr>
        <p:spPr bwMode="auto">
          <a:xfrm>
            <a:off x="273994" y="1052078"/>
            <a:ext cx="2569814"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、面临挑战</a:t>
            </a:r>
          </a:p>
        </p:txBody>
      </p:sp>
      <p:sp>
        <p:nvSpPr>
          <p:cNvPr id="4" name="Text Box 4">
            <a:extLst>
              <a:ext uri="{FF2B5EF4-FFF2-40B4-BE49-F238E27FC236}">
                <a16:creationId xmlns:a16="http://schemas.microsoft.com/office/drawing/2014/main" id="{E498A459-85C4-46BE-A9FD-774362250B97}"/>
              </a:ext>
            </a:extLst>
          </p:cNvPr>
          <p:cNvSpPr txBox="1">
            <a:spLocks noChangeArrowheads="1"/>
          </p:cNvSpPr>
          <p:nvPr/>
        </p:nvSpPr>
        <p:spPr bwMode="auto">
          <a:xfrm>
            <a:off x="467518" y="1772816"/>
            <a:ext cx="7848897" cy="3568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ea typeface="宋体" panose="02010600030101010101" pitchFamily="2" charset="-122"/>
              </a:defRPr>
            </a:lvl1pPr>
            <a:lvl2pPr marL="742950" indent="-285750">
              <a:spcBef>
                <a:spcPct val="20000"/>
              </a:spcBef>
              <a:buClr>
                <a:schemeClr val="tx1"/>
              </a:buClr>
              <a:buChar char="•"/>
              <a:defRPr sz="2800">
                <a:solidFill>
                  <a:schemeClr val="tx1"/>
                </a:solidFill>
                <a:latin typeface="Verdana" panose="020B0604030504040204" pitchFamily="34" charset="0"/>
                <a:ea typeface="宋体" panose="02010600030101010101" pitchFamily="2" charset="-122"/>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ea typeface="宋体" panose="02010600030101010101" pitchFamily="2" charset="-122"/>
              </a:defRPr>
            </a:lvl3pPr>
            <a:lvl4pPr marL="1600200" indent="-228600">
              <a:spcBef>
                <a:spcPct val="20000"/>
              </a:spcBef>
              <a:buClr>
                <a:schemeClr val="tx2"/>
              </a:buClr>
              <a:buChar char="•"/>
              <a:defRPr sz="2000">
                <a:solidFill>
                  <a:schemeClr val="tx1"/>
                </a:solidFill>
                <a:latin typeface="Verdana" panose="020B0604030504040204" pitchFamily="34" charset="0"/>
                <a:ea typeface="宋体" panose="02010600030101010101" pitchFamily="2" charset="-122"/>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9pPr>
          </a:lstStyle>
          <a:p>
            <a:pPr marL="342900" indent="-342900" algn="just">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产品</a:t>
            </a:r>
            <a:r>
              <a:rPr kumimoji="1" lang="zh-CN" altLang="en-US" sz="2400" dirty="0">
                <a:solidFill>
                  <a:srgbClr val="0000CC"/>
                </a:solidFill>
                <a:latin typeface="仿宋" panose="02010609060101010101" pitchFamily="49" charset="-122"/>
                <a:ea typeface="仿宋" panose="02010609060101010101" pitchFamily="49" charset="-122"/>
              </a:rPr>
              <a:t>试销售期</a:t>
            </a:r>
            <a:r>
              <a:rPr kumimoji="1" lang="zh-CN" altLang="en-US" sz="2400" dirty="0">
                <a:latin typeface="仿宋" panose="02010609060101010101" pitchFamily="49" charset="-122"/>
                <a:ea typeface="仿宋" panose="02010609060101010101" pitchFamily="49" charset="-122"/>
              </a:rPr>
              <a:t>明显缩短；</a:t>
            </a:r>
            <a:endParaRPr kumimoji="1" lang="en-US" altLang="zh-CN" sz="2400" dirty="0">
              <a:latin typeface="仿宋" panose="02010609060101010101" pitchFamily="49" charset="-122"/>
              <a:ea typeface="仿宋" panose="02010609060101010101" pitchFamily="49" charset="-122"/>
            </a:endParaRPr>
          </a:p>
          <a:p>
            <a:pPr marL="342900" indent="-342900" algn="just">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产品</a:t>
            </a:r>
            <a:r>
              <a:rPr kumimoji="1" lang="zh-CN" altLang="en-US" sz="2400" dirty="0">
                <a:solidFill>
                  <a:srgbClr val="0000CC"/>
                </a:solidFill>
                <a:latin typeface="仿宋" panose="02010609060101010101" pitchFamily="49" charset="-122"/>
                <a:ea typeface="仿宋" panose="02010609060101010101" pitchFamily="49" charset="-122"/>
              </a:rPr>
              <a:t>开发周期</a:t>
            </a:r>
            <a:r>
              <a:rPr kumimoji="1" lang="zh-CN" altLang="en-US" sz="2400" dirty="0">
                <a:latin typeface="仿宋" panose="02010609060101010101" pitchFamily="49" charset="-122"/>
                <a:ea typeface="仿宋" panose="02010609060101010101" pitchFamily="49" charset="-122"/>
              </a:rPr>
              <a:t>极大缩短；</a:t>
            </a:r>
            <a:endParaRPr kumimoji="1" lang="en-US" altLang="zh-CN" sz="2400" dirty="0">
              <a:latin typeface="仿宋" panose="02010609060101010101" pitchFamily="49" charset="-122"/>
              <a:ea typeface="仿宋" panose="02010609060101010101" pitchFamily="49" charset="-122"/>
            </a:endParaRPr>
          </a:p>
          <a:p>
            <a:pPr marL="342900" indent="-342900" algn="just">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产品</a:t>
            </a:r>
            <a:r>
              <a:rPr kumimoji="1" lang="zh-CN" altLang="en-US" sz="2400" dirty="0">
                <a:solidFill>
                  <a:srgbClr val="0000CC"/>
                </a:solidFill>
                <a:latin typeface="仿宋" panose="02010609060101010101" pitchFamily="49" charset="-122"/>
                <a:ea typeface="仿宋" panose="02010609060101010101" pitchFamily="49" charset="-122"/>
              </a:rPr>
              <a:t>品种</a:t>
            </a:r>
            <a:r>
              <a:rPr kumimoji="1" lang="zh-CN" altLang="en-US" sz="2400" dirty="0">
                <a:latin typeface="仿宋" panose="02010609060101010101" pitchFamily="49" charset="-122"/>
                <a:ea typeface="仿宋" panose="02010609060101010101" pitchFamily="49" charset="-122"/>
              </a:rPr>
              <a:t>数急剧增加；</a:t>
            </a:r>
          </a:p>
          <a:p>
            <a:pPr marL="342900" indent="-342900" algn="just">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设计</a:t>
            </a:r>
            <a:r>
              <a:rPr kumimoji="1" lang="zh-CN" altLang="en-US" sz="2400" dirty="0">
                <a:solidFill>
                  <a:srgbClr val="0000CC"/>
                </a:solidFill>
                <a:latin typeface="仿宋" panose="02010609060101010101" pitchFamily="49" charset="-122"/>
                <a:ea typeface="仿宋" panose="02010609060101010101" pitchFamily="49" charset="-122"/>
              </a:rPr>
              <a:t>对象</a:t>
            </a:r>
            <a:r>
              <a:rPr kumimoji="1" lang="zh-CN" altLang="en-US" sz="2400" dirty="0">
                <a:latin typeface="仿宋" panose="02010609060101010101" pitchFamily="49" charset="-122"/>
                <a:ea typeface="仿宋" panose="02010609060101010101" pitchFamily="49" charset="-122"/>
              </a:rPr>
              <a:t>越来越复杂；</a:t>
            </a:r>
            <a:endParaRPr kumimoji="1" lang="en-US" altLang="zh-CN" sz="2400" dirty="0">
              <a:latin typeface="仿宋" panose="02010609060101010101" pitchFamily="49" charset="-122"/>
              <a:ea typeface="仿宋" panose="02010609060101010101" pitchFamily="49" charset="-122"/>
            </a:endParaRPr>
          </a:p>
          <a:p>
            <a:pPr marL="342900" indent="-342900" algn="just">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设计</a:t>
            </a:r>
            <a:r>
              <a:rPr kumimoji="1" lang="zh-CN" altLang="en-US" sz="2400" dirty="0">
                <a:solidFill>
                  <a:srgbClr val="0000CC"/>
                </a:solidFill>
                <a:latin typeface="仿宋" panose="02010609060101010101" pitchFamily="49" charset="-122"/>
                <a:ea typeface="仿宋" panose="02010609060101010101" pitchFamily="49" charset="-122"/>
              </a:rPr>
              <a:t>过程</a:t>
            </a:r>
            <a:r>
              <a:rPr kumimoji="1" lang="zh-CN" altLang="en-US" sz="2400" dirty="0">
                <a:latin typeface="仿宋" panose="02010609060101010101" pitchFamily="49" charset="-122"/>
                <a:ea typeface="仿宋" panose="02010609060101010101" pitchFamily="49" charset="-122"/>
              </a:rPr>
              <a:t>越来越复杂；</a:t>
            </a:r>
            <a:endParaRPr kumimoji="1" lang="en-US" altLang="zh-CN" sz="2400" dirty="0">
              <a:latin typeface="仿宋" panose="02010609060101010101" pitchFamily="49" charset="-122"/>
              <a:ea typeface="仿宋" panose="02010609060101010101" pitchFamily="49" charset="-122"/>
            </a:endParaRPr>
          </a:p>
          <a:p>
            <a:pPr marL="342900" indent="-342900" algn="just">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设计</a:t>
            </a:r>
            <a:r>
              <a:rPr kumimoji="1" lang="zh-CN" altLang="en-US" sz="2400" dirty="0">
                <a:solidFill>
                  <a:srgbClr val="0000CC"/>
                </a:solidFill>
                <a:latin typeface="仿宋" panose="02010609060101010101" pitchFamily="49" charset="-122"/>
                <a:ea typeface="仿宋" panose="02010609060101010101" pitchFamily="49" charset="-122"/>
              </a:rPr>
              <a:t>风险</a:t>
            </a:r>
            <a:r>
              <a:rPr kumimoji="1" lang="zh-CN" altLang="en-US" sz="2400" dirty="0">
                <a:latin typeface="仿宋" panose="02010609060101010101" pitchFamily="49" charset="-122"/>
                <a:ea typeface="仿宋" panose="02010609060101010101" pitchFamily="49" charset="-122"/>
              </a:rPr>
              <a:t>加大。</a:t>
            </a:r>
          </a:p>
        </p:txBody>
      </p:sp>
    </p:spTree>
    <p:extLst>
      <p:ext uri="{BB962C8B-B14F-4D97-AF65-F5344CB8AC3E}">
        <p14:creationId xmlns:p14="http://schemas.microsoft.com/office/powerpoint/2010/main" val="192316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left)">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left)">
                                      <p:cBhvr>
                                        <p:cTn id="3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D8BB416-9007-4EDA-8508-70F5CC603D7B}"/>
              </a:ext>
            </a:extLst>
          </p:cNvPr>
          <p:cNvSpPr>
            <a:spLocks noGrp="1"/>
          </p:cNvSpPr>
          <p:nvPr>
            <p:ph type="sldNum" sz="quarter" idx="10"/>
          </p:nvPr>
        </p:nvSpPr>
        <p:spPr/>
        <p:txBody>
          <a:bodyPr/>
          <a:lstStyle/>
          <a:p>
            <a:fld id="{F21EA0D3-883F-4589-BD22-E8B9A1F7A1C2}" type="slidenum">
              <a:rPr lang="zh-CN" altLang="en-US" smtClean="0"/>
              <a:t>12</a:t>
            </a:fld>
            <a:endParaRPr lang="zh-CN" altLang="en-US"/>
          </a:p>
        </p:txBody>
      </p:sp>
      <p:grpSp>
        <p:nvGrpSpPr>
          <p:cNvPr id="3" name="组合 2">
            <a:extLst>
              <a:ext uri="{FF2B5EF4-FFF2-40B4-BE49-F238E27FC236}">
                <a16:creationId xmlns:a16="http://schemas.microsoft.com/office/drawing/2014/main" id="{411CA7C8-9F19-4506-9333-56DBED04D5CB}"/>
              </a:ext>
            </a:extLst>
          </p:cNvPr>
          <p:cNvGrpSpPr/>
          <p:nvPr/>
        </p:nvGrpSpPr>
        <p:grpSpPr>
          <a:xfrm>
            <a:off x="516618" y="1682315"/>
            <a:ext cx="8110763" cy="3384609"/>
            <a:chOff x="1442774" y="3789040"/>
            <a:chExt cx="6305161" cy="2592754"/>
          </a:xfrm>
        </p:grpSpPr>
        <p:sp>
          <p:nvSpPr>
            <p:cNvPr id="4" name="isľíḓê">
              <a:extLst>
                <a:ext uri="{FF2B5EF4-FFF2-40B4-BE49-F238E27FC236}">
                  <a16:creationId xmlns:a16="http://schemas.microsoft.com/office/drawing/2014/main" id="{EDFD9EF2-479A-4518-B67D-1A406D55FA73}"/>
                </a:ext>
              </a:extLst>
            </p:cNvPr>
            <p:cNvSpPr/>
            <p:nvPr/>
          </p:nvSpPr>
          <p:spPr>
            <a:xfrm>
              <a:off x="1442774" y="4878204"/>
              <a:ext cx="6305161" cy="15035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išḻïḓé">
              <a:extLst>
                <a:ext uri="{FF2B5EF4-FFF2-40B4-BE49-F238E27FC236}">
                  <a16:creationId xmlns:a16="http://schemas.microsoft.com/office/drawing/2014/main" id="{721F1AC2-5C66-41BA-90FE-FA567871993D}"/>
                </a:ext>
              </a:extLst>
            </p:cNvPr>
            <p:cNvSpPr/>
            <p:nvPr/>
          </p:nvSpPr>
          <p:spPr>
            <a:xfrm>
              <a:off x="5488265" y="3954307"/>
              <a:ext cx="1085616" cy="1085616"/>
            </a:xfrm>
            <a:prstGeom prst="ellipse">
              <a:avLst/>
            </a:prstGeom>
            <a:solidFill>
              <a:schemeClr val="bg1">
                <a:lumMod val="95000"/>
              </a:schemeClr>
            </a:solidFill>
            <a:ln w="57150">
              <a:solidFill>
                <a:schemeClr val="bg1"/>
              </a:solidFill>
              <a:miter lim="400000"/>
            </a:ln>
          </p:spPr>
          <p:txBody>
            <a:bodyPr lIns="19050" tIns="19050" rIns="19050" bIns="19050" anchor="ctr"/>
            <a:lstStyle/>
            <a:p>
              <a:endParaRPr sz="2000"/>
            </a:p>
          </p:txBody>
        </p:sp>
        <p:sp>
          <p:nvSpPr>
            <p:cNvPr id="6" name="íŝľíḍê">
              <a:extLst>
                <a:ext uri="{FF2B5EF4-FFF2-40B4-BE49-F238E27FC236}">
                  <a16:creationId xmlns:a16="http://schemas.microsoft.com/office/drawing/2014/main" id="{5C794122-2669-424E-A4E0-412C88277847}"/>
                </a:ext>
              </a:extLst>
            </p:cNvPr>
            <p:cNvSpPr/>
            <p:nvPr/>
          </p:nvSpPr>
          <p:spPr bwMode="auto">
            <a:xfrm>
              <a:off x="1580737"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直觉设计</a:t>
              </a:r>
              <a:endParaRPr lang="en-US" altLang="zh-CN" sz="2000" dirty="0">
                <a:latin typeface="黑体" panose="02010609060101010101" pitchFamily="49" charset="-122"/>
                <a:ea typeface="黑体" panose="02010609060101010101" pitchFamily="49" charset="-122"/>
              </a:endParaRPr>
            </a:p>
          </p:txBody>
        </p:sp>
        <p:cxnSp>
          <p:nvCxnSpPr>
            <p:cNvPr id="7" name="直接连接符 6">
              <a:extLst>
                <a:ext uri="{FF2B5EF4-FFF2-40B4-BE49-F238E27FC236}">
                  <a16:creationId xmlns:a16="http://schemas.microsoft.com/office/drawing/2014/main" id="{42A2AA50-C4EF-40FD-BF67-F5C59FDC0AA1}"/>
                </a:ext>
              </a:extLst>
            </p:cNvPr>
            <p:cNvCxnSpPr/>
            <p:nvPr/>
          </p:nvCxnSpPr>
          <p:spPr>
            <a:xfrm flipH="1">
              <a:off x="2994053"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A571D33F-BA49-4E18-B9C7-BCA27AA48BAC}"/>
                </a:ext>
              </a:extLst>
            </p:cNvPr>
            <p:cNvCxnSpPr/>
            <p:nvPr/>
          </p:nvCxnSpPr>
          <p:spPr>
            <a:xfrm flipH="1">
              <a:off x="4595356"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35F2DAD1-9FC7-4E78-9D60-1015972C631D}"/>
                </a:ext>
              </a:extLst>
            </p:cNvPr>
            <p:cNvCxnSpPr>
              <a:cxnSpLocks/>
            </p:cNvCxnSpPr>
            <p:nvPr/>
          </p:nvCxnSpPr>
          <p:spPr>
            <a:xfrm flipH="1">
              <a:off x="6196658"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ïšḷîḑè">
              <a:extLst>
                <a:ext uri="{FF2B5EF4-FFF2-40B4-BE49-F238E27FC236}">
                  <a16:creationId xmlns:a16="http://schemas.microsoft.com/office/drawing/2014/main" id="{CD395D90-5CD8-4834-B8E4-013112572B67}"/>
                </a:ext>
              </a:extLst>
            </p:cNvPr>
            <p:cNvSpPr/>
            <p:nvPr/>
          </p:nvSpPr>
          <p:spPr bwMode="auto">
            <a:xfrm>
              <a:off x="5885674" y="4285302"/>
              <a:ext cx="395202" cy="380194"/>
            </a:xfrm>
            <a:custGeom>
              <a:avLst/>
              <a:gdLst>
                <a:gd name="connsiteX0" fmla="*/ 195114 w 608814"/>
                <a:gd name="connsiteY0" fmla="*/ 351627 h 585693"/>
                <a:gd name="connsiteX1" fmla="*/ 258290 w 608814"/>
                <a:gd name="connsiteY1" fmla="*/ 351627 h 585693"/>
                <a:gd name="connsiteX2" fmla="*/ 282731 w 608814"/>
                <a:gd name="connsiteY2" fmla="*/ 376018 h 585693"/>
                <a:gd name="connsiteX3" fmla="*/ 282731 w 608814"/>
                <a:gd name="connsiteY3" fmla="*/ 561210 h 585693"/>
                <a:gd name="connsiteX4" fmla="*/ 258290 w 608814"/>
                <a:gd name="connsiteY4" fmla="*/ 585693 h 585693"/>
                <a:gd name="connsiteX5" fmla="*/ 195114 w 608814"/>
                <a:gd name="connsiteY5" fmla="*/ 585693 h 585693"/>
                <a:gd name="connsiteX6" fmla="*/ 170673 w 608814"/>
                <a:gd name="connsiteY6" fmla="*/ 561210 h 585693"/>
                <a:gd name="connsiteX7" fmla="*/ 170673 w 608814"/>
                <a:gd name="connsiteY7" fmla="*/ 376018 h 585693"/>
                <a:gd name="connsiteX8" fmla="*/ 195114 w 608814"/>
                <a:gd name="connsiteY8" fmla="*/ 351627 h 585693"/>
                <a:gd name="connsiteX9" fmla="*/ 358100 w 608814"/>
                <a:gd name="connsiteY9" fmla="*/ 249872 h 585693"/>
                <a:gd name="connsiteX10" fmla="*/ 421316 w 608814"/>
                <a:gd name="connsiteY10" fmla="*/ 249872 h 585693"/>
                <a:gd name="connsiteX11" fmla="*/ 445737 w 608814"/>
                <a:gd name="connsiteY11" fmla="*/ 274267 h 585693"/>
                <a:gd name="connsiteX12" fmla="*/ 445737 w 608814"/>
                <a:gd name="connsiteY12" fmla="*/ 561206 h 585693"/>
                <a:gd name="connsiteX13" fmla="*/ 421316 w 608814"/>
                <a:gd name="connsiteY13" fmla="*/ 585693 h 585693"/>
                <a:gd name="connsiteX14" fmla="*/ 358100 w 608814"/>
                <a:gd name="connsiteY14" fmla="*/ 585693 h 585693"/>
                <a:gd name="connsiteX15" fmla="*/ 333679 w 608814"/>
                <a:gd name="connsiteY15" fmla="*/ 561206 h 585693"/>
                <a:gd name="connsiteX16" fmla="*/ 333679 w 608814"/>
                <a:gd name="connsiteY16" fmla="*/ 274267 h 585693"/>
                <a:gd name="connsiteX17" fmla="*/ 358100 w 608814"/>
                <a:gd name="connsiteY17" fmla="*/ 249872 h 585693"/>
                <a:gd name="connsiteX18" fmla="*/ 140260 w 608814"/>
                <a:gd name="connsiteY18" fmla="*/ 224680 h 585693"/>
                <a:gd name="connsiteX19" fmla="*/ 191844 w 608814"/>
                <a:gd name="connsiteY19" fmla="*/ 276122 h 585693"/>
                <a:gd name="connsiteX20" fmla="*/ 140260 w 608814"/>
                <a:gd name="connsiteY20" fmla="*/ 327564 h 585693"/>
                <a:gd name="connsiteX21" fmla="*/ 88676 w 608814"/>
                <a:gd name="connsiteY21" fmla="*/ 276122 h 585693"/>
                <a:gd name="connsiteX22" fmla="*/ 140260 w 608814"/>
                <a:gd name="connsiteY22" fmla="*/ 224680 h 585693"/>
                <a:gd name="connsiteX23" fmla="*/ 521177 w 608814"/>
                <a:gd name="connsiteY23" fmla="*/ 148117 h 585693"/>
                <a:gd name="connsiteX24" fmla="*/ 584301 w 608814"/>
                <a:gd name="connsiteY24" fmla="*/ 148117 h 585693"/>
                <a:gd name="connsiteX25" fmla="*/ 608814 w 608814"/>
                <a:gd name="connsiteY25" fmla="*/ 172601 h 585693"/>
                <a:gd name="connsiteX26" fmla="*/ 608814 w 608814"/>
                <a:gd name="connsiteY26" fmla="*/ 561209 h 585693"/>
                <a:gd name="connsiteX27" fmla="*/ 584301 w 608814"/>
                <a:gd name="connsiteY27" fmla="*/ 585693 h 585693"/>
                <a:gd name="connsiteX28" fmla="*/ 521177 w 608814"/>
                <a:gd name="connsiteY28" fmla="*/ 585693 h 585693"/>
                <a:gd name="connsiteX29" fmla="*/ 496756 w 608814"/>
                <a:gd name="connsiteY29" fmla="*/ 561209 h 585693"/>
                <a:gd name="connsiteX30" fmla="*/ 496756 w 608814"/>
                <a:gd name="connsiteY30" fmla="*/ 172601 h 585693"/>
                <a:gd name="connsiteX31" fmla="*/ 521177 w 608814"/>
                <a:gd name="connsiteY31" fmla="*/ 148117 h 585693"/>
                <a:gd name="connsiteX32" fmla="*/ 116229 w 608814"/>
                <a:gd name="connsiteY32" fmla="*/ 131322 h 585693"/>
                <a:gd name="connsiteX33" fmla="*/ 164246 w 608814"/>
                <a:gd name="connsiteY33" fmla="*/ 131322 h 585693"/>
                <a:gd name="connsiteX34" fmla="*/ 184061 w 608814"/>
                <a:gd name="connsiteY34" fmla="*/ 151113 h 585693"/>
                <a:gd name="connsiteX35" fmla="*/ 184061 w 608814"/>
                <a:gd name="connsiteY35" fmla="*/ 171457 h 585693"/>
                <a:gd name="connsiteX36" fmla="*/ 208669 w 608814"/>
                <a:gd name="connsiteY36" fmla="*/ 186094 h 585693"/>
                <a:gd name="connsiteX37" fmla="*/ 226641 w 608814"/>
                <a:gd name="connsiteY37" fmla="*/ 175692 h 585693"/>
                <a:gd name="connsiteX38" fmla="*/ 253737 w 608814"/>
                <a:gd name="connsiteY38" fmla="*/ 182964 h 585693"/>
                <a:gd name="connsiteX39" fmla="*/ 277792 w 608814"/>
                <a:gd name="connsiteY39" fmla="*/ 224572 h 585693"/>
                <a:gd name="connsiteX40" fmla="*/ 279727 w 608814"/>
                <a:gd name="connsiteY40" fmla="*/ 239577 h 585693"/>
                <a:gd name="connsiteX41" fmla="*/ 270511 w 608814"/>
                <a:gd name="connsiteY41" fmla="*/ 251544 h 585693"/>
                <a:gd name="connsiteX42" fmla="*/ 252355 w 608814"/>
                <a:gd name="connsiteY42" fmla="*/ 262038 h 585693"/>
                <a:gd name="connsiteX43" fmla="*/ 253829 w 608814"/>
                <a:gd name="connsiteY43" fmla="*/ 276122 h 585693"/>
                <a:gd name="connsiteX44" fmla="*/ 252355 w 608814"/>
                <a:gd name="connsiteY44" fmla="*/ 290206 h 585693"/>
                <a:gd name="connsiteX45" fmla="*/ 270511 w 608814"/>
                <a:gd name="connsiteY45" fmla="*/ 300700 h 585693"/>
                <a:gd name="connsiteX46" fmla="*/ 278714 w 608814"/>
                <a:gd name="connsiteY46" fmla="*/ 325094 h 585693"/>
                <a:gd name="connsiteX47" fmla="*/ 258253 w 608814"/>
                <a:gd name="connsiteY47" fmla="*/ 321136 h 585693"/>
                <a:gd name="connsiteX48" fmla="*/ 195858 w 608814"/>
                <a:gd name="connsiteY48" fmla="*/ 321136 h 585693"/>
                <a:gd name="connsiteX49" fmla="*/ 212171 w 608814"/>
                <a:gd name="connsiteY49" fmla="*/ 276122 h 585693"/>
                <a:gd name="connsiteX50" fmla="*/ 140191 w 608814"/>
                <a:gd name="connsiteY50" fmla="*/ 204320 h 585693"/>
                <a:gd name="connsiteX51" fmla="*/ 68304 w 608814"/>
                <a:gd name="connsiteY51" fmla="*/ 276122 h 585693"/>
                <a:gd name="connsiteX52" fmla="*/ 140191 w 608814"/>
                <a:gd name="connsiteY52" fmla="*/ 348016 h 585693"/>
                <a:gd name="connsiteX53" fmla="*/ 148486 w 608814"/>
                <a:gd name="connsiteY53" fmla="*/ 347095 h 585693"/>
                <a:gd name="connsiteX54" fmla="*/ 140099 w 608814"/>
                <a:gd name="connsiteY54" fmla="*/ 376000 h 585693"/>
                <a:gd name="connsiteX55" fmla="*/ 140099 w 608814"/>
                <a:gd name="connsiteY55" fmla="*/ 420922 h 585693"/>
                <a:gd name="connsiteX56" fmla="*/ 116229 w 608814"/>
                <a:gd name="connsiteY56" fmla="*/ 420922 h 585693"/>
                <a:gd name="connsiteX57" fmla="*/ 96413 w 608814"/>
                <a:gd name="connsiteY57" fmla="*/ 401131 h 585693"/>
                <a:gd name="connsiteX58" fmla="*/ 96413 w 608814"/>
                <a:gd name="connsiteY58" fmla="*/ 380787 h 585693"/>
                <a:gd name="connsiteX59" fmla="*/ 71806 w 608814"/>
                <a:gd name="connsiteY59" fmla="*/ 366150 h 585693"/>
                <a:gd name="connsiteX60" fmla="*/ 53742 w 608814"/>
                <a:gd name="connsiteY60" fmla="*/ 376552 h 585693"/>
                <a:gd name="connsiteX61" fmla="*/ 38719 w 608814"/>
                <a:gd name="connsiteY61" fmla="*/ 378577 h 585693"/>
                <a:gd name="connsiteX62" fmla="*/ 26738 w 608814"/>
                <a:gd name="connsiteY62" fmla="*/ 369372 h 585693"/>
                <a:gd name="connsiteX63" fmla="*/ 2683 w 608814"/>
                <a:gd name="connsiteY63" fmla="*/ 327764 h 585693"/>
                <a:gd name="connsiteX64" fmla="*/ 9872 w 608814"/>
                <a:gd name="connsiteY64" fmla="*/ 300700 h 585693"/>
                <a:gd name="connsiteX65" fmla="*/ 28120 w 608814"/>
                <a:gd name="connsiteY65" fmla="*/ 290206 h 585693"/>
                <a:gd name="connsiteX66" fmla="*/ 26645 w 608814"/>
                <a:gd name="connsiteY66" fmla="*/ 276122 h 585693"/>
                <a:gd name="connsiteX67" fmla="*/ 28120 w 608814"/>
                <a:gd name="connsiteY67" fmla="*/ 262038 h 585693"/>
                <a:gd name="connsiteX68" fmla="*/ 9872 w 608814"/>
                <a:gd name="connsiteY68" fmla="*/ 251544 h 585693"/>
                <a:gd name="connsiteX69" fmla="*/ 2683 w 608814"/>
                <a:gd name="connsiteY69" fmla="*/ 224572 h 585693"/>
                <a:gd name="connsiteX70" fmla="*/ 26738 w 608814"/>
                <a:gd name="connsiteY70" fmla="*/ 182964 h 585693"/>
                <a:gd name="connsiteX71" fmla="*/ 38719 w 608814"/>
                <a:gd name="connsiteY71" fmla="*/ 173759 h 585693"/>
                <a:gd name="connsiteX72" fmla="*/ 53742 w 608814"/>
                <a:gd name="connsiteY72" fmla="*/ 175692 h 585693"/>
                <a:gd name="connsiteX73" fmla="*/ 71806 w 608814"/>
                <a:gd name="connsiteY73" fmla="*/ 186094 h 585693"/>
                <a:gd name="connsiteX74" fmla="*/ 96413 w 608814"/>
                <a:gd name="connsiteY74" fmla="*/ 171457 h 585693"/>
                <a:gd name="connsiteX75" fmla="*/ 96413 w 608814"/>
                <a:gd name="connsiteY75" fmla="*/ 151113 h 585693"/>
                <a:gd name="connsiteX76" fmla="*/ 116229 w 608814"/>
                <a:gd name="connsiteY76" fmla="*/ 131322 h 585693"/>
                <a:gd name="connsiteX77" fmla="*/ 445756 w 608814"/>
                <a:gd name="connsiteY77" fmla="*/ 83476 h 585693"/>
                <a:gd name="connsiteX78" fmla="*/ 414140 w 608814"/>
                <a:gd name="connsiteY78" fmla="*/ 115044 h 585693"/>
                <a:gd name="connsiteX79" fmla="*/ 445756 w 608814"/>
                <a:gd name="connsiteY79" fmla="*/ 146520 h 585693"/>
                <a:gd name="connsiteX80" fmla="*/ 477371 w 608814"/>
                <a:gd name="connsiteY80" fmla="*/ 115044 h 585693"/>
                <a:gd name="connsiteX81" fmla="*/ 445756 w 608814"/>
                <a:gd name="connsiteY81" fmla="*/ 83476 h 585693"/>
                <a:gd name="connsiteX82" fmla="*/ 426676 w 608814"/>
                <a:gd name="connsiteY82" fmla="*/ 0 h 585693"/>
                <a:gd name="connsiteX83" fmla="*/ 464835 w 608814"/>
                <a:gd name="connsiteY83" fmla="*/ 0 h 585693"/>
                <a:gd name="connsiteX84" fmla="*/ 480597 w 608814"/>
                <a:gd name="connsiteY84" fmla="*/ 15738 h 585693"/>
                <a:gd name="connsiteX85" fmla="*/ 480597 w 608814"/>
                <a:gd name="connsiteY85" fmla="*/ 31936 h 585693"/>
                <a:gd name="connsiteX86" fmla="*/ 500138 w 608814"/>
                <a:gd name="connsiteY86" fmla="*/ 43533 h 585693"/>
                <a:gd name="connsiteX87" fmla="*/ 514425 w 608814"/>
                <a:gd name="connsiteY87" fmla="*/ 35249 h 585693"/>
                <a:gd name="connsiteX88" fmla="*/ 535901 w 608814"/>
                <a:gd name="connsiteY88" fmla="*/ 40956 h 585693"/>
                <a:gd name="connsiteX89" fmla="*/ 554981 w 608814"/>
                <a:gd name="connsiteY89" fmla="*/ 73996 h 585693"/>
                <a:gd name="connsiteX90" fmla="*/ 556640 w 608814"/>
                <a:gd name="connsiteY90" fmla="*/ 85961 h 585693"/>
                <a:gd name="connsiteX91" fmla="*/ 549266 w 608814"/>
                <a:gd name="connsiteY91" fmla="*/ 95440 h 585693"/>
                <a:gd name="connsiteX92" fmla="*/ 534887 w 608814"/>
                <a:gd name="connsiteY92" fmla="*/ 103815 h 585693"/>
                <a:gd name="connsiteX93" fmla="*/ 535993 w 608814"/>
                <a:gd name="connsiteY93" fmla="*/ 115044 h 585693"/>
                <a:gd name="connsiteX94" fmla="*/ 535717 w 608814"/>
                <a:gd name="connsiteY94" fmla="*/ 117621 h 585693"/>
                <a:gd name="connsiteX95" fmla="*/ 521153 w 608814"/>
                <a:gd name="connsiteY95" fmla="*/ 117621 h 585693"/>
                <a:gd name="connsiteX96" fmla="*/ 466126 w 608814"/>
                <a:gd name="connsiteY96" fmla="*/ 172565 h 585693"/>
                <a:gd name="connsiteX97" fmla="*/ 466126 w 608814"/>
                <a:gd name="connsiteY97" fmla="*/ 229719 h 585693"/>
                <a:gd name="connsiteX98" fmla="*/ 466126 w 608814"/>
                <a:gd name="connsiteY98" fmla="*/ 242604 h 585693"/>
                <a:gd name="connsiteX99" fmla="*/ 453590 w 608814"/>
                <a:gd name="connsiteY99" fmla="*/ 229995 h 585693"/>
                <a:gd name="connsiteX100" fmla="*/ 421330 w 608814"/>
                <a:gd name="connsiteY100" fmla="*/ 219319 h 585693"/>
                <a:gd name="connsiteX101" fmla="*/ 411928 w 608814"/>
                <a:gd name="connsiteY101" fmla="*/ 219319 h 585693"/>
                <a:gd name="connsiteX102" fmla="*/ 410914 w 608814"/>
                <a:gd name="connsiteY102" fmla="*/ 214257 h 585693"/>
                <a:gd name="connsiteX103" fmla="*/ 410914 w 608814"/>
                <a:gd name="connsiteY103" fmla="*/ 198059 h 585693"/>
                <a:gd name="connsiteX104" fmla="*/ 391373 w 608814"/>
                <a:gd name="connsiteY104" fmla="*/ 186463 h 585693"/>
                <a:gd name="connsiteX105" fmla="*/ 377086 w 608814"/>
                <a:gd name="connsiteY105" fmla="*/ 194746 h 585693"/>
                <a:gd name="connsiteX106" fmla="*/ 365104 w 608814"/>
                <a:gd name="connsiteY106" fmla="*/ 196310 h 585693"/>
                <a:gd name="connsiteX107" fmla="*/ 355610 w 608814"/>
                <a:gd name="connsiteY107" fmla="*/ 189040 h 585693"/>
                <a:gd name="connsiteX108" fmla="*/ 336530 w 608814"/>
                <a:gd name="connsiteY108" fmla="*/ 155999 h 585693"/>
                <a:gd name="connsiteX109" fmla="*/ 342245 w 608814"/>
                <a:gd name="connsiteY109" fmla="*/ 134463 h 585693"/>
                <a:gd name="connsiteX110" fmla="*/ 356716 w 608814"/>
                <a:gd name="connsiteY110" fmla="*/ 126180 h 585693"/>
                <a:gd name="connsiteX111" fmla="*/ 355518 w 608814"/>
                <a:gd name="connsiteY111" fmla="*/ 115044 h 585693"/>
                <a:gd name="connsiteX112" fmla="*/ 356716 w 608814"/>
                <a:gd name="connsiteY112" fmla="*/ 103815 h 585693"/>
                <a:gd name="connsiteX113" fmla="*/ 342245 w 608814"/>
                <a:gd name="connsiteY113" fmla="*/ 95440 h 585693"/>
                <a:gd name="connsiteX114" fmla="*/ 336530 w 608814"/>
                <a:gd name="connsiteY114" fmla="*/ 73996 h 585693"/>
                <a:gd name="connsiteX115" fmla="*/ 355610 w 608814"/>
                <a:gd name="connsiteY115" fmla="*/ 40956 h 585693"/>
                <a:gd name="connsiteX116" fmla="*/ 365104 w 608814"/>
                <a:gd name="connsiteY116" fmla="*/ 33685 h 585693"/>
                <a:gd name="connsiteX117" fmla="*/ 377086 w 608814"/>
                <a:gd name="connsiteY117" fmla="*/ 35249 h 585693"/>
                <a:gd name="connsiteX118" fmla="*/ 391373 w 608814"/>
                <a:gd name="connsiteY118" fmla="*/ 43533 h 585693"/>
                <a:gd name="connsiteX119" fmla="*/ 410914 w 608814"/>
                <a:gd name="connsiteY119" fmla="*/ 31936 h 585693"/>
                <a:gd name="connsiteX120" fmla="*/ 410914 w 608814"/>
                <a:gd name="connsiteY120" fmla="*/ 15738 h 585693"/>
                <a:gd name="connsiteX121" fmla="*/ 426676 w 608814"/>
                <a:gd name="connsiteY121" fmla="*/ 0 h 5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608814" h="585693">
                  <a:moveTo>
                    <a:pt x="195114" y="351627"/>
                  </a:moveTo>
                  <a:lnTo>
                    <a:pt x="258290" y="351627"/>
                  </a:lnTo>
                  <a:cubicBezTo>
                    <a:pt x="271848" y="351627"/>
                    <a:pt x="282731" y="362580"/>
                    <a:pt x="282731" y="376018"/>
                  </a:cubicBezTo>
                  <a:lnTo>
                    <a:pt x="282731" y="561210"/>
                  </a:lnTo>
                  <a:cubicBezTo>
                    <a:pt x="282731" y="574740"/>
                    <a:pt x="271848" y="585693"/>
                    <a:pt x="258290" y="585693"/>
                  </a:cubicBezTo>
                  <a:lnTo>
                    <a:pt x="195114" y="585693"/>
                  </a:lnTo>
                  <a:cubicBezTo>
                    <a:pt x="181556" y="585693"/>
                    <a:pt x="170673" y="574740"/>
                    <a:pt x="170673" y="561210"/>
                  </a:cubicBezTo>
                  <a:lnTo>
                    <a:pt x="170673" y="376018"/>
                  </a:lnTo>
                  <a:cubicBezTo>
                    <a:pt x="170673" y="362580"/>
                    <a:pt x="181556" y="351627"/>
                    <a:pt x="195114" y="351627"/>
                  </a:cubicBezTo>
                  <a:close/>
                  <a:moveTo>
                    <a:pt x="358100" y="249872"/>
                  </a:moveTo>
                  <a:lnTo>
                    <a:pt x="421316" y="249872"/>
                  </a:lnTo>
                  <a:cubicBezTo>
                    <a:pt x="434771" y="249872"/>
                    <a:pt x="445737" y="260735"/>
                    <a:pt x="445737" y="274267"/>
                  </a:cubicBezTo>
                  <a:lnTo>
                    <a:pt x="445737" y="561206"/>
                  </a:lnTo>
                  <a:cubicBezTo>
                    <a:pt x="445737" y="574738"/>
                    <a:pt x="434771" y="585693"/>
                    <a:pt x="421316" y="585693"/>
                  </a:cubicBezTo>
                  <a:lnTo>
                    <a:pt x="358100" y="585693"/>
                  </a:lnTo>
                  <a:cubicBezTo>
                    <a:pt x="344645" y="585693"/>
                    <a:pt x="333679" y="574738"/>
                    <a:pt x="333679" y="561206"/>
                  </a:cubicBezTo>
                  <a:lnTo>
                    <a:pt x="333679" y="274267"/>
                  </a:lnTo>
                  <a:cubicBezTo>
                    <a:pt x="333679" y="260735"/>
                    <a:pt x="344645" y="249872"/>
                    <a:pt x="358100" y="249872"/>
                  </a:cubicBezTo>
                  <a:close/>
                  <a:moveTo>
                    <a:pt x="140260" y="224680"/>
                  </a:moveTo>
                  <a:cubicBezTo>
                    <a:pt x="168749" y="224680"/>
                    <a:pt x="191844" y="247711"/>
                    <a:pt x="191844" y="276122"/>
                  </a:cubicBezTo>
                  <a:cubicBezTo>
                    <a:pt x="191844" y="304533"/>
                    <a:pt x="168749" y="327564"/>
                    <a:pt x="140260" y="327564"/>
                  </a:cubicBezTo>
                  <a:cubicBezTo>
                    <a:pt x="111771" y="327564"/>
                    <a:pt x="88676" y="304533"/>
                    <a:pt x="88676" y="276122"/>
                  </a:cubicBezTo>
                  <a:cubicBezTo>
                    <a:pt x="88676" y="247711"/>
                    <a:pt x="111771" y="224680"/>
                    <a:pt x="140260" y="224680"/>
                  </a:cubicBezTo>
                  <a:close/>
                  <a:moveTo>
                    <a:pt x="521177" y="148117"/>
                  </a:moveTo>
                  <a:lnTo>
                    <a:pt x="584301" y="148117"/>
                  </a:lnTo>
                  <a:cubicBezTo>
                    <a:pt x="597848" y="148117"/>
                    <a:pt x="608814" y="159070"/>
                    <a:pt x="608814" y="172601"/>
                  </a:cubicBezTo>
                  <a:lnTo>
                    <a:pt x="608814" y="561209"/>
                  </a:lnTo>
                  <a:cubicBezTo>
                    <a:pt x="608814" y="574740"/>
                    <a:pt x="597848" y="585693"/>
                    <a:pt x="584301" y="585693"/>
                  </a:cubicBezTo>
                  <a:lnTo>
                    <a:pt x="521177" y="585693"/>
                  </a:lnTo>
                  <a:cubicBezTo>
                    <a:pt x="507722" y="585693"/>
                    <a:pt x="496756" y="574740"/>
                    <a:pt x="496756" y="561209"/>
                  </a:cubicBezTo>
                  <a:lnTo>
                    <a:pt x="496756" y="172601"/>
                  </a:lnTo>
                  <a:cubicBezTo>
                    <a:pt x="496756" y="159070"/>
                    <a:pt x="507722" y="148117"/>
                    <a:pt x="521177" y="148117"/>
                  </a:cubicBezTo>
                  <a:close/>
                  <a:moveTo>
                    <a:pt x="116229" y="131322"/>
                  </a:moveTo>
                  <a:lnTo>
                    <a:pt x="164246" y="131322"/>
                  </a:lnTo>
                  <a:cubicBezTo>
                    <a:pt x="175214" y="131322"/>
                    <a:pt x="184061" y="140159"/>
                    <a:pt x="184061" y="151113"/>
                  </a:cubicBezTo>
                  <a:lnTo>
                    <a:pt x="184061" y="171457"/>
                  </a:lnTo>
                  <a:cubicBezTo>
                    <a:pt x="193001" y="175231"/>
                    <a:pt x="201019" y="180386"/>
                    <a:pt x="208669" y="186094"/>
                  </a:cubicBezTo>
                  <a:lnTo>
                    <a:pt x="226641" y="175692"/>
                  </a:lnTo>
                  <a:cubicBezTo>
                    <a:pt x="236134" y="170261"/>
                    <a:pt x="248300" y="173482"/>
                    <a:pt x="253737" y="182964"/>
                  </a:cubicBezTo>
                  <a:lnTo>
                    <a:pt x="277792" y="224572"/>
                  </a:lnTo>
                  <a:cubicBezTo>
                    <a:pt x="280465" y="229083"/>
                    <a:pt x="281110" y="234514"/>
                    <a:pt x="279727" y="239577"/>
                  </a:cubicBezTo>
                  <a:cubicBezTo>
                    <a:pt x="278437" y="244640"/>
                    <a:pt x="275119" y="248966"/>
                    <a:pt x="270511" y="251544"/>
                  </a:cubicBezTo>
                  <a:lnTo>
                    <a:pt x="252355" y="262038"/>
                  </a:lnTo>
                  <a:cubicBezTo>
                    <a:pt x="253000" y="266733"/>
                    <a:pt x="253829" y="271335"/>
                    <a:pt x="253829" y="276122"/>
                  </a:cubicBezTo>
                  <a:cubicBezTo>
                    <a:pt x="253829" y="281001"/>
                    <a:pt x="253000" y="285604"/>
                    <a:pt x="252355" y="290206"/>
                  </a:cubicBezTo>
                  <a:lnTo>
                    <a:pt x="270511" y="300700"/>
                  </a:lnTo>
                  <a:cubicBezTo>
                    <a:pt x="279174" y="305671"/>
                    <a:pt x="282308" y="316165"/>
                    <a:pt x="278714" y="325094"/>
                  </a:cubicBezTo>
                  <a:cubicBezTo>
                    <a:pt x="272354" y="322609"/>
                    <a:pt x="265442" y="321136"/>
                    <a:pt x="258253" y="321136"/>
                  </a:cubicBezTo>
                  <a:lnTo>
                    <a:pt x="195858" y="321136"/>
                  </a:lnTo>
                  <a:cubicBezTo>
                    <a:pt x="205904" y="308709"/>
                    <a:pt x="212171" y="293244"/>
                    <a:pt x="212171" y="276122"/>
                  </a:cubicBezTo>
                  <a:cubicBezTo>
                    <a:pt x="212171" y="236539"/>
                    <a:pt x="179914" y="204320"/>
                    <a:pt x="140191" y="204320"/>
                  </a:cubicBezTo>
                  <a:cubicBezTo>
                    <a:pt x="100561" y="204320"/>
                    <a:pt x="68304" y="236539"/>
                    <a:pt x="68304" y="276122"/>
                  </a:cubicBezTo>
                  <a:cubicBezTo>
                    <a:pt x="68304" y="315797"/>
                    <a:pt x="100561" y="348016"/>
                    <a:pt x="140191" y="348016"/>
                  </a:cubicBezTo>
                  <a:cubicBezTo>
                    <a:pt x="143048" y="348016"/>
                    <a:pt x="145721" y="347463"/>
                    <a:pt x="148486" y="347095"/>
                  </a:cubicBezTo>
                  <a:cubicBezTo>
                    <a:pt x="143233" y="355564"/>
                    <a:pt x="140099" y="365414"/>
                    <a:pt x="140099" y="376000"/>
                  </a:cubicBezTo>
                  <a:lnTo>
                    <a:pt x="140099" y="420922"/>
                  </a:lnTo>
                  <a:lnTo>
                    <a:pt x="116229" y="420922"/>
                  </a:lnTo>
                  <a:cubicBezTo>
                    <a:pt x="105261" y="420922"/>
                    <a:pt x="96413" y="412085"/>
                    <a:pt x="96413" y="401131"/>
                  </a:cubicBezTo>
                  <a:lnTo>
                    <a:pt x="96413" y="380787"/>
                  </a:lnTo>
                  <a:cubicBezTo>
                    <a:pt x="87474" y="377013"/>
                    <a:pt x="79455" y="371950"/>
                    <a:pt x="71806" y="366150"/>
                  </a:cubicBezTo>
                  <a:lnTo>
                    <a:pt x="53742" y="376552"/>
                  </a:lnTo>
                  <a:cubicBezTo>
                    <a:pt x="49226" y="379222"/>
                    <a:pt x="43788" y="379866"/>
                    <a:pt x="38719" y="378577"/>
                  </a:cubicBezTo>
                  <a:cubicBezTo>
                    <a:pt x="33650" y="377197"/>
                    <a:pt x="29318" y="373883"/>
                    <a:pt x="26738" y="369372"/>
                  </a:cubicBezTo>
                  <a:lnTo>
                    <a:pt x="2683" y="327764"/>
                  </a:lnTo>
                  <a:cubicBezTo>
                    <a:pt x="-2847" y="318282"/>
                    <a:pt x="471" y="306131"/>
                    <a:pt x="9872" y="300700"/>
                  </a:cubicBezTo>
                  <a:lnTo>
                    <a:pt x="28120" y="290206"/>
                  </a:lnTo>
                  <a:cubicBezTo>
                    <a:pt x="27475" y="285604"/>
                    <a:pt x="26645" y="281001"/>
                    <a:pt x="26645" y="276122"/>
                  </a:cubicBezTo>
                  <a:cubicBezTo>
                    <a:pt x="26645" y="271335"/>
                    <a:pt x="27475" y="266733"/>
                    <a:pt x="28120" y="262038"/>
                  </a:cubicBezTo>
                  <a:lnTo>
                    <a:pt x="9872" y="251544"/>
                  </a:lnTo>
                  <a:cubicBezTo>
                    <a:pt x="471" y="246113"/>
                    <a:pt x="-2847" y="233962"/>
                    <a:pt x="2683" y="224572"/>
                  </a:cubicBezTo>
                  <a:lnTo>
                    <a:pt x="26738" y="182964"/>
                  </a:lnTo>
                  <a:cubicBezTo>
                    <a:pt x="29318" y="178361"/>
                    <a:pt x="33650" y="175139"/>
                    <a:pt x="38719" y="173759"/>
                  </a:cubicBezTo>
                  <a:cubicBezTo>
                    <a:pt x="43788" y="172378"/>
                    <a:pt x="49226" y="173114"/>
                    <a:pt x="53742" y="175692"/>
                  </a:cubicBezTo>
                  <a:lnTo>
                    <a:pt x="71806" y="186094"/>
                  </a:lnTo>
                  <a:cubicBezTo>
                    <a:pt x="79455" y="180386"/>
                    <a:pt x="87474" y="175231"/>
                    <a:pt x="96413" y="171457"/>
                  </a:cubicBezTo>
                  <a:lnTo>
                    <a:pt x="96413" y="151113"/>
                  </a:lnTo>
                  <a:cubicBezTo>
                    <a:pt x="96413" y="140159"/>
                    <a:pt x="105261" y="131322"/>
                    <a:pt x="116229" y="131322"/>
                  </a:cubicBezTo>
                  <a:close/>
                  <a:moveTo>
                    <a:pt x="445756" y="83476"/>
                  </a:moveTo>
                  <a:cubicBezTo>
                    <a:pt x="428335" y="83476"/>
                    <a:pt x="414140" y="97557"/>
                    <a:pt x="414140" y="115044"/>
                  </a:cubicBezTo>
                  <a:cubicBezTo>
                    <a:pt x="414140" y="132438"/>
                    <a:pt x="428335" y="146520"/>
                    <a:pt x="445756" y="146520"/>
                  </a:cubicBezTo>
                  <a:cubicBezTo>
                    <a:pt x="463176" y="146520"/>
                    <a:pt x="477371" y="132438"/>
                    <a:pt x="477371" y="115044"/>
                  </a:cubicBezTo>
                  <a:cubicBezTo>
                    <a:pt x="477371" y="97557"/>
                    <a:pt x="463176" y="83476"/>
                    <a:pt x="445756" y="83476"/>
                  </a:cubicBezTo>
                  <a:close/>
                  <a:moveTo>
                    <a:pt x="426676" y="0"/>
                  </a:moveTo>
                  <a:lnTo>
                    <a:pt x="464835" y="0"/>
                  </a:lnTo>
                  <a:cubicBezTo>
                    <a:pt x="473500" y="0"/>
                    <a:pt x="480597" y="7087"/>
                    <a:pt x="480597" y="15738"/>
                  </a:cubicBezTo>
                  <a:lnTo>
                    <a:pt x="480597" y="31936"/>
                  </a:lnTo>
                  <a:cubicBezTo>
                    <a:pt x="487694" y="34881"/>
                    <a:pt x="494054" y="38931"/>
                    <a:pt x="500138" y="43533"/>
                  </a:cubicBezTo>
                  <a:lnTo>
                    <a:pt x="514425" y="35249"/>
                  </a:lnTo>
                  <a:cubicBezTo>
                    <a:pt x="521983" y="30924"/>
                    <a:pt x="531569" y="33501"/>
                    <a:pt x="535901" y="40956"/>
                  </a:cubicBezTo>
                  <a:lnTo>
                    <a:pt x="554981" y="73996"/>
                  </a:lnTo>
                  <a:cubicBezTo>
                    <a:pt x="557101" y="77585"/>
                    <a:pt x="557654" y="81911"/>
                    <a:pt x="556640" y="85961"/>
                  </a:cubicBezTo>
                  <a:cubicBezTo>
                    <a:pt x="555534" y="89918"/>
                    <a:pt x="552861" y="93415"/>
                    <a:pt x="549266" y="95440"/>
                  </a:cubicBezTo>
                  <a:lnTo>
                    <a:pt x="534887" y="103815"/>
                  </a:lnTo>
                  <a:cubicBezTo>
                    <a:pt x="535348" y="107497"/>
                    <a:pt x="535993" y="111178"/>
                    <a:pt x="535993" y="115044"/>
                  </a:cubicBezTo>
                  <a:cubicBezTo>
                    <a:pt x="535993" y="115872"/>
                    <a:pt x="535809" y="116700"/>
                    <a:pt x="535717" y="117621"/>
                  </a:cubicBezTo>
                  <a:lnTo>
                    <a:pt x="521153" y="117621"/>
                  </a:lnTo>
                  <a:cubicBezTo>
                    <a:pt x="490828" y="117621"/>
                    <a:pt x="466126" y="142286"/>
                    <a:pt x="466126" y="172565"/>
                  </a:cubicBezTo>
                  <a:lnTo>
                    <a:pt x="466126" y="229719"/>
                  </a:lnTo>
                  <a:lnTo>
                    <a:pt x="466126" y="242604"/>
                  </a:lnTo>
                  <a:cubicBezTo>
                    <a:pt x="462715" y="237726"/>
                    <a:pt x="458383" y="233493"/>
                    <a:pt x="453590" y="229995"/>
                  </a:cubicBezTo>
                  <a:cubicBezTo>
                    <a:pt x="444465" y="223369"/>
                    <a:pt x="433404" y="219319"/>
                    <a:pt x="421330" y="219319"/>
                  </a:cubicBezTo>
                  <a:lnTo>
                    <a:pt x="411928" y="219319"/>
                  </a:lnTo>
                  <a:cubicBezTo>
                    <a:pt x="411375" y="217755"/>
                    <a:pt x="410914" y="216098"/>
                    <a:pt x="410914" y="214257"/>
                  </a:cubicBezTo>
                  <a:lnTo>
                    <a:pt x="410914" y="198059"/>
                  </a:lnTo>
                  <a:cubicBezTo>
                    <a:pt x="403817" y="195114"/>
                    <a:pt x="397457" y="191064"/>
                    <a:pt x="391373" y="186463"/>
                  </a:cubicBezTo>
                  <a:lnTo>
                    <a:pt x="377086" y="194746"/>
                  </a:lnTo>
                  <a:cubicBezTo>
                    <a:pt x="373492" y="196863"/>
                    <a:pt x="369160" y="197415"/>
                    <a:pt x="365104" y="196310"/>
                  </a:cubicBezTo>
                  <a:cubicBezTo>
                    <a:pt x="361140" y="195206"/>
                    <a:pt x="357638" y="192629"/>
                    <a:pt x="355610" y="189040"/>
                  </a:cubicBezTo>
                  <a:lnTo>
                    <a:pt x="336530" y="155999"/>
                  </a:lnTo>
                  <a:cubicBezTo>
                    <a:pt x="332198" y="148452"/>
                    <a:pt x="334687" y="138881"/>
                    <a:pt x="342245" y="134463"/>
                  </a:cubicBezTo>
                  <a:lnTo>
                    <a:pt x="356716" y="126180"/>
                  </a:lnTo>
                  <a:cubicBezTo>
                    <a:pt x="356163" y="122498"/>
                    <a:pt x="355518" y="118817"/>
                    <a:pt x="355518" y="115044"/>
                  </a:cubicBezTo>
                  <a:cubicBezTo>
                    <a:pt x="355518" y="111178"/>
                    <a:pt x="356163" y="107497"/>
                    <a:pt x="356716" y="103815"/>
                  </a:cubicBezTo>
                  <a:lnTo>
                    <a:pt x="342245" y="95440"/>
                  </a:lnTo>
                  <a:cubicBezTo>
                    <a:pt x="334687" y="91115"/>
                    <a:pt x="332198" y="81543"/>
                    <a:pt x="336530" y="73996"/>
                  </a:cubicBezTo>
                  <a:lnTo>
                    <a:pt x="355610" y="40956"/>
                  </a:lnTo>
                  <a:cubicBezTo>
                    <a:pt x="357638" y="37366"/>
                    <a:pt x="361140" y="34789"/>
                    <a:pt x="365104" y="33685"/>
                  </a:cubicBezTo>
                  <a:cubicBezTo>
                    <a:pt x="369160" y="32580"/>
                    <a:pt x="373492" y="33133"/>
                    <a:pt x="377086" y="35249"/>
                  </a:cubicBezTo>
                  <a:lnTo>
                    <a:pt x="391373" y="43533"/>
                  </a:lnTo>
                  <a:cubicBezTo>
                    <a:pt x="397457" y="38931"/>
                    <a:pt x="403817" y="34881"/>
                    <a:pt x="410914" y="31936"/>
                  </a:cubicBezTo>
                  <a:lnTo>
                    <a:pt x="410914" y="15738"/>
                  </a:lnTo>
                  <a:cubicBezTo>
                    <a:pt x="410914" y="7087"/>
                    <a:pt x="418011" y="0"/>
                    <a:pt x="426676" y="0"/>
                  </a:cubicBezTo>
                  <a:close/>
                </a:path>
              </a:pathLst>
            </a:custGeom>
            <a:solidFill>
              <a:schemeClr val="tx1">
                <a:lumMod val="50000"/>
                <a:lumOff val="50000"/>
              </a:schemeClr>
            </a:solidFill>
            <a:ln>
              <a:noFill/>
            </a:ln>
          </p:spPr>
        </p:sp>
        <p:sp>
          <p:nvSpPr>
            <p:cNvPr id="11" name="iṥ1íḓê">
              <a:extLst>
                <a:ext uri="{FF2B5EF4-FFF2-40B4-BE49-F238E27FC236}">
                  <a16:creationId xmlns:a16="http://schemas.microsoft.com/office/drawing/2014/main" id="{2580716F-42DC-4F51-BC28-CA2536823717}"/>
                </a:ext>
              </a:extLst>
            </p:cNvPr>
            <p:cNvSpPr/>
            <p:nvPr/>
          </p:nvSpPr>
          <p:spPr>
            <a:xfrm>
              <a:off x="4597747" y="3789040"/>
              <a:ext cx="1187303" cy="1332509"/>
            </a:xfrm>
            <a:custGeom>
              <a:avLst/>
              <a:gdLst>
                <a:gd name="connsiteX0" fmla="*/ 316070 w 720222"/>
                <a:gd name="connsiteY0" fmla="*/ 0 h 808304"/>
                <a:gd name="connsiteX1" fmla="*/ 720222 w 720222"/>
                <a:gd name="connsiteY1" fmla="*/ 404152 h 808304"/>
                <a:gd name="connsiteX2" fmla="*/ 316070 w 720222"/>
                <a:gd name="connsiteY2" fmla="*/ 808304 h 808304"/>
                <a:gd name="connsiteX3" fmla="*/ 30291 w 720222"/>
                <a:gd name="connsiteY3" fmla="*/ 689931 h 808304"/>
                <a:gd name="connsiteX4" fmla="*/ 0 w 720222"/>
                <a:gd name="connsiteY4" fmla="*/ 653217 h 808304"/>
                <a:gd name="connsiteX5" fmla="*/ 19059 w 720222"/>
                <a:gd name="connsiteY5" fmla="*/ 630117 h 808304"/>
                <a:gd name="connsiteX6" fmla="*/ 88082 w 720222"/>
                <a:gd name="connsiteY6" fmla="*/ 404152 h 808304"/>
                <a:gd name="connsiteX7" fmla="*/ 19059 w 720222"/>
                <a:gd name="connsiteY7" fmla="*/ 178187 h 808304"/>
                <a:gd name="connsiteX8" fmla="*/ 0 w 720222"/>
                <a:gd name="connsiteY8" fmla="*/ 155087 h 808304"/>
                <a:gd name="connsiteX9" fmla="*/ 30291 w 720222"/>
                <a:gd name="connsiteY9" fmla="*/ 118373 h 808304"/>
                <a:gd name="connsiteX10" fmla="*/ 316070 w 720222"/>
                <a:gd name="connsiteY10" fmla="*/ 0 h 80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222" h="808304">
                  <a:moveTo>
                    <a:pt x="316070" y="0"/>
                  </a:moveTo>
                  <a:cubicBezTo>
                    <a:pt x="539277" y="0"/>
                    <a:pt x="720222" y="180945"/>
                    <a:pt x="720222" y="404152"/>
                  </a:cubicBezTo>
                  <a:cubicBezTo>
                    <a:pt x="720222" y="627359"/>
                    <a:pt x="539277" y="808304"/>
                    <a:pt x="316070" y="808304"/>
                  </a:cubicBezTo>
                  <a:cubicBezTo>
                    <a:pt x="204467" y="808304"/>
                    <a:pt x="103429" y="763068"/>
                    <a:pt x="30291" y="689931"/>
                  </a:cubicBezTo>
                  <a:lnTo>
                    <a:pt x="0" y="653217"/>
                  </a:lnTo>
                  <a:lnTo>
                    <a:pt x="19059" y="630117"/>
                  </a:lnTo>
                  <a:cubicBezTo>
                    <a:pt x="62637" y="565614"/>
                    <a:pt x="88082" y="487855"/>
                    <a:pt x="88082" y="404152"/>
                  </a:cubicBezTo>
                  <a:cubicBezTo>
                    <a:pt x="88082" y="320450"/>
                    <a:pt x="62637" y="242690"/>
                    <a:pt x="19059" y="178187"/>
                  </a:cubicBezTo>
                  <a:lnTo>
                    <a:pt x="0" y="155087"/>
                  </a:lnTo>
                  <a:lnTo>
                    <a:pt x="30291" y="118373"/>
                  </a:lnTo>
                  <a:cubicBezTo>
                    <a:pt x="103429" y="45236"/>
                    <a:pt x="204467" y="0"/>
                    <a:pt x="316070" y="0"/>
                  </a:cubicBezTo>
                  <a:close/>
                </a:path>
              </a:pathLst>
            </a:custGeom>
            <a:solidFill>
              <a:schemeClr val="accent1"/>
            </a:solidFill>
            <a:ln w="57150">
              <a:solidFill>
                <a:schemeClr val="bg1"/>
              </a:solidFill>
              <a:miter lim="400000"/>
            </a:ln>
          </p:spPr>
          <p:txBody>
            <a:bodyPr wrap="square" lIns="19050" tIns="19050" rIns="19050" bIns="19050" anchor="ctr">
              <a:noAutofit/>
            </a:bodyPr>
            <a:lstStyle/>
            <a:p>
              <a:endParaRPr sz="2000"/>
            </a:p>
          </p:txBody>
        </p:sp>
        <p:sp>
          <p:nvSpPr>
            <p:cNvPr id="12" name="ïśḻíḍe">
              <a:extLst>
                <a:ext uri="{FF2B5EF4-FFF2-40B4-BE49-F238E27FC236}">
                  <a16:creationId xmlns:a16="http://schemas.microsoft.com/office/drawing/2014/main" id="{5ABD545E-F8D5-4D77-972E-F78BD9555269}"/>
                </a:ext>
              </a:extLst>
            </p:cNvPr>
            <p:cNvSpPr/>
            <p:nvPr/>
          </p:nvSpPr>
          <p:spPr bwMode="auto">
            <a:xfrm>
              <a:off x="4817006" y="4211021"/>
              <a:ext cx="603581" cy="488547"/>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chemeClr val="bg1"/>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sp>
          <p:nvSpPr>
            <p:cNvPr id="13" name="išḻïḓé">
              <a:extLst>
                <a:ext uri="{FF2B5EF4-FFF2-40B4-BE49-F238E27FC236}">
                  <a16:creationId xmlns:a16="http://schemas.microsoft.com/office/drawing/2014/main" id="{1B965102-E4B9-43AF-B2A4-322753E0C7E3}"/>
                </a:ext>
              </a:extLst>
            </p:cNvPr>
            <p:cNvSpPr/>
            <p:nvPr/>
          </p:nvSpPr>
          <p:spPr>
            <a:xfrm>
              <a:off x="2631543" y="3954307"/>
              <a:ext cx="1085615" cy="1085616"/>
            </a:xfrm>
            <a:prstGeom prst="ellipse">
              <a:avLst/>
            </a:prstGeom>
            <a:solidFill>
              <a:schemeClr val="bg1">
                <a:lumMod val="95000"/>
              </a:schemeClr>
            </a:solidFill>
            <a:ln w="57150">
              <a:solidFill>
                <a:schemeClr val="bg1"/>
              </a:solidFill>
              <a:miter lim="400000"/>
            </a:ln>
          </p:spPr>
          <p:txBody>
            <a:bodyPr lIns="19050" tIns="19050" rIns="19050" bIns="19050" anchor="ctr"/>
            <a:lstStyle/>
            <a:p>
              <a:endParaRPr sz="2000"/>
            </a:p>
          </p:txBody>
        </p:sp>
        <p:sp>
          <p:nvSpPr>
            <p:cNvPr id="14" name="íŝľíḍê">
              <a:extLst>
                <a:ext uri="{FF2B5EF4-FFF2-40B4-BE49-F238E27FC236}">
                  <a16:creationId xmlns:a16="http://schemas.microsoft.com/office/drawing/2014/main" id="{815BE01F-664D-44A2-A48D-89604EEDFC01}"/>
                </a:ext>
              </a:extLst>
            </p:cNvPr>
            <p:cNvSpPr/>
            <p:nvPr/>
          </p:nvSpPr>
          <p:spPr bwMode="auto">
            <a:xfrm>
              <a:off x="3132017"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经验设计</a:t>
              </a:r>
              <a:endParaRPr lang="en-US" altLang="zh-CN" sz="2000" dirty="0">
                <a:latin typeface="黑体" panose="02010609060101010101" pitchFamily="49" charset="-122"/>
                <a:ea typeface="黑体" panose="02010609060101010101" pitchFamily="49" charset="-122"/>
              </a:endParaRPr>
            </a:p>
          </p:txBody>
        </p:sp>
        <p:sp>
          <p:nvSpPr>
            <p:cNvPr id="15" name="íŝľíḍê">
              <a:extLst>
                <a:ext uri="{FF2B5EF4-FFF2-40B4-BE49-F238E27FC236}">
                  <a16:creationId xmlns:a16="http://schemas.microsoft.com/office/drawing/2014/main" id="{6CC16CDA-92C7-406D-8742-8CE0198A0E09}"/>
                </a:ext>
              </a:extLst>
            </p:cNvPr>
            <p:cNvSpPr/>
            <p:nvPr/>
          </p:nvSpPr>
          <p:spPr bwMode="auto">
            <a:xfrm>
              <a:off x="4757896" y="5277819"/>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半理论</a:t>
              </a:r>
              <a:endParaRPr lang="en-US" altLang="zh-CN" sz="2000" dirty="0">
                <a:latin typeface="黑体" panose="02010609060101010101" pitchFamily="49" charset="-122"/>
                <a:ea typeface="黑体" panose="02010609060101010101" pitchFamily="49" charset="-122"/>
              </a:endParaRPr>
            </a:p>
            <a:p>
              <a:pPr algn="ctr">
                <a:lnSpc>
                  <a:spcPct val="150000"/>
                </a:lnSpc>
                <a:spcBef>
                  <a:spcPct val="0"/>
                </a:spcBef>
              </a:pPr>
              <a:r>
                <a:rPr lang="zh-CN" altLang="en-US" sz="2000" dirty="0">
                  <a:latin typeface="黑体" panose="02010609060101010101" pitchFamily="49" charset="-122"/>
                  <a:ea typeface="黑体" panose="02010609060101010101" pitchFamily="49" charset="-122"/>
                </a:rPr>
                <a:t>半经验设计</a:t>
              </a:r>
              <a:endParaRPr lang="en-US" altLang="zh-CN" sz="2000" dirty="0">
                <a:latin typeface="黑体" panose="02010609060101010101" pitchFamily="49" charset="-122"/>
                <a:ea typeface="黑体" panose="02010609060101010101" pitchFamily="49" charset="-122"/>
              </a:endParaRPr>
            </a:p>
          </p:txBody>
        </p:sp>
        <p:sp>
          <p:nvSpPr>
            <p:cNvPr id="16" name="íŝľíḍê">
              <a:extLst>
                <a:ext uri="{FF2B5EF4-FFF2-40B4-BE49-F238E27FC236}">
                  <a16:creationId xmlns:a16="http://schemas.microsoft.com/office/drawing/2014/main" id="{F38CC006-5594-43C8-9432-E98A069C4C67}"/>
                </a:ext>
              </a:extLst>
            </p:cNvPr>
            <p:cNvSpPr/>
            <p:nvPr/>
          </p:nvSpPr>
          <p:spPr bwMode="auto">
            <a:xfrm>
              <a:off x="6287618"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现代设计</a:t>
              </a:r>
              <a:endParaRPr lang="en-US" altLang="zh-CN" sz="2000" dirty="0">
                <a:latin typeface="黑体" panose="02010609060101010101" pitchFamily="49" charset="-122"/>
                <a:ea typeface="黑体" panose="02010609060101010101" pitchFamily="49" charset="-122"/>
              </a:endParaRPr>
            </a:p>
          </p:txBody>
        </p:sp>
        <p:sp>
          <p:nvSpPr>
            <p:cNvPr id="17" name="íšḻiďe">
              <a:extLst>
                <a:ext uri="{FF2B5EF4-FFF2-40B4-BE49-F238E27FC236}">
                  <a16:creationId xmlns:a16="http://schemas.microsoft.com/office/drawing/2014/main" id="{9EEC707C-B833-4C36-A081-5F8F4A1D90A8}"/>
                </a:ext>
              </a:extLst>
            </p:cNvPr>
            <p:cNvSpPr/>
            <p:nvPr/>
          </p:nvSpPr>
          <p:spPr>
            <a:xfrm>
              <a:off x="3420373" y="3789040"/>
              <a:ext cx="1187303" cy="1332509"/>
            </a:xfrm>
            <a:custGeom>
              <a:avLst/>
              <a:gdLst>
                <a:gd name="connsiteX0" fmla="*/ 404152 w 720222"/>
                <a:gd name="connsiteY0" fmla="*/ 0 h 808304"/>
                <a:gd name="connsiteX1" fmla="*/ 689931 w 720222"/>
                <a:gd name="connsiteY1" fmla="*/ 118373 h 808304"/>
                <a:gd name="connsiteX2" fmla="*/ 720222 w 720222"/>
                <a:gd name="connsiteY2" fmla="*/ 155087 h 808304"/>
                <a:gd name="connsiteX3" fmla="*/ 701163 w 720222"/>
                <a:gd name="connsiteY3" fmla="*/ 178187 h 808304"/>
                <a:gd name="connsiteX4" fmla="*/ 632140 w 720222"/>
                <a:gd name="connsiteY4" fmla="*/ 404152 h 808304"/>
                <a:gd name="connsiteX5" fmla="*/ 701163 w 720222"/>
                <a:gd name="connsiteY5" fmla="*/ 630117 h 808304"/>
                <a:gd name="connsiteX6" fmla="*/ 720222 w 720222"/>
                <a:gd name="connsiteY6" fmla="*/ 653217 h 808304"/>
                <a:gd name="connsiteX7" fmla="*/ 689931 w 720222"/>
                <a:gd name="connsiteY7" fmla="*/ 689931 h 808304"/>
                <a:gd name="connsiteX8" fmla="*/ 404152 w 720222"/>
                <a:gd name="connsiteY8" fmla="*/ 808304 h 808304"/>
                <a:gd name="connsiteX9" fmla="*/ 0 w 720222"/>
                <a:gd name="connsiteY9" fmla="*/ 404152 h 808304"/>
                <a:gd name="connsiteX10" fmla="*/ 404152 w 720222"/>
                <a:gd name="connsiteY10" fmla="*/ 0 h 80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222" h="808304">
                  <a:moveTo>
                    <a:pt x="404152" y="0"/>
                  </a:moveTo>
                  <a:cubicBezTo>
                    <a:pt x="515756" y="0"/>
                    <a:pt x="616794" y="45236"/>
                    <a:pt x="689931" y="118373"/>
                  </a:cubicBezTo>
                  <a:lnTo>
                    <a:pt x="720222" y="155087"/>
                  </a:lnTo>
                  <a:lnTo>
                    <a:pt x="701163" y="178187"/>
                  </a:lnTo>
                  <a:cubicBezTo>
                    <a:pt x="657586" y="242690"/>
                    <a:pt x="632140" y="320450"/>
                    <a:pt x="632140" y="404152"/>
                  </a:cubicBezTo>
                  <a:cubicBezTo>
                    <a:pt x="632140" y="487855"/>
                    <a:pt x="657586" y="565614"/>
                    <a:pt x="701163" y="630117"/>
                  </a:cubicBezTo>
                  <a:lnTo>
                    <a:pt x="720222" y="653217"/>
                  </a:lnTo>
                  <a:lnTo>
                    <a:pt x="689931" y="689931"/>
                  </a:lnTo>
                  <a:cubicBezTo>
                    <a:pt x="616794" y="763068"/>
                    <a:pt x="515756" y="808304"/>
                    <a:pt x="404152" y="808304"/>
                  </a:cubicBezTo>
                  <a:cubicBezTo>
                    <a:pt x="180945" y="808304"/>
                    <a:pt x="0" y="627359"/>
                    <a:pt x="0" y="404152"/>
                  </a:cubicBezTo>
                  <a:cubicBezTo>
                    <a:pt x="0" y="180945"/>
                    <a:pt x="180945" y="0"/>
                    <a:pt x="404152" y="0"/>
                  </a:cubicBezTo>
                  <a:close/>
                </a:path>
              </a:pathLst>
            </a:custGeom>
            <a:solidFill>
              <a:schemeClr val="accent1"/>
            </a:solidFill>
            <a:ln w="57150">
              <a:solidFill>
                <a:schemeClr val="bg1"/>
              </a:solidFill>
              <a:miter lim="400000"/>
            </a:ln>
          </p:spPr>
          <p:txBody>
            <a:bodyPr wrap="square" lIns="19050" tIns="19050" rIns="19050" bIns="19050" anchor="ctr">
              <a:noAutofit/>
            </a:bodyPr>
            <a:lstStyle/>
            <a:p>
              <a:endParaRPr sz="2000"/>
            </a:p>
          </p:txBody>
        </p:sp>
        <p:sp>
          <p:nvSpPr>
            <p:cNvPr id="18" name="îṥḻîḑè">
              <a:extLst>
                <a:ext uri="{FF2B5EF4-FFF2-40B4-BE49-F238E27FC236}">
                  <a16:creationId xmlns:a16="http://schemas.microsoft.com/office/drawing/2014/main" id="{897E2E23-450F-4C38-AD25-6DFC0634A027}"/>
                </a:ext>
              </a:extLst>
            </p:cNvPr>
            <p:cNvSpPr/>
            <p:nvPr/>
          </p:nvSpPr>
          <p:spPr bwMode="auto">
            <a:xfrm>
              <a:off x="3821823" y="4210177"/>
              <a:ext cx="509750" cy="490235"/>
            </a:xfrm>
            <a:custGeom>
              <a:avLst/>
              <a:gdLst>
                <a:gd name="connsiteX0" fmla="*/ 61288 w 609549"/>
                <a:gd name="connsiteY0" fmla="*/ 383285 h 586216"/>
                <a:gd name="connsiteX1" fmla="*/ 71162 w 609549"/>
                <a:gd name="connsiteY1" fmla="*/ 387101 h 586216"/>
                <a:gd name="connsiteX2" fmla="*/ 120018 w 609549"/>
                <a:gd name="connsiteY2" fmla="*/ 435892 h 586216"/>
                <a:gd name="connsiteX3" fmla="*/ 120018 w 609549"/>
                <a:gd name="connsiteY3" fmla="*/ 454200 h 586216"/>
                <a:gd name="connsiteX4" fmla="*/ 56639 w 609549"/>
                <a:gd name="connsiteY4" fmla="*/ 517543 h 586216"/>
                <a:gd name="connsiteX5" fmla="*/ 35592 w 609549"/>
                <a:gd name="connsiteY5" fmla="*/ 513644 h 586216"/>
                <a:gd name="connsiteX6" fmla="*/ 51877 w 609549"/>
                <a:gd name="connsiteY6" fmla="*/ 388099 h 586216"/>
                <a:gd name="connsiteX7" fmla="*/ 61288 w 609549"/>
                <a:gd name="connsiteY7" fmla="*/ 383285 h 586216"/>
                <a:gd name="connsiteX8" fmla="*/ 235245 w 609549"/>
                <a:gd name="connsiteY8" fmla="*/ 302810 h 586216"/>
                <a:gd name="connsiteX9" fmla="*/ 306042 w 609549"/>
                <a:gd name="connsiteY9" fmla="*/ 373466 h 586216"/>
                <a:gd name="connsiteX10" fmla="*/ 258717 w 609549"/>
                <a:gd name="connsiteY10" fmla="*/ 420680 h 586216"/>
                <a:gd name="connsiteX11" fmla="*/ 230246 w 609549"/>
                <a:gd name="connsiteY11" fmla="*/ 550152 h 586216"/>
                <a:gd name="connsiteX12" fmla="*/ 92223 w 609549"/>
                <a:gd name="connsiteY12" fmla="*/ 575305 h 586216"/>
                <a:gd name="connsiteX13" fmla="*/ 88748 w 609549"/>
                <a:gd name="connsiteY13" fmla="*/ 556143 h 586216"/>
                <a:gd name="connsiteX14" fmla="*/ 165115 w 609549"/>
                <a:gd name="connsiteY14" fmla="*/ 479877 h 586216"/>
                <a:gd name="connsiteX15" fmla="*/ 165115 w 609549"/>
                <a:gd name="connsiteY15" fmla="*/ 446308 h 586216"/>
                <a:gd name="connsiteX16" fmla="*/ 88700 w 609549"/>
                <a:gd name="connsiteY16" fmla="*/ 369995 h 586216"/>
                <a:gd name="connsiteX17" fmla="*/ 92128 w 609549"/>
                <a:gd name="connsiteY17" fmla="*/ 350976 h 586216"/>
                <a:gd name="connsiteX18" fmla="*/ 189111 w 609549"/>
                <a:gd name="connsiteY18" fmla="*/ 348884 h 586216"/>
                <a:gd name="connsiteX19" fmla="*/ 257958 w 609549"/>
                <a:gd name="connsiteY19" fmla="*/ 161679 h 586216"/>
                <a:gd name="connsiteX20" fmla="*/ 317251 w 609549"/>
                <a:gd name="connsiteY20" fmla="*/ 220879 h 586216"/>
                <a:gd name="connsiteX21" fmla="*/ 388070 w 609549"/>
                <a:gd name="connsiteY21" fmla="*/ 291586 h 586216"/>
                <a:gd name="connsiteX22" fmla="*/ 604906 w 609549"/>
                <a:gd name="connsiteY22" fmla="*/ 508130 h 586216"/>
                <a:gd name="connsiteX23" fmla="*/ 604906 w 609549"/>
                <a:gd name="connsiteY23" fmla="*/ 530526 h 586216"/>
                <a:gd name="connsiteX24" fmla="*/ 556567 w 609549"/>
                <a:gd name="connsiteY24" fmla="*/ 578789 h 586216"/>
                <a:gd name="connsiteX25" fmla="*/ 545327 w 609549"/>
                <a:gd name="connsiteY25" fmla="*/ 583449 h 586216"/>
                <a:gd name="connsiteX26" fmla="*/ 534135 w 609549"/>
                <a:gd name="connsiteY26" fmla="*/ 578789 h 586216"/>
                <a:gd name="connsiteX27" fmla="*/ 317251 w 609549"/>
                <a:gd name="connsiteY27" fmla="*/ 362293 h 586216"/>
                <a:gd name="connsiteX28" fmla="*/ 246481 w 609549"/>
                <a:gd name="connsiteY28" fmla="*/ 291586 h 586216"/>
                <a:gd name="connsiteX29" fmla="*/ 187140 w 609549"/>
                <a:gd name="connsiteY29" fmla="*/ 232339 h 586216"/>
                <a:gd name="connsiteX30" fmla="*/ 58606 w 609549"/>
                <a:gd name="connsiteY30" fmla="*/ 160814 h 586216"/>
                <a:gd name="connsiteX31" fmla="*/ 126401 w 609549"/>
                <a:gd name="connsiteY31" fmla="*/ 228498 h 586216"/>
                <a:gd name="connsiteX32" fmla="*/ 111975 w 609549"/>
                <a:gd name="connsiteY32" fmla="*/ 242899 h 586216"/>
                <a:gd name="connsiteX33" fmla="*/ 119307 w 609549"/>
                <a:gd name="connsiteY33" fmla="*/ 250219 h 586216"/>
                <a:gd name="connsiteX34" fmla="*/ 119307 w 609549"/>
                <a:gd name="connsiteY34" fmla="*/ 277692 h 586216"/>
                <a:gd name="connsiteX35" fmla="*/ 115641 w 609549"/>
                <a:gd name="connsiteY35" fmla="*/ 281352 h 586216"/>
                <a:gd name="connsiteX36" fmla="*/ 88123 w 609549"/>
                <a:gd name="connsiteY36" fmla="*/ 281352 h 586216"/>
                <a:gd name="connsiteX37" fmla="*/ 5712 w 609549"/>
                <a:gd name="connsiteY37" fmla="*/ 199029 h 586216"/>
                <a:gd name="connsiteX38" fmla="*/ 5712 w 609549"/>
                <a:gd name="connsiteY38" fmla="*/ 171604 h 586216"/>
                <a:gd name="connsiteX39" fmla="*/ 9378 w 609549"/>
                <a:gd name="connsiteY39" fmla="*/ 167944 h 586216"/>
                <a:gd name="connsiteX40" fmla="*/ 36849 w 609549"/>
                <a:gd name="connsiteY40" fmla="*/ 167944 h 586216"/>
                <a:gd name="connsiteX41" fmla="*/ 44180 w 609549"/>
                <a:gd name="connsiteY41" fmla="*/ 175264 h 586216"/>
                <a:gd name="connsiteX42" fmla="*/ 585775 w 609549"/>
                <a:gd name="connsiteY42" fmla="*/ 66370 h 586216"/>
                <a:gd name="connsiteX43" fmla="*/ 595263 w 609549"/>
                <a:gd name="connsiteY43" fmla="*/ 73839 h 586216"/>
                <a:gd name="connsiteX44" fmla="*/ 578978 w 609549"/>
                <a:gd name="connsiteY44" fmla="*/ 199341 h 586216"/>
                <a:gd name="connsiteX45" fmla="*/ 559693 w 609549"/>
                <a:gd name="connsiteY45" fmla="*/ 200387 h 586216"/>
                <a:gd name="connsiteX46" fmla="*/ 510789 w 609549"/>
                <a:gd name="connsiteY46" fmla="*/ 151612 h 586216"/>
                <a:gd name="connsiteX47" fmla="*/ 510789 w 609549"/>
                <a:gd name="connsiteY47" fmla="*/ 133262 h 586216"/>
                <a:gd name="connsiteX48" fmla="*/ 574216 w 609549"/>
                <a:gd name="connsiteY48" fmla="*/ 69988 h 586216"/>
                <a:gd name="connsiteX49" fmla="*/ 585775 w 609549"/>
                <a:gd name="connsiteY49" fmla="*/ 66370 h 586216"/>
                <a:gd name="connsiteX50" fmla="*/ 158702 w 609549"/>
                <a:gd name="connsiteY50" fmla="*/ 26758 h 586216"/>
                <a:gd name="connsiteX51" fmla="*/ 172463 w 609549"/>
                <a:gd name="connsiteY51" fmla="*/ 32464 h 586216"/>
                <a:gd name="connsiteX52" fmla="*/ 179701 w 609549"/>
                <a:gd name="connsiteY52" fmla="*/ 39691 h 586216"/>
                <a:gd name="connsiteX53" fmla="*/ 246935 w 609549"/>
                <a:gd name="connsiteY53" fmla="*/ 106831 h 586216"/>
                <a:gd name="connsiteX54" fmla="*/ 254886 w 609549"/>
                <a:gd name="connsiteY54" fmla="*/ 114819 h 586216"/>
                <a:gd name="connsiteX55" fmla="*/ 257600 w 609549"/>
                <a:gd name="connsiteY55" fmla="*/ 138879 h 586216"/>
                <a:gd name="connsiteX56" fmla="*/ 254886 w 609549"/>
                <a:gd name="connsiteY56" fmla="*/ 142255 h 586216"/>
                <a:gd name="connsiteX57" fmla="*/ 252315 w 609549"/>
                <a:gd name="connsiteY57" fmla="*/ 144823 h 586216"/>
                <a:gd name="connsiteX58" fmla="*/ 246696 w 609549"/>
                <a:gd name="connsiteY58" fmla="*/ 150434 h 586216"/>
                <a:gd name="connsiteX59" fmla="*/ 175892 w 609549"/>
                <a:gd name="connsiteY59" fmla="*/ 221140 h 586216"/>
                <a:gd name="connsiteX60" fmla="*/ 172463 w 609549"/>
                <a:gd name="connsiteY60" fmla="*/ 224611 h 586216"/>
                <a:gd name="connsiteX61" fmla="*/ 170130 w 609549"/>
                <a:gd name="connsiteY61" fmla="*/ 226560 h 586216"/>
                <a:gd name="connsiteX62" fmla="*/ 162274 w 609549"/>
                <a:gd name="connsiteY62" fmla="*/ 229936 h 586216"/>
                <a:gd name="connsiteX63" fmla="*/ 158702 w 609549"/>
                <a:gd name="connsiteY63" fmla="*/ 230269 h 586216"/>
                <a:gd name="connsiteX64" fmla="*/ 144942 w 609549"/>
                <a:gd name="connsiteY64" fmla="*/ 224611 h 586216"/>
                <a:gd name="connsiteX65" fmla="*/ 137609 w 609549"/>
                <a:gd name="connsiteY65" fmla="*/ 217288 h 586216"/>
                <a:gd name="connsiteX66" fmla="*/ 69804 w 609549"/>
                <a:gd name="connsiteY66" fmla="*/ 149578 h 586216"/>
                <a:gd name="connsiteX67" fmla="*/ 62519 w 609549"/>
                <a:gd name="connsiteY67" fmla="*/ 142255 h 586216"/>
                <a:gd name="connsiteX68" fmla="*/ 62519 w 609549"/>
                <a:gd name="connsiteY68" fmla="*/ 114819 h 586216"/>
                <a:gd name="connsiteX69" fmla="*/ 144942 w 609549"/>
                <a:gd name="connsiteY69" fmla="*/ 32464 h 586216"/>
                <a:gd name="connsiteX70" fmla="*/ 158702 w 609549"/>
                <a:gd name="connsiteY70" fmla="*/ 26758 h 586216"/>
                <a:gd name="connsiteX71" fmla="*/ 254809 w 609549"/>
                <a:gd name="connsiteY71" fmla="*/ 6542 h 586216"/>
                <a:gd name="connsiteX72" fmla="*/ 321015 w 609549"/>
                <a:gd name="connsiteY72" fmla="*/ 29913 h 586216"/>
                <a:gd name="connsiteX73" fmla="*/ 260017 w 609549"/>
                <a:gd name="connsiteY73" fmla="*/ 97465 h 586216"/>
                <a:gd name="connsiteX74" fmla="*/ 193067 w 609549"/>
                <a:gd name="connsiteY74" fmla="*/ 30626 h 586216"/>
                <a:gd name="connsiteX75" fmla="*/ 254809 w 609549"/>
                <a:gd name="connsiteY75" fmla="*/ 6542 h 586216"/>
                <a:gd name="connsiteX76" fmla="*/ 503105 w 609549"/>
                <a:gd name="connsiteY76" fmla="*/ 953 h 586216"/>
                <a:gd name="connsiteX77" fmla="*/ 538560 w 609549"/>
                <a:gd name="connsiteY77" fmla="*/ 10911 h 586216"/>
                <a:gd name="connsiteX78" fmla="*/ 542083 w 609549"/>
                <a:gd name="connsiteY78" fmla="*/ 30073 h 586216"/>
                <a:gd name="connsiteX79" fmla="*/ 465709 w 609549"/>
                <a:gd name="connsiteY79" fmla="*/ 106341 h 586216"/>
                <a:gd name="connsiteX80" fmla="*/ 465709 w 609549"/>
                <a:gd name="connsiteY80" fmla="*/ 139911 h 586216"/>
                <a:gd name="connsiteX81" fmla="*/ 542131 w 609549"/>
                <a:gd name="connsiteY81" fmla="*/ 216227 h 586216"/>
                <a:gd name="connsiteX82" fmla="*/ 538655 w 609549"/>
                <a:gd name="connsiteY82" fmla="*/ 235246 h 586216"/>
                <a:gd name="connsiteX83" fmla="*/ 442187 w 609549"/>
                <a:gd name="connsiteY83" fmla="*/ 237528 h 586216"/>
                <a:gd name="connsiteX84" fmla="*/ 399238 w 609549"/>
                <a:gd name="connsiteY84" fmla="*/ 280370 h 586216"/>
                <a:gd name="connsiteX85" fmla="*/ 328482 w 609549"/>
                <a:gd name="connsiteY85" fmla="*/ 209712 h 586216"/>
                <a:gd name="connsiteX86" fmla="*/ 372240 w 609549"/>
                <a:gd name="connsiteY86" fmla="*/ 166015 h 586216"/>
                <a:gd name="connsiteX87" fmla="*/ 400571 w 609549"/>
                <a:gd name="connsiteY87" fmla="*/ 36064 h 586216"/>
                <a:gd name="connsiteX88" fmla="*/ 503105 w 609549"/>
                <a:gd name="connsiteY88" fmla="*/ 953 h 58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9549" h="586216">
                  <a:moveTo>
                    <a:pt x="61288" y="383285"/>
                  </a:moveTo>
                  <a:cubicBezTo>
                    <a:pt x="64829" y="383106"/>
                    <a:pt x="68448" y="384367"/>
                    <a:pt x="71162" y="387101"/>
                  </a:cubicBezTo>
                  <a:lnTo>
                    <a:pt x="120018" y="435892"/>
                  </a:lnTo>
                  <a:cubicBezTo>
                    <a:pt x="125113" y="440933"/>
                    <a:pt x="125113" y="449160"/>
                    <a:pt x="120018" y="454200"/>
                  </a:cubicBezTo>
                  <a:lnTo>
                    <a:pt x="56639" y="517543"/>
                  </a:lnTo>
                  <a:cubicBezTo>
                    <a:pt x="50211" y="523963"/>
                    <a:pt x="39211" y="522013"/>
                    <a:pt x="35592" y="513644"/>
                  </a:cubicBezTo>
                  <a:cubicBezTo>
                    <a:pt x="17783" y="472794"/>
                    <a:pt x="23211" y="424288"/>
                    <a:pt x="51877" y="388099"/>
                  </a:cubicBezTo>
                  <a:cubicBezTo>
                    <a:pt x="54282" y="385079"/>
                    <a:pt x="57746" y="383463"/>
                    <a:pt x="61288" y="383285"/>
                  </a:cubicBezTo>
                  <a:close/>
                  <a:moveTo>
                    <a:pt x="235245" y="302810"/>
                  </a:moveTo>
                  <a:lnTo>
                    <a:pt x="306042" y="373466"/>
                  </a:lnTo>
                  <a:lnTo>
                    <a:pt x="258717" y="420680"/>
                  </a:lnTo>
                  <a:cubicBezTo>
                    <a:pt x="274667" y="464329"/>
                    <a:pt x="265192" y="515300"/>
                    <a:pt x="230246" y="550152"/>
                  </a:cubicBezTo>
                  <a:cubicBezTo>
                    <a:pt x="192919" y="587430"/>
                    <a:pt x="137644" y="595798"/>
                    <a:pt x="92223" y="575305"/>
                  </a:cubicBezTo>
                  <a:cubicBezTo>
                    <a:pt x="84701" y="571882"/>
                    <a:pt x="82892" y="561992"/>
                    <a:pt x="88748" y="556143"/>
                  </a:cubicBezTo>
                  <a:lnTo>
                    <a:pt x="165115" y="479877"/>
                  </a:lnTo>
                  <a:cubicBezTo>
                    <a:pt x="174399" y="470605"/>
                    <a:pt x="174399" y="455580"/>
                    <a:pt x="165115" y="446308"/>
                  </a:cubicBezTo>
                  <a:lnTo>
                    <a:pt x="88700" y="369995"/>
                  </a:lnTo>
                  <a:cubicBezTo>
                    <a:pt x="82844" y="364194"/>
                    <a:pt x="84653" y="354399"/>
                    <a:pt x="92128" y="350976"/>
                  </a:cubicBezTo>
                  <a:cubicBezTo>
                    <a:pt x="122789" y="337092"/>
                    <a:pt x="157973" y="336379"/>
                    <a:pt x="189111" y="348884"/>
                  </a:cubicBezTo>
                  <a:close/>
                  <a:moveTo>
                    <a:pt x="257958" y="161679"/>
                  </a:moveTo>
                  <a:lnTo>
                    <a:pt x="317251" y="220879"/>
                  </a:lnTo>
                  <a:lnTo>
                    <a:pt x="388070" y="291586"/>
                  </a:lnTo>
                  <a:lnTo>
                    <a:pt x="604906" y="508130"/>
                  </a:lnTo>
                  <a:cubicBezTo>
                    <a:pt x="611097" y="514311"/>
                    <a:pt x="611097" y="524344"/>
                    <a:pt x="604906" y="530526"/>
                  </a:cubicBezTo>
                  <a:lnTo>
                    <a:pt x="556567" y="578789"/>
                  </a:lnTo>
                  <a:cubicBezTo>
                    <a:pt x="553471" y="581880"/>
                    <a:pt x="549423" y="583449"/>
                    <a:pt x="545327" y="583449"/>
                  </a:cubicBezTo>
                  <a:cubicBezTo>
                    <a:pt x="541279" y="583449"/>
                    <a:pt x="537231" y="581880"/>
                    <a:pt x="534135" y="578789"/>
                  </a:cubicBezTo>
                  <a:lnTo>
                    <a:pt x="317251" y="362293"/>
                  </a:lnTo>
                  <a:lnTo>
                    <a:pt x="246481" y="291586"/>
                  </a:lnTo>
                  <a:lnTo>
                    <a:pt x="187140" y="232339"/>
                  </a:lnTo>
                  <a:close/>
                  <a:moveTo>
                    <a:pt x="58606" y="160814"/>
                  </a:moveTo>
                  <a:lnTo>
                    <a:pt x="126401" y="228498"/>
                  </a:lnTo>
                  <a:lnTo>
                    <a:pt x="111975" y="242899"/>
                  </a:lnTo>
                  <a:lnTo>
                    <a:pt x="119307" y="250219"/>
                  </a:lnTo>
                  <a:cubicBezTo>
                    <a:pt x="126877" y="257824"/>
                    <a:pt x="126877" y="270087"/>
                    <a:pt x="119307" y="277692"/>
                  </a:cubicBezTo>
                  <a:lnTo>
                    <a:pt x="115641" y="281352"/>
                  </a:lnTo>
                  <a:cubicBezTo>
                    <a:pt x="108024" y="288909"/>
                    <a:pt x="95741" y="288909"/>
                    <a:pt x="88123" y="281352"/>
                  </a:cubicBezTo>
                  <a:lnTo>
                    <a:pt x="5712" y="199029"/>
                  </a:lnTo>
                  <a:cubicBezTo>
                    <a:pt x="-1905" y="191424"/>
                    <a:pt x="-1905" y="179161"/>
                    <a:pt x="5712" y="171604"/>
                  </a:cubicBezTo>
                  <a:lnTo>
                    <a:pt x="9378" y="167944"/>
                  </a:lnTo>
                  <a:cubicBezTo>
                    <a:pt x="16948" y="160339"/>
                    <a:pt x="29231" y="160339"/>
                    <a:pt x="36849" y="167944"/>
                  </a:cubicBezTo>
                  <a:lnTo>
                    <a:pt x="44180" y="175264"/>
                  </a:lnTo>
                  <a:close/>
                  <a:moveTo>
                    <a:pt x="585775" y="66370"/>
                  </a:moveTo>
                  <a:cubicBezTo>
                    <a:pt x="589775" y="67101"/>
                    <a:pt x="593430" y="69680"/>
                    <a:pt x="595263" y="73839"/>
                  </a:cubicBezTo>
                  <a:cubicBezTo>
                    <a:pt x="613072" y="114675"/>
                    <a:pt x="607644" y="163212"/>
                    <a:pt x="578978" y="199341"/>
                  </a:cubicBezTo>
                  <a:cubicBezTo>
                    <a:pt x="574168" y="205379"/>
                    <a:pt x="565121" y="205854"/>
                    <a:pt x="559693" y="200387"/>
                  </a:cubicBezTo>
                  <a:lnTo>
                    <a:pt x="510789" y="151612"/>
                  </a:lnTo>
                  <a:cubicBezTo>
                    <a:pt x="505742" y="146526"/>
                    <a:pt x="505742" y="138349"/>
                    <a:pt x="510789" y="133262"/>
                  </a:cubicBezTo>
                  <a:lnTo>
                    <a:pt x="574216" y="69988"/>
                  </a:lnTo>
                  <a:cubicBezTo>
                    <a:pt x="577430" y="66756"/>
                    <a:pt x="581775" y="65639"/>
                    <a:pt x="585775" y="66370"/>
                  </a:cubicBezTo>
                  <a:close/>
                  <a:moveTo>
                    <a:pt x="158702" y="26758"/>
                  </a:moveTo>
                  <a:cubicBezTo>
                    <a:pt x="163655" y="26758"/>
                    <a:pt x="168654" y="28660"/>
                    <a:pt x="172463" y="32464"/>
                  </a:cubicBezTo>
                  <a:lnTo>
                    <a:pt x="179701" y="39691"/>
                  </a:lnTo>
                  <a:lnTo>
                    <a:pt x="246935" y="106831"/>
                  </a:lnTo>
                  <a:lnTo>
                    <a:pt x="254886" y="114819"/>
                  </a:lnTo>
                  <a:cubicBezTo>
                    <a:pt x="261457" y="121334"/>
                    <a:pt x="262362" y="131414"/>
                    <a:pt x="257600" y="138879"/>
                  </a:cubicBezTo>
                  <a:cubicBezTo>
                    <a:pt x="256839" y="140068"/>
                    <a:pt x="255934" y="141209"/>
                    <a:pt x="254886" y="142255"/>
                  </a:cubicBezTo>
                  <a:lnTo>
                    <a:pt x="252315" y="144823"/>
                  </a:lnTo>
                  <a:lnTo>
                    <a:pt x="246696" y="150434"/>
                  </a:lnTo>
                  <a:lnTo>
                    <a:pt x="175892" y="221140"/>
                  </a:lnTo>
                  <a:lnTo>
                    <a:pt x="172463" y="224611"/>
                  </a:lnTo>
                  <a:cubicBezTo>
                    <a:pt x="171702" y="225324"/>
                    <a:pt x="170940" y="225990"/>
                    <a:pt x="170130" y="226560"/>
                  </a:cubicBezTo>
                  <a:cubicBezTo>
                    <a:pt x="167749" y="228319"/>
                    <a:pt x="165083" y="229413"/>
                    <a:pt x="162274" y="229936"/>
                  </a:cubicBezTo>
                  <a:cubicBezTo>
                    <a:pt x="161083" y="230174"/>
                    <a:pt x="159893" y="230269"/>
                    <a:pt x="158702" y="230269"/>
                  </a:cubicBezTo>
                  <a:cubicBezTo>
                    <a:pt x="153703" y="230269"/>
                    <a:pt x="148751" y="228367"/>
                    <a:pt x="144942" y="224611"/>
                  </a:cubicBezTo>
                  <a:lnTo>
                    <a:pt x="137609" y="217288"/>
                  </a:lnTo>
                  <a:lnTo>
                    <a:pt x="69804" y="149578"/>
                  </a:lnTo>
                  <a:lnTo>
                    <a:pt x="62519" y="142255"/>
                  </a:lnTo>
                  <a:cubicBezTo>
                    <a:pt x="54900" y="134647"/>
                    <a:pt x="54900" y="122380"/>
                    <a:pt x="62519" y="114819"/>
                  </a:cubicBezTo>
                  <a:lnTo>
                    <a:pt x="144942" y="32464"/>
                  </a:lnTo>
                  <a:cubicBezTo>
                    <a:pt x="148751" y="28660"/>
                    <a:pt x="153750" y="26758"/>
                    <a:pt x="158702" y="26758"/>
                  </a:cubicBezTo>
                  <a:close/>
                  <a:moveTo>
                    <a:pt x="254809" y="6542"/>
                  </a:moveTo>
                  <a:cubicBezTo>
                    <a:pt x="277279" y="4029"/>
                    <a:pt x="300492" y="9424"/>
                    <a:pt x="321015" y="29913"/>
                  </a:cubicBezTo>
                  <a:cubicBezTo>
                    <a:pt x="380347" y="89193"/>
                    <a:pt x="337205" y="46124"/>
                    <a:pt x="260017" y="97465"/>
                  </a:cubicBezTo>
                  <a:lnTo>
                    <a:pt x="193067" y="30626"/>
                  </a:lnTo>
                  <a:cubicBezTo>
                    <a:pt x="210614" y="19479"/>
                    <a:pt x="232340" y="9056"/>
                    <a:pt x="254809" y="6542"/>
                  </a:cubicBezTo>
                  <a:close/>
                  <a:moveTo>
                    <a:pt x="503105" y="953"/>
                  </a:moveTo>
                  <a:cubicBezTo>
                    <a:pt x="515252" y="2468"/>
                    <a:pt x="527216" y="5788"/>
                    <a:pt x="538560" y="10911"/>
                  </a:cubicBezTo>
                  <a:cubicBezTo>
                    <a:pt x="546131" y="14334"/>
                    <a:pt x="547940" y="24224"/>
                    <a:pt x="542083" y="30073"/>
                  </a:cubicBezTo>
                  <a:lnTo>
                    <a:pt x="465709" y="106341"/>
                  </a:lnTo>
                  <a:cubicBezTo>
                    <a:pt x="456424" y="115613"/>
                    <a:pt x="456424" y="130639"/>
                    <a:pt x="465709" y="139911"/>
                  </a:cubicBezTo>
                  <a:lnTo>
                    <a:pt x="542131" y="216227"/>
                  </a:lnTo>
                  <a:cubicBezTo>
                    <a:pt x="547940" y="222028"/>
                    <a:pt x="546178" y="231823"/>
                    <a:pt x="538655" y="235246"/>
                  </a:cubicBezTo>
                  <a:cubicBezTo>
                    <a:pt x="508181" y="249035"/>
                    <a:pt x="473184" y="249844"/>
                    <a:pt x="442187" y="237528"/>
                  </a:cubicBezTo>
                  <a:lnTo>
                    <a:pt x="399238" y="280370"/>
                  </a:lnTo>
                  <a:lnTo>
                    <a:pt x="328482" y="209712"/>
                  </a:lnTo>
                  <a:lnTo>
                    <a:pt x="372240" y="166015"/>
                  </a:lnTo>
                  <a:cubicBezTo>
                    <a:pt x="356051" y="122270"/>
                    <a:pt x="365527" y="71060"/>
                    <a:pt x="400571" y="36064"/>
                  </a:cubicBezTo>
                  <a:cubicBezTo>
                    <a:pt x="428569" y="8106"/>
                    <a:pt x="466664" y="-3592"/>
                    <a:pt x="503105" y="953"/>
                  </a:cubicBezTo>
                  <a:close/>
                </a:path>
              </a:pathLst>
            </a:custGeom>
            <a:solidFill>
              <a:schemeClr val="bg1"/>
            </a:solidFill>
            <a:ln>
              <a:noFill/>
            </a:ln>
          </p:spPr>
          <p:txBody>
            <a:bodyPr wrap="square" lIns="91440" tIns="45720" rIns="91440" bIns="45720">
              <a:normAutofit/>
            </a:bodyPr>
            <a:lstStyle/>
            <a:p>
              <a:endParaRPr lang="zh-CN" altLang="en-US"/>
            </a:p>
          </p:txBody>
        </p:sp>
        <p:sp>
          <p:nvSpPr>
            <p:cNvPr id="19" name="í$lîďè">
              <a:extLst>
                <a:ext uri="{FF2B5EF4-FFF2-40B4-BE49-F238E27FC236}">
                  <a16:creationId xmlns:a16="http://schemas.microsoft.com/office/drawing/2014/main" id="{55175F34-6553-49FB-A3F6-9B4F7A662585}"/>
                </a:ext>
              </a:extLst>
            </p:cNvPr>
            <p:cNvSpPr/>
            <p:nvPr/>
          </p:nvSpPr>
          <p:spPr bwMode="auto">
            <a:xfrm>
              <a:off x="2968861" y="4266976"/>
              <a:ext cx="399180" cy="398435"/>
            </a:xfrm>
            <a:custGeom>
              <a:avLst/>
              <a:gdLst>
                <a:gd name="connsiteX0" fmla="*/ 290910 w 605702"/>
                <a:gd name="connsiteY0" fmla="*/ 156336 h 604568"/>
                <a:gd name="connsiteX1" fmla="*/ 335849 w 605702"/>
                <a:gd name="connsiteY1" fmla="*/ 164992 h 604568"/>
                <a:gd name="connsiteX2" fmla="*/ 288310 w 605702"/>
                <a:gd name="connsiteY2" fmla="*/ 212456 h 604568"/>
                <a:gd name="connsiteX3" fmla="*/ 203632 w 605702"/>
                <a:gd name="connsiteY3" fmla="*/ 244717 h 604568"/>
                <a:gd name="connsiteX4" fmla="*/ 203632 w 605702"/>
                <a:gd name="connsiteY4" fmla="*/ 401388 h 604568"/>
                <a:gd name="connsiteX5" fmla="*/ 360547 w 605702"/>
                <a:gd name="connsiteY5" fmla="*/ 401388 h 604568"/>
                <a:gd name="connsiteX6" fmla="*/ 392859 w 605702"/>
                <a:gd name="connsiteY6" fmla="*/ 316749 h 604568"/>
                <a:gd name="connsiteX7" fmla="*/ 440397 w 605702"/>
                <a:gd name="connsiteY7" fmla="*/ 269284 h 604568"/>
                <a:gd name="connsiteX8" fmla="*/ 400287 w 605702"/>
                <a:gd name="connsiteY8" fmla="*/ 441065 h 604568"/>
                <a:gd name="connsiteX9" fmla="*/ 163892 w 605702"/>
                <a:gd name="connsiteY9" fmla="*/ 441065 h 604568"/>
                <a:gd name="connsiteX10" fmla="*/ 163892 w 605702"/>
                <a:gd name="connsiteY10" fmla="*/ 205040 h 604568"/>
                <a:gd name="connsiteX11" fmla="*/ 290910 w 605702"/>
                <a:gd name="connsiteY11" fmla="*/ 156336 h 604568"/>
                <a:gd name="connsiteX12" fmla="*/ 246542 w 605702"/>
                <a:gd name="connsiteY12" fmla="*/ 43775 h 604568"/>
                <a:gd name="connsiteX13" fmla="*/ 422196 w 605702"/>
                <a:gd name="connsiteY13" fmla="*/ 78723 h 604568"/>
                <a:gd name="connsiteX14" fmla="*/ 376794 w 605702"/>
                <a:gd name="connsiteY14" fmla="*/ 124054 h 604568"/>
                <a:gd name="connsiteX15" fmla="*/ 126109 w 605702"/>
                <a:gd name="connsiteY15" fmla="*/ 167345 h 604568"/>
                <a:gd name="connsiteX16" fmla="*/ 126109 w 605702"/>
                <a:gd name="connsiteY16" fmla="*/ 478820 h 604568"/>
                <a:gd name="connsiteX17" fmla="*/ 438073 w 605702"/>
                <a:gd name="connsiteY17" fmla="*/ 478820 h 604568"/>
                <a:gd name="connsiteX18" fmla="*/ 481432 w 605702"/>
                <a:gd name="connsiteY18" fmla="*/ 228527 h 604568"/>
                <a:gd name="connsiteX19" fmla="*/ 526741 w 605702"/>
                <a:gd name="connsiteY19" fmla="*/ 183011 h 604568"/>
                <a:gd name="connsiteX20" fmla="*/ 481432 w 605702"/>
                <a:gd name="connsiteY20" fmla="*/ 522111 h 604568"/>
                <a:gd name="connsiteX21" fmla="*/ 82657 w 605702"/>
                <a:gd name="connsiteY21" fmla="*/ 522111 h 604568"/>
                <a:gd name="connsiteX22" fmla="*/ 82657 w 605702"/>
                <a:gd name="connsiteY22" fmla="*/ 123961 h 604568"/>
                <a:gd name="connsiteX23" fmla="*/ 246542 w 605702"/>
                <a:gd name="connsiteY23" fmla="*/ 43775 h 604568"/>
                <a:gd name="connsiteX24" fmla="*/ 536061 w 605702"/>
                <a:gd name="connsiteY24" fmla="*/ 0 h 604568"/>
                <a:gd name="connsiteX25" fmla="*/ 544232 w 605702"/>
                <a:gd name="connsiteY25" fmla="*/ 61368 h 604568"/>
                <a:gd name="connsiteX26" fmla="*/ 605702 w 605702"/>
                <a:gd name="connsiteY26" fmla="*/ 69526 h 604568"/>
                <a:gd name="connsiteX27" fmla="*/ 524361 w 605702"/>
                <a:gd name="connsiteY27" fmla="*/ 150732 h 604568"/>
                <a:gd name="connsiteX28" fmla="*/ 498361 w 605702"/>
                <a:gd name="connsiteY28" fmla="*/ 147302 h 604568"/>
                <a:gd name="connsiteX29" fmla="*/ 337721 w 605702"/>
                <a:gd name="connsiteY29" fmla="*/ 307767 h 604568"/>
                <a:gd name="connsiteX30" fmla="*/ 339764 w 605702"/>
                <a:gd name="connsiteY30" fmla="*/ 323063 h 604568"/>
                <a:gd name="connsiteX31" fmla="*/ 282101 w 605702"/>
                <a:gd name="connsiteY31" fmla="*/ 380630 h 604568"/>
                <a:gd name="connsiteX32" fmla="*/ 224437 w 605702"/>
                <a:gd name="connsiteY32" fmla="*/ 323063 h 604568"/>
                <a:gd name="connsiteX33" fmla="*/ 282101 w 605702"/>
                <a:gd name="connsiteY33" fmla="*/ 265495 h 604568"/>
                <a:gd name="connsiteX34" fmla="*/ 297422 w 605702"/>
                <a:gd name="connsiteY34" fmla="*/ 267535 h 604568"/>
                <a:gd name="connsiteX35" fmla="*/ 458155 w 605702"/>
                <a:gd name="connsiteY35" fmla="*/ 107162 h 604568"/>
                <a:gd name="connsiteX36" fmla="*/ 454719 w 605702"/>
                <a:gd name="connsiteY36" fmla="*/ 81206 h 60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5702" h="604568">
                  <a:moveTo>
                    <a:pt x="290910" y="156336"/>
                  </a:moveTo>
                  <a:cubicBezTo>
                    <a:pt x="306137" y="157147"/>
                    <a:pt x="321272" y="160032"/>
                    <a:pt x="335849" y="164992"/>
                  </a:cubicBezTo>
                  <a:lnTo>
                    <a:pt x="288310" y="212456"/>
                  </a:lnTo>
                  <a:cubicBezTo>
                    <a:pt x="257856" y="210695"/>
                    <a:pt x="226844" y="221449"/>
                    <a:pt x="203632" y="244717"/>
                  </a:cubicBezTo>
                  <a:cubicBezTo>
                    <a:pt x="160271" y="287918"/>
                    <a:pt x="160271" y="358187"/>
                    <a:pt x="203632" y="401388"/>
                  </a:cubicBezTo>
                  <a:cubicBezTo>
                    <a:pt x="246900" y="444680"/>
                    <a:pt x="317279" y="444680"/>
                    <a:pt x="360547" y="401388"/>
                  </a:cubicBezTo>
                  <a:cubicBezTo>
                    <a:pt x="383852" y="378211"/>
                    <a:pt x="394623" y="347156"/>
                    <a:pt x="392859" y="316749"/>
                  </a:cubicBezTo>
                  <a:lnTo>
                    <a:pt x="440397" y="269284"/>
                  </a:lnTo>
                  <a:cubicBezTo>
                    <a:pt x="460267" y="327595"/>
                    <a:pt x="446897" y="394620"/>
                    <a:pt x="400287" y="441065"/>
                  </a:cubicBezTo>
                  <a:cubicBezTo>
                    <a:pt x="335106" y="506236"/>
                    <a:pt x="229073" y="506236"/>
                    <a:pt x="163892" y="441065"/>
                  </a:cubicBezTo>
                  <a:cubicBezTo>
                    <a:pt x="98619" y="375987"/>
                    <a:pt x="98619" y="270118"/>
                    <a:pt x="163892" y="205040"/>
                  </a:cubicBezTo>
                  <a:cubicBezTo>
                    <a:pt x="198711" y="170137"/>
                    <a:pt x="245228" y="153902"/>
                    <a:pt x="290910" y="156336"/>
                  </a:cubicBezTo>
                  <a:close/>
                  <a:moveTo>
                    <a:pt x="246542" y="43775"/>
                  </a:moveTo>
                  <a:cubicBezTo>
                    <a:pt x="306463" y="36243"/>
                    <a:pt x="368345" y="47900"/>
                    <a:pt x="422196" y="78723"/>
                  </a:cubicBezTo>
                  <a:lnTo>
                    <a:pt x="376794" y="124054"/>
                  </a:lnTo>
                  <a:cubicBezTo>
                    <a:pt x="294811" y="85305"/>
                    <a:pt x="193980" y="99581"/>
                    <a:pt x="126109" y="167345"/>
                  </a:cubicBezTo>
                  <a:cubicBezTo>
                    <a:pt x="39948" y="253371"/>
                    <a:pt x="39948" y="392793"/>
                    <a:pt x="126109" y="478820"/>
                  </a:cubicBezTo>
                  <a:cubicBezTo>
                    <a:pt x="212271" y="564846"/>
                    <a:pt x="351912" y="564846"/>
                    <a:pt x="438073" y="478820"/>
                  </a:cubicBezTo>
                  <a:cubicBezTo>
                    <a:pt x="505944" y="411055"/>
                    <a:pt x="520428" y="310382"/>
                    <a:pt x="481432" y="228527"/>
                  </a:cubicBezTo>
                  <a:lnTo>
                    <a:pt x="526741" y="183011"/>
                  </a:lnTo>
                  <a:cubicBezTo>
                    <a:pt x="588484" y="290544"/>
                    <a:pt x="573350" y="430244"/>
                    <a:pt x="481432" y="522111"/>
                  </a:cubicBezTo>
                  <a:cubicBezTo>
                    <a:pt x="371316" y="632054"/>
                    <a:pt x="192866" y="632054"/>
                    <a:pt x="82657" y="522111"/>
                  </a:cubicBezTo>
                  <a:cubicBezTo>
                    <a:pt x="-27552" y="412168"/>
                    <a:pt x="-27552" y="233997"/>
                    <a:pt x="82657" y="123961"/>
                  </a:cubicBezTo>
                  <a:cubicBezTo>
                    <a:pt x="128662" y="78028"/>
                    <a:pt x="186622" y="51307"/>
                    <a:pt x="246542" y="43775"/>
                  </a:cubicBezTo>
                  <a:close/>
                  <a:moveTo>
                    <a:pt x="536061" y="0"/>
                  </a:moveTo>
                  <a:lnTo>
                    <a:pt x="544232" y="61368"/>
                  </a:lnTo>
                  <a:lnTo>
                    <a:pt x="605702" y="69526"/>
                  </a:lnTo>
                  <a:lnTo>
                    <a:pt x="524361" y="150732"/>
                  </a:lnTo>
                  <a:lnTo>
                    <a:pt x="498361" y="147302"/>
                  </a:lnTo>
                  <a:lnTo>
                    <a:pt x="337721" y="307767"/>
                  </a:lnTo>
                  <a:cubicBezTo>
                    <a:pt x="339021" y="312588"/>
                    <a:pt x="339764" y="317779"/>
                    <a:pt x="339764" y="323063"/>
                  </a:cubicBezTo>
                  <a:cubicBezTo>
                    <a:pt x="339764" y="354859"/>
                    <a:pt x="313950" y="380630"/>
                    <a:pt x="282101" y="380630"/>
                  </a:cubicBezTo>
                  <a:cubicBezTo>
                    <a:pt x="250251" y="380630"/>
                    <a:pt x="224437" y="354859"/>
                    <a:pt x="224437" y="323063"/>
                  </a:cubicBezTo>
                  <a:cubicBezTo>
                    <a:pt x="224437" y="291266"/>
                    <a:pt x="250251" y="265495"/>
                    <a:pt x="282101" y="265495"/>
                  </a:cubicBezTo>
                  <a:cubicBezTo>
                    <a:pt x="287393" y="265495"/>
                    <a:pt x="292500" y="266237"/>
                    <a:pt x="297422" y="267535"/>
                  </a:cubicBezTo>
                  <a:lnTo>
                    <a:pt x="458155" y="107162"/>
                  </a:lnTo>
                  <a:lnTo>
                    <a:pt x="454719" y="81206"/>
                  </a:lnTo>
                  <a:close/>
                </a:path>
              </a:pathLst>
            </a:custGeom>
            <a:solidFill>
              <a:schemeClr val="tx1">
                <a:lumMod val="50000"/>
                <a:lumOff val="50000"/>
              </a:schemeClr>
            </a:solidFill>
            <a:ln>
              <a:noFill/>
            </a:ln>
          </p:spPr>
          <p:txBody>
            <a:bodyPr wrap="square" lIns="91440" tIns="45720" rIns="91440" bIns="4572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sp>
        <p:nvSpPr>
          <p:cNvPr id="20" name="Rectangle 2">
            <a:extLst>
              <a:ext uri="{FF2B5EF4-FFF2-40B4-BE49-F238E27FC236}">
                <a16:creationId xmlns:a16="http://schemas.microsoft.com/office/drawing/2014/main" id="{606ADFFE-DDD5-49D6-879D-F81542B6A7B2}"/>
              </a:ext>
            </a:extLst>
          </p:cNvPr>
          <p:cNvSpPr txBox="1">
            <a:spLocks noChangeArrowheads="1"/>
          </p:cNvSpPr>
          <p:nvPr/>
        </p:nvSpPr>
        <p:spPr bwMode="auto">
          <a:xfrm>
            <a:off x="273994" y="1052078"/>
            <a:ext cx="4313856"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一</a:t>
            </a:r>
            <a:r>
              <a:rPr lang="zh-CN" altLang="en-US" sz="2800" b="1" dirty="0">
                <a:ea typeface="华文新魏" pitchFamily="2" charset="-122"/>
              </a:rPr>
              <a:t>、设计发展的基本阶段</a:t>
            </a:r>
          </a:p>
        </p:txBody>
      </p:sp>
    </p:spTree>
    <p:extLst>
      <p:ext uri="{BB962C8B-B14F-4D97-AF65-F5344CB8AC3E}">
        <p14:creationId xmlns:p14="http://schemas.microsoft.com/office/powerpoint/2010/main" val="222410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D8BB416-9007-4EDA-8508-70F5CC603D7B}"/>
              </a:ext>
            </a:extLst>
          </p:cNvPr>
          <p:cNvSpPr>
            <a:spLocks noGrp="1"/>
          </p:cNvSpPr>
          <p:nvPr>
            <p:ph type="sldNum" sz="quarter" idx="10"/>
          </p:nvPr>
        </p:nvSpPr>
        <p:spPr/>
        <p:txBody>
          <a:bodyPr/>
          <a:lstStyle/>
          <a:p>
            <a:fld id="{F21EA0D3-883F-4589-BD22-E8B9A1F7A1C2}" type="slidenum">
              <a:rPr lang="zh-CN" altLang="en-US" smtClean="0"/>
              <a:t>13</a:t>
            </a:fld>
            <a:endParaRPr lang="zh-CN" altLang="en-US"/>
          </a:p>
        </p:txBody>
      </p:sp>
      <p:grpSp>
        <p:nvGrpSpPr>
          <p:cNvPr id="3" name="组合 2">
            <a:extLst>
              <a:ext uri="{FF2B5EF4-FFF2-40B4-BE49-F238E27FC236}">
                <a16:creationId xmlns:a16="http://schemas.microsoft.com/office/drawing/2014/main" id="{411CA7C8-9F19-4506-9333-56DBED04D5CB}"/>
              </a:ext>
            </a:extLst>
          </p:cNvPr>
          <p:cNvGrpSpPr/>
          <p:nvPr/>
        </p:nvGrpSpPr>
        <p:grpSpPr>
          <a:xfrm>
            <a:off x="516618" y="1682315"/>
            <a:ext cx="8110763" cy="3384609"/>
            <a:chOff x="1442774" y="3789040"/>
            <a:chExt cx="6305161" cy="2592754"/>
          </a:xfrm>
        </p:grpSpPr>
        <p:sp>
          <p:nvSpPr>
            <p:cNvPr id="4" name="isľíḓê">
              <a:extLst>
                <a:ext uri="{FF2B5EF4-FFF2-40B4-BE49-F238E27FC236}">
                  <a16:creationId xmlns:a16="http://schemas.microsoft.com/office/drawing/2014/main" id="{EDFD9EF2-479A-4518-B67D-1A406D55FA73}"/>
                </a:ext>
              </a:extLst>
            </p:cNvPr>
            <p:cNvSpPr/>
            <p:nvPr/>
          </p:nvSpPr>
          <p:spPr>
            <a:xfrm>
              <a:off x="1442774" y="4878204"/>
              <a:ext cx="6305161" cy="15035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išḻïḓé">
              <a:extLst>
                <a:ext uri="{FF2B5EF4-FFF2-40B4-BE49-F238E27FC236}">
                  <a16:creationId xmlns:a16="http://schemas.microsoft.com/office/drawing/2014/main" id="{721F1AC2-5C66-41BA-90FE-FA567871993D}"/>
                </a:ext>
              </a:extLst>
            </p:cNvPr>
            <p:cNvSpPr/>
            <p:nvPr/>
          </p:nvSpPr>
          <p:spPr>
            <a:xfrm>
              <a:off x="5488265" y="3954307"/>
              <a:ext cx="1085616" cy="1085616"/>
            </a:xfrm>
            <a:prstGeom prst="ellipse">
              <a:avLst/>
            </a:prstGeom>
            <a:solidFill>
              <a:schemeClr val="bg1">
                <a:lumMod val="95000"/>
              </a:schemeClr>
            </a:solidFill>
            <a:ln w="57150">
              <a:solidFill>
                <a:schemeClr val="bg1"/>
              </a:solidFill>
              <a:miter lim="400000"/>
            </a:ln>
          </p:spPr>
          <p:txBody>
            <a:bodyPr lIns="19050" tIns="19050" rIns="19050" bIns="19050" anchor="ctr"/>
            <a:lstStyle/>
            <a:p>
              <a:endParaRPr sz="2000"/>
            </a:p>
          </p:txBody>
        </p:sp>
        <p:sp>
          <p:nvSpPr>
            <p:cNvPr id="6" name="íŝľíḍê">
              <a:extLst>
                <a:ext uri="{FF2B5EF4-FFF2-40B4-BE49-F238E27FC236}">
                  <a16:creationId xmlns:a16="http://schemas.microsoft.com/office/drawing/2014/main" id="{5C794122-2669-424E-A4E0-412C88277847}"/>
                </a:ext>
              </a:extLst>
            </p:cNvPr>
            <p:cNvSpPr/>
            <p:nvPr/>
          </p:nvSpPr>
          <p:spPr bwMode="auto">
            <a:xfrm>
              <a:off x="1580737"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solidFill>
                    <a:srgbClr val="0000CC"/>
                  </a:solidFill>
                  <a:latin typeface="黑体" panose="02010609060101010101" pitchFamily="49" charset="-122"/>
                  <a:ea typeface="黑体" panose="02010609060101010101" pitchFamily="49" charset="-122"/>
                </a:rPr>
                <a:t>直觉设计</a:t>
              </a:r>
              <a:endParaRPr lang="en-US" altLang="zh-CN" sz="2000" dirty="0">
                <a:solidFill>
                  <a:srgbClr val="0000CC"/>
                </a:solidFill>
                <a:latin typeface="黑体" panose="02010609060101010101" pitchFamily="49" charset="-122"/>
                <a:ea typeface="黑体" panose="02010609060101010101" pitchFamily="49" charset="-122"/>
              </a:endParaRPr>
            </a:p>
          </p:txBody>
        </p:sp>
        <p:cxnSp>
          <p:nvCxnSpPr>
            <p:cNvPr id="7" name="直接连接符 6">
              <a:extLst>
                <a:ext uri="{FF2B5EF4-FFF2-40B4-BE49-F238E27FC236}">
                  <a16:creationId xmlns:a16="http://schemas.microsoft.com/office/drawing/2014/main" id="{42A2AA50-C4EF-40FD-BF67-F5C59FDC0AA1}"/>
                </a:ext>
              </a:extLst>
            </p:cNvPr>
            <p:cNvCxnSpPr/>
            <p:nvPr/>
          </p:nvCxnSpPr>
          <p:spPr>
            <a:xfrm flipH="1">
              <a:off x="2994053"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A571D33F-BA49-4E18-B9C7-BCA27AA48BAC}"/>
                </a:ext>
              </a:extLst>
            </p:cNvPr>
            <p:cNvCxnSpPr/>
            <p:nvPr/>
          </p:nvCxnSpPr>
          <p:spPr>
            <a:xfrm flipH="1">
              <a:off x="4595356"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35F2DAD1-9FC7-4E78-9D60-1015972C631D}"/>
                </a:ext>
              </a:extLst>
            </p:cNvPr>
            <p:cNvCxnSpPr>
              <a:cxnSpLocks/>
            </p:cNvCxnSpPr>
            <p:nvPr/>
          </p:nvCxnSpPr>
          <p:spPr>
            <a:xfrm flipH="1">
              <a:off x="6196658"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ïšḷîḑè">
              <a:extLst>
                <a:ext uri="{FF2B5EF4-FFF2-40B4-BE49-F238E27FC236}">
                  <a16:creationId xmlns:a16="http://schemas.microsoft.com/office/drawing/2014/main" id="{CD395D90-5CD8-4834-B8E4-013112572B67}"/>
                </a:ext>
              </a:extLst>
            </p:cNvPr>
            <p:cNvSpPr/>
            <p:nvPr/>
          </p:nvSpPr>
          <p:spPr bwMode="auto">
            <a:xfrm>
              <a:off x="5885674" y="4285302"/>
              <a:ext cx="395202" cy="380194"/>
            </a:xfrm>
            <a:custGeom>
              <a:avLst/>
              <a:gdLst>
                <a:gd name="connsiteX0" fmla="*/ 195114 w 608814"/>
                <a:gd name="connsiteY0" fmla="*/ 351627 h 585693"/>
                <a:gd name="connsiteX1" fmla="*/ 258290 w 608814"/>
                <a:gd name="connsiteY1" fmla="*/ 351627 h 585693"/>
                <a:gd name="connsiteX2" fmla="*/ 282731 w 608814"/>
                <a:gd name="connsiteY2" fmla="*/ 376018 h 585693"/>
                <a:gd name="connsiteX3" fmla="*/ 282731 w 608814"/>
                <a:gd name="connsiteY3" fmla="*/ 561210 h 585693"/>
                <a:gd name="connsiteX4" fmla="*/ 258290 w 608814"/>
                <a:gd name="connsiteY4" fmla="*/ 585693 h 585693"/>
                <a:gd name="connsiteX5" fmla="*/ 195114 w 608814"/>
                <a:gd name="connsiteY5" fmla="*/ 585693 h 585693"/>
                <a:gd name="connsiteX6" fmla="*/ 170673 w 608814"/>
                <a:gd name="connsiteY6" fmla="*/ 561210 h 585693"/>
                <a:gd name="connsiteX7" fmla="*/ 170673 w 608814"/>
                <a:gd name="connsiteY7" fmla="*/ 376018 h 585693"/>
                <a:gd name="connsiteX8" fmla="*/ 195114 w 608814"/>
                <a:gd name="connsiteY8" fmla="*/ 351627 h 585693"/>
                <a:gd name="connsiteX9" fmla="*/ 358100 w 608814"/>
                <a:gd name="connsiteY9" fmla="*/ 249872 h 585693"/>
                <a:gd name="connsiteX10" fmla="*/ 421316 w 608814"/>
                <a:gd name="connsiteY10" fmla="*/ 249872 h 585693"/>
                <a:gd name="connsiteX11" fmla="*/ 445737 w 608814"/>
                <a:gd name="connsiteY11" fmla="*/ 274267 h 585693"/>
                <a:gd name="connsiteX12" fmla="*/ 445737 w 608814"/>
                <a:gd name="connsiteY12" fmla="*/ 561206 h 585693"/>
                <a:gd name="connsiteX13" fmla="*/ 421316 w 608814"/>
                <a:gd name="connsiteY13" fmla="*/ 585693 h 585693"/>
                <a:gd name="connsiteX14" fmla="*/ 358100 w 608814"/>
                <a:gd name="connsiteY14" fmla="*/ 585693 h 585693"/>
                <a:gd name="connsiteX15" fmla="*/ 333679 w 608814"/>
                <a:gd name="connsiteY15" fmla="*/ 561206 h 585693"/>
                <a:gd name="connsiteX16" fmla="*/ 333679 w 608814"/>
                <a:gd name="connsiteY16" fmla="*/ 274267 h 585693"/>
                <a:gd name="connsiteX17" fmla="*/ 358100 w 608814"/>
                <a:gd name="connsiteY17" fmla="*/ 249872 h 585693"/>
                <a:gd name="connsiteX18" fmla="*/ 140260 w 608814"/>
                <a:gd name="connsiteY18" fmla="*/ 224680 h 585693"/>
                <a:gd name="connsiteX19" fmla="*/ 191844 w 608814"/>
                <a:gd name="connsiteY19" fmla="*/ 276122 h 585693"/>
                <a:gd name="connsiteX20" fmla="*/ 140260 w 608814"/>
                <a:gd name="connsiteY20" fmla="*/ 327564 h 585693"/>
                <a:gd name="connsiteX21" fmla="*/ 88676 w 608814"/>
                <a:gd name="connsiteY21" fmla="*/ 276122 h 585693"/>
                <a:gd name="connsiteX22" fmla="*/ 140260 w 608814"/>
                <a:gd name="connsiteY22" fmla="*/ 224680 h 585693"/>
                <a:gd name="connsiteX23" fmla="*/ 521177 w 608814"/>
                <a:gd name="connsiteY23" fmla="*/ 148117 h 585693"/>
                <a:gd name="connsiteX24" fmla="*/ 584301 w 608814"/>
                <a:gd name="connsiteY24" fmla="*/ 148117 h 585693"/>
                <a:gd name="connsiteX25" fmla="*/ 608814 w 608814"/>
                <a:gd name="connsiteY25" fmla="*/ 172601 h 585693"/>
                <a:gd name="connsiteX26" fmla="*/ 608814 w 608814"/>
                <a:gd name="connsiteY26" fmla="*/ 561209 h 585693"/>
                <a:gd name="connsiteX27" fmla="*/ 584301 w 608814"/>
                <a:gd name="connsiteY27" fmla="*/ 585693 h 585693"/>
                <a:gd name="connsiteX28" fmla="*/ 521177 w 608814"/>
                <a:gd name="connsiteY28" fmla="*/ 585693 h 585693"/>
                <a:gd name="connsiteX29" fmla="*/ 496756 w 608814"/>
                <a:gd name="connsiteY29" fmla="*/ 561209 h 585693"/>
                <a:gd name="connsiteX30" fmla="*/ 496756 w 608814"/>
                <a:gd name="connsiteY30" fmla="*/ 172601 h 585693"/>
                <a:gd name="connsiteX31" fmla="*/ 521177 w 608814"/>
                <a:gd name="connsiteY31" fmla="*/ 148117 h 585693"/>
                <a:gd name="connsiteX32" fmla="*/ 116229 w 608814"/>
                <a:gd name="connsiteY32" fmla="*/ 131322 h 585693"/>
                <a:gd name="connsiteX33" fmla="*/ 164246 w 608814"/>
                <a:gd name="connsiteY33" fmla="*/ 131322 h 585693"/>
                <a:gd name="connsiteX34" fmla="*/ 184061 w 608814"/>
                <a:gd name="connsiteY34" fmla="*/ 151113 h 585693"/>
                <a:gd name="connsiteX35" fmla="*/ 184061 w 608814"/>
                <a:gd name="connsiteY35" fmla="*/ 171457 h 585693"/>
                <a:gd name="connsiteX36" fmla="*/ 208669 w 608814"/>
                <a:gd name="connsiteY36" fmla="*/ 186094 h 585693"/>
                <a:gd name="connsiteX37" fmla="*/ 226641 w 608814"/>
                <a:gd name="connsiteY37" fmla="*/ 175692 h 585693"/>
                <a:gd name="connsiteX38" fmla="*/ 253737 w 608814"/>
                <a:gd name="connsiteY38" fmla="*/ 182964 h 585693"/>
                <a:gd name="connsiteX39" fmla="*/ 277792 w 608814"/>
                <a:gd name="connsiteY39" fmla="*/ 224572 h 585693"/>
                <a:gd name="connsiteX40" fmla="*/ 279727 w 608814"/>
                <a:gd name="connsiteY40" fmla="*/ 239577 h 585693"/>
                <a:gd name="connsiteX41" fmla="*/ 270511 w 608814"/>
                <a:gd name="connsiteY41" fmla="*/ 251544 h 585693"/>
                <a:gd name="connsiteX42" fmla="*/ 252355 w 608814"/>
                <a:gd name="connsiteY42" fmla="*/ 262038 h 585693"/>
                <a:gd name="connsiteX43" fmla="*/ 253829 w 608814"/>
                <a:gd name="connsiteY43" fmla="*/ 276122 h 585693"/>
                <a:gd name="connsiteX44" fmla="*/ 252355 w 608814"/>
                <a:gd name="connsiteY44" fmla="*/ 290206 h 585693"/>
                <a:gd name="connsiteX45" fmla="*/ 270511 w 608814"/>
                <a:gd name="connsiteY45" fmla="*/ 300700 h 585693"/>
                <a:gd name="connsiteX46" fmla="*/ 278714 w 608814"/>
                <a:gd name="connsiteY46" fmla="*/ 325094 h 585693"/>
                <a:gd name="connsiteX47" fmla="*/ 258253 w 608814"/>
                <a:gd name="connsiteY47" fmla="*/ 321136 h 585693"/>
                <a:gd name="connsiteX48" fmla="*/ 195858 w 608814"/>
                <a:gd name="connsiteY48" fmla="*/ 321136 h 585693"/>
                <a:gd name="connsiteX49" fmla="*/ 212171 w 608814"/>
                <a:gd name="connsiteY49" fmla="*/ 276122 h 585693"/>
                <a:gd name="connsiteX50" fmla="*/ 140191 w 608814"/>
                <a:gd name="connsiteY50" fmla="*/ 204320 h 585693"/>
                <a:gd name="connsiteX51" fmla="*/ 68304 w 608814"/>
                <a:gd name="connsiteY51" fmla="*/ 276122 h 585693"/>
                <a:gd name="connsiteX52" fmla="*/ 140191 w 608814"/>
                <a:gd name="connsiteY52" fmla="*/ 348016 h 585693"/>
                <a:gd name="connsiteX53" fmla="*/ 148486 w 608814"/>
                <a:gd name="connsiteY53" fmla="*/ 347095 h 585693"/>
                <a:gd name="connsiteX54" fmla="*/ 140099 w 608814"/>
                <a:gd name="connsiteY54" fmla="*/ 376000 h 585693"/>
                <a:gd name="connsiteX55" fmla="*/ 140099 w 608814"/>
                <a:gd name="connsiteY55" fmla="*/ 420922 h 585693"/>
                <a:gd name="connsiteX56" fmla="*/ 116229 w 608814"/>
                <a:gd name="connsiteY56" fmla="*/ 420922 h 585693"/>
                <a:gd name="connsiteX57" fmla="*/ 96413 w 608814"/>
                <a:gd name="connsiteY57" fmla="*/ 401131 h 585693"/>
                <a:gd name="connsiteX58" fmla="*/ 96413 w 608814"/>
                <a:gd name="connsiteY58" fmla="*/ 380787 h 585693"/>
                <a:gd name="connsiteX59" fmla="*/ 71806 w 608814"/>
                <a:gd name="connsiteY59" fmla="*/ 366150 h 585693"/>
                <a:gd name="connsiteX60" fmla="*/ 53742 w 608814"/>
                <a:gd name="connsiteY60" fmla="*/ 376552 h 585693"/>
                <a:gd name="connsiteX61" fmla="*/ 38719 w 608814"/>
                <a:gd name="connsiteY61" fmla="*/ 378577 h 585693"/>
                <a:gd name="connsiteX62" fmla="*/ 26738 w 608814"/>
                <a:gd name="connsiteY62" fmla="*/ 369372 h 585693"/>
                <a:gd name="connsiteX63" fmla="*/ 2683 w 608814"/>
                <a:gd name="connsiteY63" fmla="*/ 327764 h 585693"/>
                <a:gd name="connsiteX64" fmla="*/ 9872 w 608814"/>
                <a:gd name="connsiteY64" fmla="*/ 300700 h 585693"/>
                <a:gd name="connsiteX65" fmla="*/ 28120 w 608814"/>
                <a:gd name="connsiteY65" fmla="*/ 290206 h 585693"/>
                <a:gd name="connsiteX66" fmla="*/ 26645 w 608814"/>
                <a:gd name="connsiteY66" fmla="*/ 276122 h 585693"/>
                <a:gd name="connsiteX67" fmla="*/ 28120 w 608814"/>
                <a:gd name="connsiteY67" fmla="*/ 262038 h 585693"/>
                <a:gd name="connsiteX68" fmla="*/ 9872 w 608814"/>
                <a:gd name="connsiteY68" fmla="*/ 251544 h 585693"/>
                <a:gd name="connsiteX69" fmla="*/ 2683 w 608814"/>
                <a:gd name="connsiteY69" fmla="*/ 224572 h 585693"/>
                <a:gd name="connsiteX70" fmla="*/ 26738 w 608814"/>
                <a:gd name="connsiteY70" fmla="*/ 182964 h 585693"/>
                <a:gd name="connsiteX71" fmla="*/ 38719 w 608814"/>
                <a:gd name="connsiteY71" fmla="*/ 173759 h 585693"/>
                <a:gd name="connsiteX72" fmla="*/ 53742 w 608814"/>
                <a:gd name="connsiteY72" fmla="*/ 175692 h 585693"/>
                <a:gd name="connsiteX73" fmla="*/ 71806 w 608814"/>
                <a:gd name="connsiteY73" fmla="*/ 186094 h 585693"/>
                <a:gd name="connsiteX74" fmla="*/ 96413 w 608814"/>
                <a:gd name="connsiteY74" fmla="*/ 171457 h 585693"/>
                <a:gd name="connsiteX75" fmla="*/ 96413 w 608814"/>
                <a:gd name="connsiteY75" fmla="*/ 151113 h 585693"/>
                <a:gd name="connsiteX76" fmla="*/ 116229 w 608814"/>
                <a:gd name="connsiteY76" fmla="*/ 131322 h 585693"/>
                <a:gd name="connsiteX77" fmla="*/ 445756 w 608814"/>
                <a:gd name="connsiteY77" fmla="*/ 83476 h 585693"/>
                <a:gd name="connsiteX78" fmla="*/ 414140 w 608814"/>
                <a:gd name="connsiteY78" fmla="*/ 115044 h 585693"/>
                <a:gd name="connsiteX79" fmla="*/ 445756 w 608814"/>
                <a:gd name="connsiteY79" fmla="*/ 146520 h 585693"/>
                <a:gd name="connsiteX80" fmla="*/ 477371 w 608814"/>
                <a:gd name="connsiteY80" fmla="*/ 115044 h 585693"/>
                <a:gd name="connsiteX81" fmla="*/ 445756 w 608814"/>
                <a:gd name="connsiteY81" fmla="*/ 83476 h 585693"/>
                <a:gd name="connsiteX82" fmla="*/ 426676 w 608814"/>
                <a:gd name="connsiteY82" fmla="*/ 0 h 585693"/>
                <a:gd name="connsiteX83" fmla="*/ 464835 w 608814"/>
                <a:gd name="connsiteY83" fmla="*/ 0 h 585693"/>
                <a:gd name="connsiteX84" fmla="*/ 480597 w 608814"/>
                <a:gd name="connsiteY84" fmla="*/ 15738 h 585693"/>
                <a:gd name="connsiteX85" fmla="*/ 480597 w 608814"/>
                <a:gd name="connsiteY85" fmla="*/ 31936 h 585693"/>
                <a:gd name="connsiteX86" fmla="*/ 500138 w 608814"/>
                <a:gd name="connsiteY86" fmla="*/ 43533 h 585693"/>
                <a:gd name="connsiteX87" fmla="*/ 514425 w 608814"/>
                <a:gd name="connsiteY87" fmla="*/ 35249 h 585693"/>
                <a:gd name="connsiteX88" fmla="*/ 535901 w 608814"/>
                <a:gd name="connsiteY88" fmla="*/ 40956 h 585693"/>
                <a:gd name="connsiteX89" fmla="*/ 554981 w 608814"/>
                <a:gd name="connsiteY89" fmla="*/ 73996 h 585693"/>
                <a:gd name="connsiteX90" fmla="*/ 556640 w 608814"/>
                <a:gd name="connsiteY90" fmla="*/ 85961 h 585693"/>
                <a:gd name="connsiteX91" fmla="*/ 549266 w 608814"/>
                <a:gd name="connsiteY91" fmla="*/ 95440 h 585693"/>
                <a:gd name="connsiteX92" fmla="*/ 534887 w 608814"/>
                <a:gd name="connsiteY92" fmla="*/ 103815 h 585693"/>
                <a:gd name="connsiteX93" fmla="*/ 535993 w 608814"/>
                <a:gd name="connsiteY93" fmla="*/ 115044 h 585693"/>
                <a:gd name="connsiteX94" fmla="*/ 535717 w 608814"/>
                <a:gd name="connsiteY94" fmla="*/ 117621 h 585693"/>
                <a:gd name="connsiteX95" fmla="*/ 521153 w 608814"/>
                <a:gd name="connsiteY95" fmla="*/ 117621 h 585693"/>
                <a:gd name="connsiteX96" fmla="*/ 466126 w 608814"/>
                <a:gd name="connsiteY96" fmla="*/ 172565 h 585693"/>
                <a:gd name="connsiteX97" fmla="*/ 466126 w 608814"/>
                <a:gd name="connsiteY97" fmla="*/ 229719 h 585693"/>
                <a:gd name="connsiteX98" fmla="*/ 466126 w 608814"/>
                <a:gd name="connsiteY98" fmla="*/ 242604 h 585693"/>
                <a:gd name="connsiteX99" fmla="*/ 453590 w 608814"/>
                <a:gd name="connsiteY99" fmla="*/ 229995 h 585693"/>
                <a:gd name="connsiteX100" fmla="*/ 421330 w 608814"/>
                <a:gd name="connsiteY100" fmla="*/ 219319 h 585693"/>
                <a:gd name="connsiteX101" fmla="*/ 411928 w 608814"/>
                <a:gd name="connsiteY101" fmla="*/ 219319 h 585693"/>
                <a:gd name="connsiteX102" fmla="*/ 410914 w 608814"/>
                <a:gd name="connsiteY102" fmla="*/ 214257 h 585693"/>
                <a:gd name="connsiteX103" fmla="*/ 410914 w 608814"/>
                <a:gd name="connsiteY103" fmla="*/ 198059 h 585693"/>
                <a:gd name="connsiteX104" fmla="*/ 391373 w 608814"/>
                <a:gd name="connsiteY104" fmla="*/ 186463 h 585693"/>
                <a:gd name="connsiteX105" fmla="*/ 377086 w 608814"/>
                <a:gd name="connsiteY105" fmla="*/ 194746 h 585693"/>
                <a:gd name="connsiteX106" fmla="*/ 365104 w 608814"/>
                <a:gd name="connsiteY106" fmla="*/ 196310 h 585693"/>
                <a:gd name="connsiteX107" fmla="*/ 355610 w 608814"/>
                <a:gd name="connsiteY107" fmla="*/ 189040 h 585693"/>
                <a:gd name="connsiteX108" fmla="*/ 336530 w 608814"/>
                <a:gd name="connsiteY108" fmla="*/ 155999 h 585693"/>
                <a:gd name="connsiteX109" fmla="*/ 342245 w 608814"/>
                <a:gd name="connsiteY109" fmla="*/ 134463 h 585693"/>
                <a:gd name="connsiteX110" fmla="*/ 356716 w 608814"/>
                <a:gd name="connsiteY110" fmla="*/ 126180 h 585693"/>
                <a:gd name="connsiteX111" fmla="*/ 355518 w 608814"/>
                <a:gd name="connsiteY111" fmla="*/ 115044 h 585693"/>
                <a:gd name="connsiteX112" fmla="*/ 356716 w 608814"/>
                <a:gd name="connsiteY112" fmla="*/ 103815 h 585693"/>
                <a:gd name="connsiteX113" fmla="*/ 342245 w 608814"/>
                <a:gd name="connsiteY113" fmla="*/ 95440 h 585693"/>
                <a:gd name="connsiteX114" fmla="*/ 336530 w 608814"/>
                <a:gd name="connsiteY114" fmla="*/ 73996 h 585693"/>
                <a:gd name="connsiteX115" fmla="*/ 355610 w 608814"/>
                <a:gd name="connsiteY115" fmla="*/ 40956 h 585693"/>
                <a:gd name="connsiteX116" fmla="*/ 365104 w 608814"/>
                <a:gd name="connsiteY116" fmla="*/ 33685 h 585693"/>
                <a:gd name="connsiteX117" fmla="*/ 377086 w 608814"/>
                <a:gd name="connsiteY117" fmla="*/ 35249 h 585693"/>
                <a:gd name="connsiteX118" fmla="*/ 391373 w 608814"/>
                <a:gd name="connsiteY118" fmla="*/ 43533 h 585693"/>
                <a:gd name="connsiteX119" fmla="*/ 410914 w 608814"/>
                <a:gd name="connsiteY119" fmla="*/ 31936 h 585693"/>
                <a:gd name="connsiteX120" fmla="*/ 410914 w 608814"/>
                <a:gd name="connsiteY120" fmla="*/ 15738 h 585693"/>
                <a:gd name="connsiteX121" fmla="*/ 426676 w 608814"/>
                <a:gd name="connsiteY121" fmla="*/ 0 h 5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608814" h="585693">
                  <a:moveTo>
                    <a:pt x="195114" y="351627"/>
                  </a:moveTo>
                  <a:lnTo>
                    <a:pt x="258290" y="351627"/>
                  </a:lnTo>
                  <a:cubicBezTo>
                    <a:pt x="271848" y="351627"/>
                    <a:pt x="282731" y="362580"/>
                    <a:pt x="282731" y="376018"/>
                  </a:cubicBezTo>
                  <a:lnTo>
                    <a:pt x="282731" y="561210"/>
                  </a:lnTo>
                  <a:cubicBezTo>
                    <a:pt x="282731" y="574740"/>
                    <a:pt x="271848" y="585693"/>
                    <a:pt x="258290" y="585693"/>
                  </a:cubicBezTo>
                  <a:lnTo>
                    <a:pt x="195114" y="585693"/>
                  </a:lnTo>
                  <a:cubicBezTo>
                    <a:pt x="181556" y="585693"/>
                    <a:pt x="170673" y="574740"/>
                    <a:pt x="170673" y="561210"/>
                  </a:cubicBezTo>
                  <a:lnTo>
                    <a:pt x="170673" y="376018"/>
                  </a:lnTo>
                  <a:cubicBezTo>
                    <a:pt x="170673" y="362580"/>
                    <a:pt x="181556" y="351627"/>
                    <a:pt x="195114" y="351627"/>
                  </a:cubicBezTo>
                  <a:close/>
                  <a:moveTo>
                    <a:pt x="358100" y="249872"/>
                  </a:moveTo>
                  <a:lnTo>
                    <a:pt x="421316" y="249872"/>
                  </a:lnTo>
                  <a:cubicBezTo>
                    <a:pt x="434771" y="249872"/>
                    <a:pt x="445737" y="260735"/>
                    <a:pt x="445737" y="274267"/>
                  </a:cubicBezTo>
                  <a:lnTo>
                    <a:pt x="445737" y="561206"/>
                  </a:lnTo>
                  <a:cubicBezTo>
                    <a:pt x="445737" y="574738"/>
                    <a:pt x="434771" y="585693"/>
                    <a:pt x="421316" y="585693"/>
                  </a:cubicBezTo>
                  <a:lnTo>
                    <a:pt x="358100" y="585693"/>
                  </a:lnTo>
                  <a:cubicBezTo>
                    <a:pt x="344645" y="585693"/>
                    <a:pt x="333679" y="574738"/>
                    <a:pt x="333679" y="561206"/>
                  </a:cubicBezTo>
                  <a:lnTo>
                    <a:pt x="333679" y="274267"/>
                  </a:lnTo>
                  <a:cubicBezTo>
                    <a:pt x="333679" y="260735"/>
                    <a:pt x="344645" y="249872"/>
                    <a:pt x="358100" y="249872"/>
                  </a:cubicBezTo>
                  <a:close/>
                  <a:moveTo>
                    <a:pt x="140260" y="224680"/>
                  </a:moveTo>
                  <a:cubicBezTo>
                    <a:pt x="168749" y="224680"/>
                    <a:pt x="191844" y="247711"/>
                    <a:pt x="191844" y="276122"/>
                  </a:cubicBezTo>
                  <a:cubicBezTo>
                    <a:pt x="191844" y="304533"/>
                    <a:pt x="168749" y="327564"/>
                    <a:pt x="140260" y="327564"/>
                  </a:cubicBezTo>
                  <a:cubicBezTo>
                    <a:pt x="111771" y="327564"/>
                    <a:pt x="88676" y="304533"/>
                    <a:pt x="88676" y="276122"/>
                  </a:cubicBezTo>
                  <a:cubicBezTo>
                    <a:pt x="88676" y="247711"/>
                    <a:pt x="111771" y="224680"/>
                    <a:pt x="140260" y="224680"/>
                  </a:cubicBezTo>
                  <a:close/>
                  <a:moveTo>
                    <a:pt x="521177" y="148117"/>
                  </a:moveTo>
                  <a:lnTo>
                    <a:pt x="584301" y="148117"/>
                  </a:lnTo>
                  <a:cubicBezTo>
                    <a:pt x="597848" y="148117"/>
                    <a:pt x="608814" y="159070"/>
                    <a:pt x="608814" y="172601"/>
                  </a:cubicBezTo>
                  <a:lnTo>
                    <a:pt x="608814" y="561209"/>
                  </a:lnTo>
                  <a:cubicBezTo>
                    <a:pt x="608814" y="574740"/>
                    <a:pt x="597848" y="585693"/>
                    <a:pt x="584301" y="585693"/>
                  </a:cubicBezTo>
                  <a:lnTo>
                    <a:pt x="521177" y="585693"/>
                  </a:lnTo>
                  <a:cubicBezTo>
                    <a:pt x="507722" y="585693"/>
                    <a:pt x="496756" y="574740"/>
                    <a:pt x="496756" y="561209"/>
                  </a:cubicBezTo>
                  <a:lnTo>
                    <a:pt x="496756" y="172601"/>
                  </a:lnTo>
                  <a:cubicBezTo>
                    <a:pt x="496756" y="159070"/>
                    <a:pt x="507722" y="148117"/>
                    <a:pt x="521177" y="148117"/>
                  </a:cubicBezTo>
                  <a:close/>
                  <a:moveTo>
                    <a:pt x="116229" y="131322"/>
                  </a:moveTo>
                  <a:lnTo>
                    <a:pt x="164246" y="131322"/>
                  </a:lnTo>
                  <a:cubicBezTo>
                    <a:pt x="175214" y="131322"/>
                    <a:pt x="184061" y="140159"/>
                    <a:pt x="184061" y="151113"/>
                  </a:cubicBezTo>
                  <a:lnTo>
                    <a:pt x="184061" y="171457"/>
                  </a:lnTo>
                  <a:cubicBezTo>
                    <a:pt x="193001" y="175231"/>
                    <a:pt x="201019" y="180386"/>
                    <a:pt x="208669" y="186094"/>
                  </a:cubicBezTo>
                  <a:lnTo>
                    <a:pt x="226641" y="175692"/>
                  </a:lnTo>
                  <a:cubicBezTo>
                    <a:pt x="236134" y="170261"/>
                    <a:pt x="248300" y="173482"/>
                    <a:pt x="253737" y="182964"/>
                  </a:cubicBezTo>
                  <a:lnTo>
                    <a:pt x="277792" y="224572"/>
                  </a:lnTo>
                  <a:cubicBezTo>
                    <a:pt x="280465" y="229083"/>
                    <a:pt x="281110" y="234514"/>
                    <a:pt x="279727" y="239577"/>
                  </a:cubicBezTo>
                  <a:cubicBezTo>
                    <a:pt x="278437" y="244640"/>
                    <a:pt x="275119" y="248966"/>
                    <a:pt x="270511" y="251544"/>
                  </a:cubicBezTo>
                  <a:lnTo>
                    <a:pt x="252355" y="262038"/>
                  </a:lnTo>
                  <a:cubicBezTo>
                    <a:pt x="253000" y="266733"/>
                    <a:pt x="253829" y="271335"/>
                    <a:pt x="253829" y="276122"/>
                  </a:cubicBezTo>
                  <a:cubicBezTo>
                    <a:pt x="253829" y="281001"/>
                    <a:pt x="253000" y="285604"/>
                    <a:pt x="252355" y="290206"/>
                  </a:cubicBezTo>
                  <a:lnTo>
                    <a:pt x="270511" y="300700"/>
                  </a:lnTo>
                  <a:cubicBezTo>
                    <a:pt x="279174" y="305671"/>
                    <a:pt x="282308" y="316165"/>
                    <a:pt x="278714" y="325094"/>
                  </a:cubicBezTo>
                  <a:cubicBezTo>
                    <a:pt x="272354" y="322609"/>
                    <a:pt x="265442" y="321136"/>
                    <a:pt x="258253" y="321136"/>
                  </a:cubicBezTo>
                  <a:lnTo>
                    <a:pt x="195858" y="321136"/>
                  </a:lnTo>
                  <a:cubicBezTo>
                    <a:pt x="205904" y="308709"/>
                    <a:pt x="212171" y="293244"/>
                    <a:pt x="212171" y="276122"/>
                  </a:cubicBezTo>
                  <a:cubicBezTo>
                    <a:pt x="212171" y="236539"/>
                    <a:pt x="179914" y="204320"/>
                    <a:pt x="140191" y="204320"/>
                  </a:cubicBezTo>
                  <a:cubicBezTo>
                    <a:pt x="100561" y="204320"/>
                    <a:pt x="68304" y="236539"/>
                    <a:pt x="68304" y="276122"/>
                  </a:cubicBezTo>
                  <a:cubicBezTo>
                    <a:pt x="68304" y="315797"/>
                    <a:pt x="100561" y="348016"/>
                    <a:pt x="140191" y="348016"/>
                  </a:cubicBezTo>
                  <a:cubicBezTo>
                    <a:pt x="143048" y="348016"/>
                    <a:pt x="145721" y="347463"/>
                    <a:pt x="148486" y="347095"/>
                  </a:cubicBezTo>
                  <a:cubicBezTo>
                    <a:pt x="143233" y="355564"/>
                    <a:pt x="140099" y="365414"/>
                    <a:pt x="140099" y="376000"/>
                  </a:cubicBezTo>
                  <a:lnTo>
                    <a:pt x="140099" y="420922"/>
                  </a:lnTo>
                  <a:lnTo>
                    <a:pt x="116229" y="420922"/>
                  </a:lnTo>
                  <a:cubicBezTo>
                    <a:pt x="105261" y="420922"/>
                    <a:pt x="96413" y="412085"/>
                    <a:pt x="96413" y="401131"/>
                  </a:cubicBezTo>
                  <a:lnTo>
                    <a:pt x="96413" y="380787"/>
                  </a:lnTo>
                  <a:cubicBezTo>
                    <a:pt x="87474" y="377013"/>
                    <a:pt x="79455" y="371950"/>
                    <a:pt x="71806" y="366150"/>
                  </a:cubicBezTo>
                  <a:lnTo>
                    <a:pt x="53742" y="376552"/>
                  </a:lnTo>
                  <a:cubicBezTo>
                    <a:pt x="49226" y="379222"/>
                    <a:pt x="43788" y="379866"/>
                    <a:pt x="38719" y="378577"/>
                  </a:cubicBezTo>
                  <a:cubicBezTo>
                    <a:pt x="33650" y="377197"/>
                    <a:pt x="29318" y="373883"/>
                    <a:pt x="26738" y="369372"/>
                  </a:cubicBezTo>
                  <a:lnTo>
                    <a:pt x="2683" y="327764"/>
                  </a:lnTo>
                  <a:cubicBezTo>
                    <a:pt x="-2847" y="318282"/>
                    <a:pt x="471" y="306131"/>
                    <a:pt x="9872" y="300700"/>
                  </a:cubicBezTo>
                  <a:lnTo>
                    <a:pt x="28120" y="290206"/>
                  </a:lnTo>
                  <a:cubicBezTo>
                    <a:pt x="27475" y="285604"/>
                    <a:pt x="26645" y="281001"/>
                    <a:pt x="26645" y="276122"/>
                  </a:cubicBezTo>
                  <a:cubicBezTo>
                    <a:pt x="26645" y="271335"/>
                    <a:pt x="27475" y="266733"/>
                    <a:pt x="28120" y="262038"/>
                  </a:cubicBezTo>
                  <a:lnTo>
                    <a:pt x="9872" y="251544"/>
                  </a:lnTo>
                  <a:cubicBezTo>
                    <a:pt x="471" y="246113"/>
                    <a:pt x="-2847" y="233962"/>
                    <a:pt x="2683" y="224572"/>
                  </a:cubicBezTo>
                  <a:lnTo>
                    <a:pt x="26738" y="182964"/>
                  </a:lnTo>
                  <a:cubicBezTo>
                    <a:pt x="29318" y="178361"/>
                    <a:pt x="33650" y="175139"/>
                    <a:pt x="38719" y="173759"/>
                  </a:cubicBezTo>
                  <a:cubicBezTo>
                    <a:pt x="43788" y="172378"/>
                    <a:pt x="49226" y="173114"/>
                    <a:pt x="53742" y="175692"/>
                  </a:cubicBezTo>
                  <a:lnTo>
                    <a:pt x="71806" y="186094"/>
                  </a:lnTo>
                  <a:cubicBezTo>
                    <a:pt x="79455" y="180386"/>
                    <a:pt x="87474" y="175231"/>
                    <a:pt x="96413" y="171457"/>
                  </a:cubicBezTo>
                  <a:lnTo>
                    <a:pt x="96413" y="151113"/>
                  </a:lnTo>
                  <a:cubicBezTo>
                    <a:pt x="96413" y="140159"/>
                    <a:pt x="105261" y="131322"/>
                    <a:pt x="116229" y="131322"/>
                  </a:cubicBezTo>
                  <a:close/>
                  <a:moveTo>
                    <a:pt x="445756" y="83476"/>
                  </a:moveTo>
                  <a:cubicBezTo>
                    <a:pt x="428335" y="83476"/>
                    <a:pt x="414140" y="97557"/>
                    <a:pt x="414140" y="115044"/>
                  </a:cubicBezTo>
                  <a:cubicBezTo>
                    <a:pt x="414140" y="132438"/>
                    <a:pt x="428335" y="146520"/>
                    <a:pt x="445756" y="146520"/>
                  </a:cubicBezTo>
                  <a:cubicBezTo>
                    <a:pt x="463176" y="146520"/>
                    <a:pt x="477371" y="132438"/>
                    <a:pt x="477371" y="115044"/>
                  </a:cubicBezTo>
                  <a:cubicBezTo>
                    <a:pt x="477371" y="97557"/>
                    <a:pt x="463176" y="83476"/>
                    <a:pt x="445756" y="83476"/>
                  </a:cubicBezTo>
                  <a:close/>
                  <a:moveTo>
                    <a:pt x="426676" y="0"/>
                  </a:moveTo>
                  <a:lnTo>
                    <a:pt x="464835" y="0"/>
                  </a:lnTo>
                  <a:cubicBezTo>
                    <a:pt x="473500" y="0"/>
                    <a:pt x="480597" y="7087"/>
                    <a:pt x="480597" y="15738"/>
                  </a:cubicBezTo>
                  <a:lnTo>
                    <a:pt x="480597" y="31936"/>
                  </a:lnTo>
                  <a:cubicBezTo>
                    <a:pt x="487694" y="34881"/>
                    <a:pt x="494054" y="38931"/>
                    <a:pt x="500138" y="43533"/>
                  </a:cubicBezTo>
                  <a:lnTo>
                    <a:pt x="514425" y="35249"/>
                  </a:lnTo>
                  <a:cubicBezTo>
                    <a:pt x="521983" y="30924"/>
                    <a:pt x="531569" y="33501"/>
                    <a:pt x="535901" y="40956"/>
                  </a:cubicBezTo>
                  <a:lnTo>
                    <a:pt x="554981" y="73996"/>
                  </a:lnTo>
                  <a:cubicBezTo>
                    <a:pt x="557101" y="77585"/>
                    <a:pt x="557654" y="81911"/>
                    <a:pt x="556640" y="85961"/>
                  </a:cubicBezTo>
                  <a:cubicBezTo>
                    <a:pt x="555534" y="89918"/>
                    <a:pt x="552861" y="93415"/>
                    <a:pt x="549266" y="95440"/>
                  </a:cubicBezTo>
                  <a:lnTo>
                    <a:pt x="534887" y="103815"/>
                  </a:lnTo>
                  <a:cubicBezTo>
                    <a:pt x="535348" y="107497"/>
                    <a:pt x="535993" y="111178"/>
                    <a:pt x="535993" y="115044"/>
                  </a:cubicBezTo>
                  <a:cubicBezTo>
                    <a:pt x="535993" y="115872"/>
                    <a:pt x="535809" y="116700"/>
                    <a:pt x="535717" y="117621"/>
                  </a:cubicBezTo>
                  <a:lnTo>
                    <a:pt x="521153" y="117621"/>
                  </a:lnTo>
                  <a:cubicBezTo>
                    <a:pt x="490828" y="117621"/>
                    <a:pt x="466126" y="142286"/>
                    <a:pt x="466126" y="172565"/>
                  </a:cubicBezTo>
                  <a:lnTo>
                    <a:pt x="466126" y="229719"/>
                  </a:lnTo>
                  <a:lnTo>
                    <a:pt x="466126" y="242604"/>
                  </a:lnTo>
                  <a:cubicBezTo>
                    <a:pt x="462715" y="237726"/>
                    <a:pt x="458383" y="233493"/>
                    <a:pt x="453590" y="229995"/>
                  </a:cubicBezTo>
                  <a:cubicBezTo>
                    <a:pt x="444465" y="223369"/>
                    <a:pt x="433404" y="219319"/>
                    <a:pt x="421330" y="219319"/>
                  </a:cubicBezTo>
                  <a:lnTo>
                    <a:pt x="411928" y="219319"/>
                  </a:lnTo>
                  <a:cubicBezTo>
                    <a:pt x="411375" y="217755"/>
                    <a:pt x="410914" y="216098"/>
                    <a:pt x="410914" y="214257"/>
                  </a:cubicBezTo>
                  <a:lnTo>
                    <a:pt x="410914" y="198059"/>
                  </a:lnTo>
                  <a:cubicBezTo>
                    <a:pt x="403817" y="195114"/>
                    <a:pt x="397457" y="191064"/>
                    <a:pt x="391373" y="186463"/>
                  </a:cubicBezTo>
                  <a:lnTo>
                    <a:pt x="377086" y="194746"/>
                  </a:lnTo>
                  <a:cubicBezTo>
                    <a:pt x="373492" y="196863"/>
                    <a:pt x="369160" y="197415"/>
                    <a:pt x="365104" y="196310"/>
                  </a:cubicBezTo>
                  <a:cubicBezTo>
                    <a:pt x="361140" y="195206"/>
                    <a:pt x="357638" y="192629"/>
                    <a:pt x="355610" y="189040"/>
                  </a:cubicBezTo>
                  <a:lnTo>
                    <a:pt x="336530" y="155999"/>
                  </a:lnTo>
                  <a:cubicBezTo>
                    <a:pt x="332198" y="148452"/>
                    <a:pt x="334687" y="138881"/>
                    <a:pt x="342245" y="134463"/>
                  </a:cubicBezTo>
                  <a:lnTo>
                    <a:pt x="356716" y="126180"/>
                  </a:lnTo>
                  <a:cubicBezTo>
                    <a:pt x="356163" y="122498"/>
                    <a:pt x="355518" y="118817"/>
                    <a:pt x="355518" y="115044"/>
                  </a:cubicBezTo>
                  <a:cubicBezTo>
                    <a:pt x="355518" y="111178"/>
                    <a:pt x="356163" y="107497"/>
                    <a:pt x="356716" y="103815"/>
                  </a:cubicBezTo>
                  <a:lnTo>
                    <a:pt x="342245" y="95440"/>
                  </a:lnTo>
                  <a:cubicBezTo>
                    <a:pt x="334687" y="91115"/>
                    <a:pt x="332198" y="81543"/>
                    <a:pt x="336530" y="73996"/>
                  </a:cubicBezTo>
                  <a:lnTo>
                    <a:pt x="355610" y="40956"/>
                  </a:lnTo>
                  <a:cubicBezTo>
                    <a:pt x="357638" y="37366"/>
                    <a:pt x="361140" y="34789"/>
                    <a:pt x="365104" y="33685"/>
                  </a:cubicBezTo>
                  <a:cubicBezTo>
                    <a:pt x="369160" y="32580"/>
                    <a:pt x="373492" y="33133"/>
                    <a:pt x="377086" y="35249"/>
                  </a:cubicBezTo>
                  <a:lnTo>
                    <a:pt x="391373" y="43533"/>
                  </a:lnTo>
                  <a:cubicBezTo>
                    <a:pt x="397457" y="38931"/>
                    <a:pt x="403817" y="34881"/>
                    <a:pt x="410914" y="31936"/>
                  </a:cubicBezTo>
                  <a:lnTo>
                    <a:pt x="410914" y="15738"/>
                  </a:lnTo>
                  <a:cubicBezTo>
                    <a:pt x="410914" y="7087"/>
                    <a:pt x="418011" y="0"/>
                    <a:pt x="426676" y="0"/>
                  </a:cubicBezTo>
                  <a:close/>
                </a:path>
              </a:pathLst>
            </a:custGeom>
            <a:solidFill>
              <a:schemeClr val="tx1">
                <a:lumMod val="50000"/>
                <a:lumOff val="50000"/>
              </a:schemeClr>
            </a:solidFill>
            <a:ln>
              <a:noFill/>
            </a:ln>
          </p:spPr>
        </p:sp>
        <p:sp>
          <p:nvSpPr>
            <p:cNvPr id="11" name="iṥ1íḓê">
              <a:extLst>
                <a:ext uri="{FF2B5EF4-FFF2-40B4-BE49-F238E27FC236}">
                  <a16:creationId xmlns:a16="http://schemas.microsoft.com/office/drawing/2014/main" id="{2580716F-42DC-4F51-BC28-CA2536823717}"/>
                </a:ext>
              </a:extLst>
            </p:cNvPr>
            <p:cNvSpPr/>
            <p:nvPr/>
          </p:nvSpPr>
          <p:spPr>
            <a:xfrm>
              <a:off x="4597747" y="3789040"/>
              <a:ext cx="1187303" cy="1332509"/>
            </a:xfrm>
            <a:custGeom>
              <a:avLst/>
              <a:gdLst>
                <a:gd name="connsiteX0" fmla="*/ 316070 w 720222"/>
                <a:gd name="connsiteY0" fmla="*/ 0 h 808304"/>
                <a:gd name="connsiteX1" fmla="*/ 720222 w 720222"/>
                <a:gd name="connsiteY1" fmla="*/ 404152 h 808304"/>
                <a:gd name="connsiteX2" fmla="*/ 316070 w 720222"/>
                <a:gd name="connsiteY2" fmla="*/ 808304 h 808304"/>
                <a:gd name="connsiteX3" fmla="*/ 30291 w 720222"/>
                <a:gd name="connsiteY3" fmla="*/ 689931 h 808304"/>
                <a:gd name="connsiteX4" fmla="*/ 0 w 720222"/>
                <a:gd name="connsiteY4" fmla="*/ 653217 h 808304"/>
                <a:gd name="connsiteX5" fmla="*/ 19059 w 720222"/>
                <a:gd name="connsiteY5" fmla="*/ 630117 h 808304"/>
                <a:gd name="connsiteX6" fmla="*/ 88082 w 720222"/>
                <a:gd name="connsiteY6" fmla="*/ 404152 h 808304"/>
                <a:gd name="connsiteX7" fmla="*/ 19059 w 720222"/>
                <a:gd name="connsiteY7" fmla="*/ 178187 h 808304"/>
                <a:gd name="connsiteX8" fmla="*/ 0 w 720222"/>
                <a:gd name="connsiteY8" fmla="*/ 155087 h 808304"/>
                <a:gd name="connsiteX9" fmla="*/ 30291 w 720222"/>
                <a:gd name="connsiteY9" fmla="*/ 118373 h 808304"/>
                <a:gd name="connsiteX10" fmla="*/ 316070 w 720222"/>
                <a:gd name="connsiteY10" fmla="*/ 0 h 80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222" h="808304">
                  <a:moveTo>
                    <a:pt x="316070" y="0"/>
                  </a:moveTo>
                  <a:cubicBezTo>
                    <a:pt x="539277" y="0"/>
                    <a:pt x="720222" y="180945"/>
                    <a:pt x="720222" y="404152"/>
                  </a:cubicBezTo>
                  <a:cubicBezTo>
                    <a:pt x="720222" y="627359"/>
                    <a:pt x="539277" y="808304"/>
                    <a:pt x="316070" y="808304"/>
                  </a:cubicBezTo>
                  <a:cubicBezTo>
                    <a:pt x="204467" y="808304"/>
                    <a:pt x="103429" y="763068"/>
                    <a:pt x="30291" y="689931"/>
                  </a:cubicBezTo>
                  <a:lnTo>
                    <a:pt x="0" y="653217"/>
                  </a:lnTo>
                  <a:lnTo>
                    <a:pt x="19059" y="630117"/>
                  </a:lnTo>
                  <a:cubicBezTo>
                    <a:pt x="62637" y="565614"/>
                    <a:pt x="88082" y="487855"/>
                    <a:pt x="88082" y="404152"/>
                  </a:cubicBezTo>
                  <a:cubicBezTo>
                    <a:pt x="88082" y="320450"/>
                    <a:pt x="62637" y="242690"/>
                    <a:pt x="19059" y="178187"/>
                  </a:cubicBezTo>
                  <a:lnTo>
                    <a:pt x="0" y="155087"/>
                  </a:lnTo>
                  <a:lnTo>
                    <a:pt x="30291" y="118373"/>
                  </a:lnTo>
                  <a:cubicBezTo>
                    <a:pt x="103429" y="45236"/>
                    <a:pt x="204467" y="0"/>
                    <a:pt x="316070" y="0"/>
                  </a:cubicBezTo>
                  <a:close/>
                </a:path>
              </a:pathLst>
            </a:custGeom>
            <a:solidFill>
              <a:schemeClr val="accent1"/>
            </a:solidFill>
            <a:ln w="57150">
              <a:solidFill>
                <a:schemeClr val="bg1"/>
              </a:solidFill>
              <a:miter lim="400000"/>
            </a:ln>
          </p:spPr>
          <p:txBody>
            <a:bodyPr wrap="square" lIns="19050" tIns="19050" rIns="19050" bIns="19050" anchor="ctr">
              <a:noAutofit/>
            </a:bodyPr>
            <a:lstStyle/>
            <a:p>
              <a:endParaRPr sz="2000"/>
            </a:p>
          </p:txBody>
        </p:sp>
        <p:sp>
          <p:nvSpPr>
            <p:cNvPr id="12" name="ïśḻíḍe">
              <a:extLst>
                <a:ext uri="{FF2B5EF4-FFF2-40B4-BE49-F238E27FC236}">
                  <a16:creationId xmlns:a16="http://schemas.microsoft.com/office/drawing/2014/main" id="{5ABD545E-F8D5-4D77-972E-F78BD9555269}"/>
                </a:ext>
              </a:extLst>
            </p:cNvPr>
            <p:cNvSpPr/>
            <p:nvPr/>
          </p:nvSpPr>
          <p:spPr bwMode="auto">
            <a:xfrm>
              <a:off x="4817006" y="4211021"/>
              <a:ext cx="603581" cy="488547"/>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chemeClr val="bg1"/>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sp>
          <p:nvSpPr>
            <p:cNvPr id="13" name="išḻïḓé">
              <a:extLst>
                <a:ext uri="{FF2B5EF4-FFF2-40B4-BE49-F238E27FC236}">
                  <a16:creationId xmlns:a16="http://schemas.microsoft.com/office/drawing/2014/main" id="{1B965102-E4B9-43AF-B2A4-322753E0C7E3}"/>
                </a:ext>
              </a:extLst>
            </p:cNvPr>
            <p:cNvSpPr/>
            <p:nvPr/>
          </p:nvSpPr>
          <p:spPr>
            <a:xfrm>
              <a:off x="2631543" y="3954307"/>
              <a:ext cx="1085615" cy="1085616"/>
            </a:xfrm>
            <a:prstGeom prst="ellipse">
              <a:avLst/>
            </a:prstGeom>
            <a:solidFill>
              <a:schemeClr val="bg1">
                <a:lumMod val="95000"/>
              </a:schemeClr>
            </a:solidFill>
            <a:ln w="57150">
              <a:solidFill>
                <a:schemeClr val="bg1"/>
              </a:solidFill>
              <a:miter lim="400000"/>
            </a:ln>
          </p:spPr>
          <p:txBody>
            <a:bodyPr lIns="19050" tIns="19050" rIns="19050" bIns="19050" anchor="ctr"/>
            <a:lstStyle/>
            <a:p>
              <a:endParaRPr sz="2000"/>
            </a:p>
          </p:txBody>
        </p:sp>
        <p:sp>
          <p:nvSpPr>
            <p:cNvPr id="14" name="íŝľíḍê">
              <a:extLst>
                <a:ext uri="{FF2B5EF4-FFF2-40B4-BE49-F238E27FC236}">
                  <a16:creationId xmlns:a16="http://schemas.microsoft.com/office/drawing/2014/main" id="{815BE01F-664D-44A2-A48D-89604EEDFC01}"/>
                </a:ext>
              </a:extLst>
            </p:cNvPr>
            <p:cNvSpPr/>
            <p:nvPr/>
          </p:nvSpPr>
          <p:spPr bwMode="auto">
            <a:xfrm>
              <a:off x="3132017"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经验设计</a:t>
              </a:r>
              <a:endParaRPr lang="en-US" altLang="zh-CN" sz="2000" dirty="0">
                <a:latin typeface="黑体" panose="02010609060101010101" pitchFamily="49" charset="-122"/>
                <a:ea typeface="黑体" panose="02010609060101010101" pitchFamily="49" charset="-122"/>
              </a:endParaRPr>
            </a:p>
          </p:txBody>
        </p:sp>
        <p:sp>
          <p:nvSpPr>
            <p:cNvPr id="15" name="íŝľíḍê">
              <a:extLst>
                <a:ext uri="{FF2B5EF4-FFF2-40B4-BE49-F238E27FC236}">
                  <a16:creationId xmlns:a16="http://schemas.microsoft.com/office/drawing/2014/main" id="{6CC16CDA-92C7-406D-8742-8CE0198A0E09}"/>
                </a:ext>
              </a:extLst>
            </p:cNvPr>
            <p:cNvSpPr/>
            <p:nvPr/>
          </p:nvSpPr>
          <p:spPr bwMode="auto">
            <a:xfrm>
              <a:off x="4757896" y="5277819"/>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半理论</a:t>
              </a:r>
              <a:endParaRPr lang="en-US" altLang="zh-CN" sz="2000" dirty="0">
                <a:latin typeface="黑体" panose="02010609060101010101" pitchFamily="49" charset="-122"/>
                <a:ea typeface="黑体" panose="02010609060101010101" pitchFamily="49" charset="-122"/>
              </a:endParaRPr>
            </a:p>
            <a:p>
              <a:pPr algn="ctr">
                <a:lnSpc>
                  <a:spcPct val="150000"/>
                </a:lnSpc>
                <a:spcBef>
                  <a:spcPct val="0"/>
                </a:spcBef>
              </a:pPr>
              <a:r>
                <a:rPr lang="zh-CN" altLang="en-US" sz="2000" dirty="0">
                  <a:latin typeface="黑体" panose="02010609060101010101" pitchFamily="49" charset="-122"/>
                  <a:ea typeface="黑体" panose="02010609060101010101" pitchFamily="49" charset="-122"/>
                </a:rPr>
                <a:t>半经验设计</a:t>
              </a:r>
              <a:endParaRPr lang="en-US" altLang="zh-CN" sz="2000" dirty="0">
                <a:latin typeface="黑体" panose="02010609060101010101" pitchFamily="49" charset="-122"/>
                <a:ea typeface="黑体" panose="02010609060101010101" pitchFamily="49" charset="-122"/>
              </a:endParaRPr>
            </a:p>
          </p:txBody>
        </p:sp>
        <p:sp>
          <p:nvSpPr>
            <p:cNvPr id="16" name="íŝľíḍê">
              <a:extLst>
                <a:ext uri="{FF2B5EF4-FFF2-40B4-BE49-F238E27FC236}">
                  <a16:creationId xmlns:a16="http://schemas.microsoft.com/office/drawing/2014/main" id="{F38CC006-5594-43C8-9432-E98A069C4C67}"/>
                </a:ext>
              </a:extLst>
            </p:cNvPr>
            <p:cNvSpPr/>
            <p:nvPr/>
          </p:nvSpPr>
          <p:spPr bwMode="auto">
            <a:xfrm>
              <a:off x="6287618"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现代设计</a:t>
              </a:r>
              <a:endParaRPr lang="en-US" altLang="zh-CN" sz="2000" dirty="0">
                <a:latin typeface="黑体" panose="02010609060101010101" pitchFamily="49" charset="-122"/>
                <a:ea typeface="黑体" panose="02010609060101010101" pitchFamily="49" charset="-122"/>
              </a:endParaRPr>
            </a:p>
          </p:txBody>
        </p:sp>
        <p:sp>
          <p:nvSpPr>
            <p:cNvPr id="17" name="íšḻiďe">
              <a:extLst>
                <a:ext uri="{FF2B5EF4-FFF2-40B4-BE49-F238E27FC236}">
                  <a16:creationId xmlns:a16="http://schemas.microsoft.com/office/drawing/2014/main" id="{9EEC707C-B833-4C36-A081-5F8F4A1D90A8}"/>
                </a:ext>
              </a:extLst>
            </p:cNvPr>
            <p:cNvSpPr/>
            <p:nvPr/>
          </p:nvSpPr>
          <p:spPr>
            <a:xfrm>
              <a:off x="3420373" y="3789040"/>
              <a:ext cx="1187303" cy="1332509"/>
            </a:xfrm>
            <a:custGeom>
              <a:avLst/>
              <a:gdLst>
                <a:gd name="connsiteX0" fmla="*/ 404152 w 720222"/>
                <a:gd name="connsiteY0" fmla="*/ 0 h 808304"/>
                <a:gd name="connsiteX1" fmla="*/ 689931 w 720222"/>
                <a:gd name="connsiteY1" fmla="*/ 118373 h 808304"/>
                <a:gd name="connsiteX2" fmla="*/ 720222 w 720222"/>
                <a:gd name="connsiteY2" fmla="*/ 155087 h 808304"/>
                <a:gd name="connsiteX3" fmla="*/ 701163 w 720222"/>
                <a:gd name="connsiteY3" fmla="*/ 178187 h 808304"/>
                <a:gd name="connsiteX4" fmla="*/ 632140 w 720222"/>
                <a:gd name="connsiteY4" fmla="*/ 404152 h 808304"/>
                <a:gd name="connsiteX5" fmla="*/ 701163 w 720222"/>
                <a:gd name="connsiteY5" fmla="*/ 630117 h 808304"/>
                <a:gd name="connsiteX6" fmla="*/ 720222 w 720222"/>
                <a:gd name="connsiteY6" fmla="*/ 653217 h 808304"/>
                <a:gd name="connsiteX7" fmla="*/ 689931 w 720222"/>
                <a:gd name="connsiteY7" fmla="*/ 689931 h 808304"/>
                <a:gd name="connsiteX8" fmla="*/ 404152 w 720222"/>
                <a:gd name="connsiteY8" fmla="*/ 808304 h 808304"/>
                <a:gd name="connsiteX9" fmla="*/ 0 w 720222"/>
                <a:gd name="connsiteY9" fmla="*/ 404152 h 808304"/>
                <a:gd name="connsiteX10" fmla="*/ 404152 w 720222"/>
                <a:gd name="connsiteY10" fmla="*/ 0 h 80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222" h="808304">
                  <a:moveTo>
                    <a:pt x="404152" y="0"/>
                  </a:moveTo>
                  <a:cubicBezTo>
                    <a:pt x="515756" y="0"/>
                    <a:pt x="616794" y="45236"/>
                    <a:pt x="689931" y="118373"/>
                  </a:cubicBezTo>
                  <a:lnTo>
                    <a:pt x="720222" y="155087"/>
                  </a:lnTo>
                  <a:lnTo>
                    <a:pt x="701163" y="178187"/>
                  </a:lnTo>
                  <a:cubicBezTo>
                    <a:pt x="657586" y="242690"/>
                    <a:pt x="632140" y="320450"/>
                    <a:pt x="632140" y="404152"/>
                  </a:cubicBezTo>
                  <a:cubicBezTo>
                    <a:pt x="632140" y="487855"/>
                    <a:pt x="657586" y="565614"/>
                    <a:pt x="701163" y="630117"/>
                  </a:cubicBezTo>
                  <a:lnTo>
                    <a:pt x="720222" y="653217"/>
                  </a:lnTo>
                  <a:lnTo>
                    <a:pt x="689931" y="689931"/>
                  </a:lnTo>
                  <a:cubicBezTo>
                    <a:pt x="616794" y="763068"/>
                    <a:pt x="515756" y="808304"/>
                    <a:pt x="404152" y="808304"/>
                  </a:cubicBezTo>
                  <a:cubicBezTo>
                    <a:pt x="180945" y="808304"/>
                    <a:pt x="0" y="627359"/>
                    <a:pt x="0" y="404152"/>
                  </a:cubicBezTo>
                  <a:cubicBezTo>
                    <a:pt x="0" y="180945"/>
                    <a:pt x="180945" y="0"/>
                    <a:pt x="404152" y="0"/>
                  </a:cubicBezTo>
                  <a:close/>
                </a:path>
              </a:pathLst>
            </a:custGeom>
            <a:solidFill>
              <a:schemeClr val="accent1"/>
            </a:solidFill>
            <a:ln w="57150">
              <a:solidFill>
                <a:schemeClr val="bg1"/>
              </a:solidFill>
              <a:miter lim="400000"/>
            </a:ln>
          </p:spPr>
          <p:txBody>
            <a:bodyPr wrap="square" lIns="19050" tIns="19050" rIns="19050" bIns="19050" anchor="ctr">
              <a:noAutofit/>
            </a:bodyPr>
            <a:lstStyle/>
            <a:p>
              <a:endParaRPr sz="2000"/>
            </a:p>
          </p:txBody>
        </p:sp>
        <p:sp>
          <p:nvSpPr>
            <p:cNvPr id="18" name="îṥḻîḑè">
              <a:extLst>
                <a:ext uri="{FF2B5EF4-FFF2-40B4-BE49-F238E27FC236}">
                  <a16:creationId xmlns:a16="http://schemas.microsoft.com/office/drawing/2014/main" id="{897E2E23-450F-4C38-AD25-6DFC0634A027}"/>
                </a:ext>
              </a:extLst>
            </p:cNvPr>
            <p:cNvSpPr/>
            <p:nvPr/>
          </p:nvSpPr>
          <p:spPr bwMode="auto">
            <a:xfrm>
              <a:off x="3821823" y="4210177"/>
              <a:ext cx="509750" cy="490235"/>
            </a:xfrm>
            <a:custGeom>
              <a:avLst/>
              <a:gdLst>
                <a:gd name="connsiteX0" fmla="*/ 61288 w 609549"/>
                <a:gd name="connsiteY0" fmla="*/ 383285 h 586216"/>
                <a:gd name="connsiteX1" fmla="*/ 71162 w 609549"/>
                <a:gd name="connsiteY1" fmla="*/ 387101 h 586216"/>
                <a:gd name="connsiteX2" fmla="*/ 120018 w 609549"/>
                <a:gd name="connsiteY2" fmla="*/ 435892 h 586216"/>
                <a:gd name="connsiteX3" fmla="*/ 120018 w 609549"/>
                <a:gd name="connsiteY3" fmla="*/ 454200 h 586216"/>
                <a:gd name="connsiteX4" fmla="*/ 56639 w 609549"/>
                <a:gd name="connsiteY4" fmla="*/ 517543 h 586216"/>
                <a:gd name="connsiteX5" fmla="*/ 35592 w 609549"/>
                <a:gd name="connsiteY5" fmla="*/ 513644 h 586216"/>
                <a:gd name="connsiteX6" fmla="*/ 51877 w 609549"/>
                <a:gd name="connsiteY6" fmla="*/ 388099 h 586216"/>
                <a:gd name="connsiteX7" fmla="*/ 61288 w 609549"/>
                <a:gd name="connsiteY7" fmla="*/ 383285 h 586216"/>
                <a:gd name="connsiteX8" fmla="*/ 235245 w 609549"/>
                <a:gd name="connsiteY8" fmla="*/ 302810 h 586216"/>
                <a:gd name="connsiteX9" fmla="*/ 306042 w 609549"/>
                <a:gd name="connsiteY9" fmla="*/ 373466 h 586216"/>
                <a:gd name="connsiteX10" fmla="*/ 258717 w 609549"/>
                <a:gd name="connsiteY10" fmla="*/ 420680 h 586216"/>
                <a:gd name="connsiteX11" fmla="*/ 230246 w 609549"/>
                <a:gd name="connsiteY11" fmla="*/ 550152 h 586216"/>
                <a:gd name="connsiteX12" fmla="*/ 92223 w 609549"/>
                <a:gd name="connsiteY12" fmla="*/ 575305 h 586216"/>
                <a:gd name="connsiteX13" fmla="*/ 88748 w 609549"/>
                <a:gd name="connsiteY13" fmla="*/ 556143 h 586216"/>
                <a:gd name="connsiteX14" fmla="*/ 165115 w 609549"/>
                <a:gd name="connsiteY14" fmla="*/ 479877 h 586216"/>
                <a:gd name="connsiteX15" fmla="*/ 165115 w 609549"/>
                <a:gd name="connsiteY15" fmla="*/ 446308 h 586216"/>
                <a:gd name="connsiteX16" fmla="*/ 88700 w 609549"/>
                <a:gd name="connsiteY16" fmla="*/ 369995 h 586216"/>
                <a:gd name="connsiteX17" fmla="*/ 92128 w 609549"/>
                <a:gd name="connsiteY17" fmla="*/ 350976 h 586216"/>
                <a:gd name="connsiteX18" fmla="*/ 189111 w 609549"/>
                <a:gd name="connsiteY18" fmla="*/ 348884 h 586216"/>
                <a:gd name="connsiteX19" fmla="*/ 257958 w 609549"/>
                <a:gd name="connsiteY19" fmla="*/ 161679 h 586216"/>
                <a:gd name="connsiteX20" fmla="*/ 317251 w 609549"/>
                <a:gd name="connsiteY20" fmla="*/ 220879 h 586216"/>
                <a:gd name="connsiteX21" fmla="*/ 388070 w 609549"/>
                <a:gd name="connsiteY21" fmla="*/ 291586 h 586216"/>
                <a:gd name="connsiteX22" fmla="*/ 604906 w 609549"/>
                <a:gd name="connsiteY22" fmla="*/ 508130 h 586216"/>
                <a:gd name="connsiteX23" fmla="*/ 604906 w 609549"/>
                <a:gd name="connsiteY23" fmla="*/ 530526 h 586216"/>
                <a:gd name="connsiteX24" fmla="*/ 556567 w 609549"/>
                <a:gd name="connsiteY24" fmla="*/ 578789 h 586216"/>
                <a:gd name="connsiteX25" fmla="*/ 545327 w 609549"/>
                <a:gd name="connsiteY25" fmla="*/ 583449 h 586216"/>
                <a:gd name="connsiteX26" fmla="*/ 534135 w 609549"/>
                <a:gd name="connsiteY26" fmla="*/ 578789 h 586216"/>
                <a:gd name="connsiteX27" fmla="*/ 317251 w 609549"/>
                <a:gd name="connsiteY27" fmla="*/ 362293 h 586216"/>
                <a:gd name="connsiteX28" fmla="*/ 246481 w 609549"/>
                <a:gd name="connsiteY28" fmla="*/ 291586 h 586216"/>
                <a:gd name="connsiteX29" fmla="*/ 187140 w 609549"/>
                <a:gd name="connsiteY29" fmla="*/ 232339 h 586216"/>
                <a:gd name="connsiteX30" fmla="*/ 58606 w 609549"/>
                <a:gd name="connsiteY30" fmla="*/ 160814 h 586216"/>
                <a:gd name="connsiteX31" fmla="*/ 126401 w 609549"/>
                <a:gd name="connsiteY31" fmla="*/ 228498 h 586216"/>
                <a:gd name="connsiteX32" fmla="*/ 111975 w 609549"/>
                <a:gd name="connsiteY32" fmla="*/ 242899 h 586216"/>
                <a:gd name="connsiteX33" fmla="*/ 119307 w 609549"/>
                <a:gd name="connsiteY33" fmla="*/ 250219 h 586216"/>
                <a:gd name="connsiteX34" fmla="*/ 119307 w 609549"/>
                <a:gd name="connsiteY34" fmla="*/ 277692 h 586216"/>
                <a:gd name="connsiteX35" fmla="*/ 115641 w 609549"/>
                <a:gd name="connsiteY35" fmla="*/ 281352 h 586216"/>
                <a:gd name="connsiteX36" fmla="*/ 88123 w 609549"/>
                <a:gd name="connsiteY36" fmla="*/ 281352 h 586216"/>
                <a:gd name="connsiteX37" fmla="*/ 5712 w 609549"/>
                <a:gd name="connsiteY37" fmla="*/ 199029 h 586216"/>
                <a:gd name="connsiteX38" fmla="*/ 5712 w 609549"/>
                <a:gd name="connsiteY38" fmla="*/ 171604 h 586216"/>
                <a:gd name="connsiteX39" fmla="*/ 9378 w 609549"/>
                <a:gd name="connsiteY39" fmla="*/ 167944 h 586216"/>
                <a:gd name="connsiteX40" fmla="*/ 36849 w 609549"/>
                <a:gd name="connsiteY40" fmla="*/ 167944 h 586216"/>
                <a:gd name="connsiteX41" fmla="*/ 44180 w 609549"/>
                <a:gd name="connsiteY41" fmla="*/ 175264 h 586216"/>
                <a:gd name="connsiteX42" fmla="*/ 585775 w 609549"/>
                <a:gd name="connsiteY42" fmla="*/ 66370 h 586216"/>
                <a:gd name="connsiteX43" fmla="*/ 595263 w 609549"/>
                <a:gd name="connsiteY43" fmla="*/ 73839 h 586216"/>
                <a:gd name="connsiteX44" fmla="*/ 578978 w 609549"/>
                <a:gd name="connsiteY44" fmla="*/ 199341 h 586216"/>
                <a:gd name="connsiteX45" fmla="*/ 559693 w 609549"/>
                <a:gd name="connsiteY45" fmla="*/ 200387 h 586216"/>
                <a:gd name="connsiteX46" fmla="*/ 510789 w 609549"/>
                <a:gd name="connsiteY46" fmla="*/ 151612 h 586216"/>
                <a:gd name="connsiteX47" fmla="*/ 510789 w 609549"/>
                <a:gd name="connsiteY47" fmla="*/ 133262 h 586216"/>
                <a:gd name="connsiteX48" fmla="*/ 574216 w 609549"/>
                <a:gd name="connsiteY48" fmla="*/ 69988 h 586216"/>
                <a:gd name="connsiteX49" fmla="*/ 585775 w 609549"/>
                <a:gd name="connsiteY49" fmla="*/ 66370 h 586216"/>
                <a:gd name="connsiteX50" fmla="*/ 158702 w 609549"/>
                <a:gd name="connsiteY50" fmla="*/ 26758 h 586216"/>
                <a:gd name="connsiteX51" fmla="*/ 172463 w 609549"/>
                <a:gd name="connsiteY51" fmla="*/ 32464 h 586216"/>
                <a:gd name="connsiteX52" fmla="*/ 179701 w 609549"/>
                <a:gd name="connsiteY52" fmla="*/ 39691 h 586216"/>
                <a:gd name="connsiteX53" fmla="*/ 246935 w 609549"/>
                <a:gd name="connsiteY53" fmla="*/ 106831 h 586216"/>
                <a:gd name="connsiteX54" fmla="*/ 254886 w 609549"/>
                <a:gd name="connsiteY54" fmla="*/ 114819 h 586216"/>
                <a:gd name="connsiteX55" fmla="*/ 257600 w 609549"/>
                <a:gd name="connsiteY55" fmla="*/ 138879 h 586216"/>
                <a:gd name="connsiteX56" fmla="*/ 254886 w 609549"/>
                <a:gd name="connsiteY56" fmla="*/ 142255 h 586216"/>
                <a:gd name="connsiteX57" fmla="*/ 252315 w 609549"/>
                <a:gd name="connsiteY57" fmla="*/ 144823 h 586216"/>
                <a:gd name="connsiteX58" fmla="*/ 246696 w 609549"/>
                <a:gd name="connsiteY58" fmla="*/ 150434 h 586216"/>
                <a:gd name="connsiteX59" fmla="*/ 175892 w 609549"/>
                <a:gd name="connsiteY59" fmla="*/ 221140 h 586216"/>
                <a:gd name="connsiteX60" fmla="*/ 172463 w 609549"/>
                <a:gd name="connsiteY60" fmla="*/ 224611 h 586216"/>
                <a:gd name="connsiteX61" fmla="*/ 170130 w 609549"/>
                <a:gd name="connsiteY61" fmla="*/ 226560 h 586216"/>
                <a:gd name="connsiteX62" fmla="*/ 162274 w 609549"/>
                <a:gd name="connsiteY62" fmla="*/ 229936 h 586216"/>
                <a:gd name="connsiteX63" fmla="*/ 158702 w 609549"/>
                <a:gd name="connsiteY63" fmla="*/ 230269 h 586216"/>
                <a:gd name="connsiteX64" fmla="*/ 144942 w 609549"/>
                <a:gd name="connsiteY64" fmla="*/ 224611 h 586216"/>
                <a:gd name="connsiteX65" fmla="*/ 137609 w 609549"/>
                <a:gd name="connsiteY65" fmla="*/ 217288 h 586216"/>
                <a:gd name="connsiteX66" fmla="*/ 69804 w 609549"/>
                <a:gd name="connsiteY66" fmla="*/ 149578 h 586216"/>
                <a:gd name="connsiteX67" fmla="*/ 62519 w 609549"/>
                <a:gd name="connsiteY67" fmla="*/ 142255 h 586216"/>
                <a:gd name="connsiteX68" fmla="*/ 62519 w 609549"/>
                <a:gd name="connsiteY68" fmla="*/ 114819 h 586216"/>
                <a:gd name="connsiteX69" fmla="*/ 144942 w 609549"/>
                <a:gd name="connsiteY69" fmla="*/ 32464 h 586216"/>
                <a:gd name="connsiteX70" fmla="*/ 158702 w 609549"/>
                <a:gd name="connsiteY70" fmla="*/ 26758 h 586216"/>
                <a:gd name="connsiteX71" fmla="*/ 254809 w 609549"/>
                <a:gd name="connsiteY71" fmla="*/ 6542 h 586216"/>
                <a:gd name="connsiteX72" fmla="*/ 321015 w 609549"/>
                <a:gd name="connsiteY72" fmla="*/ 29913 h 586216"/>
                <a:gd name="connsiteX73" fmla="*/ 260017 w 609549"/>
                <a:gd name="connsiteY73" fmla="*/ 97465 h 586216"/>
                <a:gd name="connsiteX74" fmla="*/ 193067 w 609549"/>
                <a:gd name="connsiteY74" fmla="*/ 30626 h 586216"/>
                <a:gd name="connsiteX75" fmla="*/ 254809 w 609549"/>
                <a:gd name="connsiteY75" fmla="*/ 6542 h 586216"/>
                <a:gd name="connsiteX76" fmla="*/ 503105 w 609549"/>
                <a:gd name="connsiteY76" fmla="*/ 953 h 586216"/>
                <a:gd name="connsiteX77" fmla="*/ 538560 w 609549"/>
                <a:gd name="connsiteY77" fmla="*/ 10911 h 586216"/>
                <a:gd name="connsiteX78" fmla="*/ 542083 w 609549"/>
                <a:gd name="connsiteY78" fmla="*/ 30073 h 586216"/>
                <a:gd name="connsiteX79" fmla="*/ 465709 w 609549"/>
                <a:gd name="connsiteY79" fmla="*/ 106341 h 586216"/>
                <a:gd name="connsiteX80" fmla="*/ 465709 w 609549"/>
                <a:gd name="connsiteY80" fmla="*/ 139911 h 586216"/>
                <a:gd name="connsiteX81" fmla="*/ 542131 w 609549"/>
                <a:gd name="connsiteY81" fmla="*/ 216227 h 586216"/>
                <a:gd name="connsiteX82" fmla="*/ 538655 w 609549"/>
                <a:gd name="connsiteY82" fmla="*/ 235246 h 586216"/>
                <a:gd name="connsiteX83" fmla="*/ 442187 w 609549"/>
                <a:gd name="connsiteY83" fmla="*/ 237528 h 586216"/>
                <a:gd name="connsiteX84" fmla="*/ 399238 w 609549"/>
                <a:gd name="connsiteY84" fmla="*/ 280370 h 586216"/>
                <a:gd name="connsiteX85" fmla="*/ 328482 w 609549"/>
                <a:gd name="connsiteY85" fmla="*/ 209712 h 586216"/>
                <a:gd name="connsiteX86" fmla="*/ 372240 w 609549"/>
                <a:gd name="connsiteY86" fmla="*/ 166015 h 586216"/>
                <a:gd name="connsiteX87" fmla="*/ 400571 w 609549"/>
                <a:gd name="connsiteY87" fmla="*/ 36064 h 586216"/>
                <a:gd name="connsiteX88" fmla="*/ 503105 w 609549"/>
                <a:gd name="connsiteY88" fmla="*/ 953 h 58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9549" h="586216">
                  <a:moveTo>
                    <a:pt x="61288" y="383285"/>
                  </a:moveTo>
                  <a:cubicBezTo>
                    <a:pt x="64829" y="383106"/>
                    <a:pt x="68448" y="384367"/>
                    <a:pt x="71162" y="387101"/>
                  </a:cubicBezTo>
                  <a:lnTo>
                    <a:pt x="120018" y="435892"/>
                  </a:lnTo>
                  <a:cubicBezTo>
                    <a:pt x="125113" y="440933"/>
                    <a:pt x="125113" y="449160"/>
                    <a:pt x="120018" y="454200"/>
                  </a:cubicBezTo>
                  <a:lnTo>
                    <a:pt x="56639" y="517543"/>
                  </a:lnTo>
                  <a:cubicBezTo>
                    <a:pt x="50211" y="523963"/>
                    <a:pt x="39211" y="522013"/>
                    <a:pt x="35592" y="513644"/>
                  </a:cubicBezTo>
                  <a:cubicBezTo>
                    <a:pt x="17783" y="472794"/>
                    <a:pt x="23211" y="424288"/>
                    <a:pt x="51877" y="388099"/>
                  </a:cubicBezTo>
                  <a:cubicBezTo>
                    <a:pt x="54282" y="385079"/>
                    <a:pt x="57746" y="383463"/>
                    <a:pt x="61288" y="383285"/>
                  </a:cubicBezTo>
                  <a:close/>
                  <a:moveTo>
                    <a:pt x="235245" y="302810"/>
                  </a:moveTo>
                  <a:lnTo>
                    <a:pt x="306042" y="373466"/>
                  </a:lnTo>
                  <a:lnTo>
                    <a:pt x="258717" y="420680"/>
                  </a:lnTo>
                  <a:cubicBezTo>
                    <a:pt x="274667" y="464329"/>
                    <a:pt x="265192" y="515300"/>
                    <a:pt x="230246" y="550152"/>
                  </a:cubicBezTo>
                  <a:cubicBezTo>
                    <a:pt x="192919" y="587430"/>
                    <a:pt x="137644" y="595798"/>
                    <a:pt x="92223" y="575305"/>
                  </a:cubicBezTo>
                  <a:cubicBezTo>
                    <a:pt x="84701" y="571882"/>
                    <a:pt x="82892" y="561992"/>
                    <a:pt x="88748" y="556143"/>
                  </a:cubicBezTo>
                  <a:lnTo>
                    <a:pt x="165115" y="479877"/>
                  </a:lnTo>
                  <a:cubicBezTo>
                    <a:pt x="174399" y="470605"/>
                    <a:pt x="174399" y="455580"/>
                    <a:pt x="165115" y="446308"/>
                  </a:cubicBezTo>
                  <a:lnTo>
                    <a:pt x="88700" y="369995"/>
                  </a:lnTo>
                  <a:cubicBezTo>
                    <a:pt x="82844" y="364194"/>
                    <a:pt x="84653" y="354399"/>
                    <a:pt x="92128" y="350976"/>
                  </a:cubicBezTo>
                  <a:cubicBezTo>
                    <a:pt x="122789" y="337092"/>
                    <a:pt x="157973" y="336379"/>
                    <a:pt x="189111" y="348884"/>
                  </a:cubicBezTo>
                  <a:close/>
                  <a:moveTo>
                    <a:pt x="257958" y="161679"/>
                  </a:moveTo>
                  <a:lnTo>
                    <a:pt x="317251" y="220879"/>
                  </a:lnTo>
                  <a:lnTo>
                    <a:pt x="388070" y="291586"/>
                  </a:lnTo>
                  <a:lnTo>
                    <a:pt x="604906" y="508130"/>
                  </a:lnTo>
                  <a:cubicBezTo>
                    <a:pt x="611097" y="514311"/>
                    <a:pt x="611097" y="524344"/>
                    <a:pt x="604906" y="530526"/>
                  </a:cubicBezTo>
                  <a:lnTo>
                    <a:pt x="556567" y="578789"/>
                  </a:lnTo>
                  <a:cubicBezTo>
                    <a:pt x="553471" y="581880"/>
                    <a:pt x="549423" y="583449"/>
                    <a:pt x="545327" y="583449"/>
                  </a:cubicBezTo>
                  <a:cubicBezTo>
                    <a:pt x="541279" y="583449"/>
                    <a:pt x="537231" y="581880"/>
                    <a:pt x="534135" y="578789"/>
                  </a:cubicBezTo>
                  <a:lnTo>
                    <a:pt x="317251" y="362293"/>
                  </a:lnTo>
                  <a:lnTo>
                    <a:pt x="246481" y="291586"/>
                  </a:lnTo>
                  <a:lnTo>
                    <a:pt x="187140" y="232339"/>
                  </a:lnTo>
                  <a:close/>
                  <a:moveTo>
                    <a:pt x="58606" y="160814"/>
                  </a:moveTo>
                  <a:lnTo>
                    <a:pt x="126401" y="228498"/>
                  </a:lnTo>
                  <a:lnTo>
                    <a:pt x="111975" y="242899"/>
                  </a:lnTo>
                  <a:lnTo>
                    <a:pt x="119307" y="250219"/>
                  </a:lnTo>
                  <a:cubicBezTo>
                    <a:pt x="126877" y="257824"/>
                    <a:pt x="126877" y="270087"/>
                    <a:pt x="119307" y="277692"/>
                  </a:cubicBezTo>
                  <a:lnTo>
                    <a:pt x="115641" y="281352"/>
                  </a:lnTo>
                  <a:cubicBezTo>
                    <a:pt x="108024" y="288909"/>
                    <a:pt x="95741" y="288909"/>
                    <a:pt x="88123" y="281352"/>
                  </a:cubicBezTo>
                  <a:lnTo>
                    <a:pt x="5712" y="199029"/>
                  </a:lnTo>
                  <a:cubicBezTo>
                    <a:pt x="-1905" y="191424"/>
                    <a:pt x="-1905" y="179161"/>
                    <a:pt x="5712" y="171604"/>
                  </a:cubicBezTo>
                  <a:lnTo>
                    <a:pt x="9378" y="167944"/>
                  </a:lnTo>
                  <a:cubicBezTo>
                    <a:pt x="16948" y="160339"/>
                    <a:pt x="29231" y="160339"/>
                    <a:pt x="36849" y="167944"/>
                  </a:cubicBezTo>
                  <a:lnTo>
                    <a:pt x="44180" y="175264"/>
                  </a:lnTo>
                  <a:close/>
                  <a:moveTo>
                    <a:pt x="585775" y="66370"/>
                  </a:moveTo>
                  <a:cubicBezTo>
                    <a:pt x="589775" y="67101"/>
                    <a:pt x="593430" y="69680"/>
                    <a:pt x="595263" y="73839"/>
                  </a:cubicBezTo>
                  <a:cubicBezTo>
                    <a:pt x="613072" y="114675"/>
                    <a:pt x="607644" y="163212"/>
                    <a:pt x="578978" y="199341"/>
                  </a:cubicBezTo>
                  <a:cubicBezTo>
                    <a:pt x="574168" y="205379"/>
                    <a:pt x="565121" y="205854"/>
                    <a:pt x="559693" y="200387"/>
                  </a:cubicBezTo>
                  <a:lnTo>
                    <a:pt x="510789" y="151612"/>
                  </a:lnTo>
                  <a:cubicBezTo>
                    <a:pt x="505742" y="146526"/>
                    <a:pt x="505742" y="138349"/>
                    <a:pt x="510789" y="133262"/>
                  </a:cubicBezTo>
                  <a:lnTo>
                    <a:pt x="574216" y="69988"/>
                  </a:lnTo>
                  <a:cubicBezTo>
                    <a:pt x="577430" y="66756"/>
                    <a:pt x="581775" y="65639"/>
                    <a:pt x="585775" y="66370"/>
                  </a:cubicBezTo>
                  <a:close/>
                  <a:moveTo>
                    <a:pt x="158702" y="26758"/>
                  </a:moveTo>
                  <a:cubicBezTo>
                    <a:pt x="163655" y="26758"/>
                    <a:pt x="168654" y="28660"/>
                    <a:pt x="172463" y="32464"/>
                  </a:cubicBezTo>
                  <a:lnTo>
                    <a:pt x="179701" y="39691"/>
                  </a:lnTo>
                  <a:lnTo>
                    <a:pt x="246935" y="106831"/>
                  </a:lnTo>
                  <a:lnTo>
                    <a:pt x="254886" y="114819"/>
                  </a:lnTo>
                  <a:cubicBezTo>
                    <a:pt x="261457" y="121334"/>
                    <a:pt x="262362" y="131414"/>
                    <a:pt x="257600" y="138879"/>
                  </a:cubicBezTo>
                  <a:cubicBezTo>
                    <a:pt x="256839" y="140068"/>
                    <a:pt x="255934" y="141209"/>
                    <a:pt x="254886" y="142255"/>
                  </a:cubicBezTo>
                  <a:lnTo>
                    <a:pt x="252315" y="144823"/>
                  </a:lnTo>
                  <a:lnTo>
                    <a:pt x="246696" y="150434"/>
                  </a:lnTo>
                  <a:lnTo>
                    <a:pt x="175892" y="221140"/>
                  </a:lnTo>
                  <a:lnTo>
                    <a:pt x="172463" y="224611"/>
                  </a:lnTo>
                  <a:cubicBezTo>
                    <a:pt x="171702" y="225324"/>
                    <a:pt x="170940" y="225990"/>
                    <a:pt x="170130" y="226560"/>
                  </a:cubicBezTo>
                  <a:cubicBezTo>
                    <a:pt x="167749" y="228319"/>
                    <a:pt x="165083" y="229413"/>
                    <a:pt x="162274" y="229936"/>
                  </a:cubicBezTo>
                  <a:cubicBezTo>
                    <a:pt x="161083" y="230174"/>
                    <a:pt x="159893" y="230269"/>
                    <a:pt x="158702" y="230269"/>
                  </a:cubicBezTo>
                  <a:cubicBezTo>
                    <a:pt x="153703" y="230269"/>
                    <a:pt x="148751" y="228367"/>
                    <a:pt x="144942" y="224611"/>
                  </a:cubicBezTo>
                  <a:lnTo>
                    <a:pt x="137609" y="217288"/>
                  </a:lnTo>
                  <a:lnTo>
                    <a:pt x="69804" y="149578"/>
                  </a:lnTo>
                  <a:lnTo>
                    <a:pt x="62519" y="142255"/>
                  </a:lnTo>
                  <a:cubicBezTo>
                    <a:pt x="54900" y="134647"/>
                    <a:pt x="54900" y="122380"/>
                    <a:pt x="62519" y="114819"/>
                  </a:cubicBezTo>
                  <a:lnTo>
                    <a:pt x="144942" y="32464"/>
                  </a:lnTo>
                  <a:cubicBezTo>
                    <a:pt x="148751" y="28660"/>
                    <a:pt x="153750" y="26758"/>
                    <a:pt x="158702" y="26758"/>
                  </a:cubicBezTo>
                  <a:close/>
                  <a:moveTo>
                    <a:pt x="254809" y="6542"/>
                  </a:moveTo>
                  <a:cubicBezTo>
                    <a:pt x="277279" y="4029"/>
                    <a:pt x="300492" y="9424"/>
                    <a:pt x="321015" y="29913"/>
                  </a:cubicBezTo>
                  <a:cubicBezTo>
                    <a:pt x="380347" y="89193"/>
                    <a:pt x="337205" y="46124"/>
                    <a:pt x="260017" y="97465"/>
                  </a:cubicBezTo>
                  <a:lnTo>
                    <a:pt x="193067" y="30626"/>
                  </a:lnTo>
                  <a:cubicBezTo>
                    <a:pt x="210614" y="19479"/>
                    <a:pt x="232340" y="9056"/>
                    <a:pt x="254809" y="6542"/>
                  </a:cubicBezTo>
                  <a:close/>
                  <a:moveTo>
                    <a:pt x="503105" y="953"/>
                  </a:moveTo>
                  <a:cubicBezTo>
                    <a:pt x="515252" y="2468"/>
                    <a:pt x="527216" y="5788"/>
                    <a:pt x="538560" y="10911"/>
                  </a:cubicBezTo>
                  <a:cubicBezTo>
                    <a:pt x="546131" y="14334"/>
                    <a:pt x="547940" y="24224"/>
                    <a:pt x="542083" y="30073"/>
                  </a:cubicBezTo>
                  <a:lnTo>
                    <a:pt x="465709" y="106341"/>
                  </a:lnTo>
                  <a:cubicBezTo>
                    <a:pt x="456424" y="115613"/>
                    <a:pt x="456424" y="130639"/>
                    <a:pt x="465709" y="139911"/>
                  </a:cubicBezTo>
                  <a:lnTo>
                    <a:pt x="542131" y="216227"/>
                  </a:lnTo>
                  <a:cubicBezTo>
                    <a:pt x="547940" y="222028"/>
                    <a:pt x="546178" y="231823"/>
                    <a:pt x="538655" y="235246"/>
                  </a:cubicBezTo>
                  <a:cubicBezTo>
                    <a:pt x="508181" y="249035"/>
                    <a:pt x="473184" y="249844"/>
                    <a:pt x="442187" y="237528"/>
                  </a:cubicBezTo>
                  <a:lnTo>
                    <a:pt x="399238" y="280370"/>
                  </a:lnTo>
                  <a:lnTo>
                    <a:pt x="328482" y="209712"/>
                  </a:lnTo>
                  <a:lnTo>
                    <a:pt x="372240" y="166015"/>
                  </a:lnTo>
                  <a:cubicBezTo>
                    <a:pt x="356051" y="122270"/>
                    <a:pt x="365527" y="71060"/>
                    <a:pt x="400571" y="36064"/>
                  </a:cubicBezTo>
                  <a:cubicBezTo>
                    <a:pt x="428569" y="8106"/>
                    <a:pt x="466664" y="-3592"/>
                    <a:pt x="503105" y="953"/>
                  </a:cubicBezTo>
                  <a:close/>
                </a:path>
              </a:pathLst>
            </a:custGeom>
            <a:solidFill>
              <a:schemeClr val="bg1"/>
            </a:solidFill>
            <a:ln>
              <a:noFill/>
            </a:ln>
          </p:spPr>
          <p:txBody>
            <a:bodyPr wrap="square" lIns="91440" tIns="45720" rIns="91440" bIns="45720">
              <a:normAutofit/>
            </a:bodyPr>
            <a:lstStyle/>
            <a:p>
              <a:endParaRPr lang="zh-CN" altLang="en-US"/>
            </a:p>
          </p:txBody>
        </p:sp>
        <p:sp>
          <p:nvSpPr>
            <p:cNvPr id="19" name="í$lîďè">
              <a:extLst>
                <a:ext uri="{FF2B5EF4-FFF2-40B4-BE49-F238E27FC236}">
                  <a16:creationId xmlns:a16="http://schemas.microsoft.com/office/drawing/2014/main" id="{55175F34-6553-49FB-A3F6-9B4F7A662585}"/>
                </a:ext>
              </a:extLst>
            </p:cNvPr>
            <p:cNvSpPr/>
            <p:nvPr/>
          </p:nvSpPr>
          <p:spPr bwMode="auto">
            <a:xfrm>
              <a:off x="2968861" y="4266976"/>
              <a:ext cx="399180" cy="398435"/>
            </a:xfrm>
            <a:custGeom>
              <a:avLst/>
              <a:gdLst>
                <a:gd name="connsiteX0" fmla="*/ 290910 w 605702"/>
                <a:gd name="connsiteY0" fmla="*/ 156336 h 604568"/>
                <a:gd name="connsiteX1" fmla="*/ 335849 w 605702"/>
                <a:gd name="connsiteY1" fmla="*/ 164992 h 604568"/>
                <a:gd name="connsiteX2" fmla="*/ 288310 w 605702"/>
                <a:gd name="connsiteY2" fmla="*/ 212456 h 604568"/>
                <a:gd name="connsiteX3" fmla="*/ 203632 w 605702"/>
                <a:gd name="connsiteY3" fmla="*/ 244717 h 604568"/>
                <a:gd name="connsiteX4" fmla="*/ 203632 w 605702"/>
                <a:gd name="connsiteY4" fmla="*/ 401388 h 604568"/>
                <a:gd name="connsiteX5" fmla="*/ 360547 w 605702"/>
                <a:gd name="connsiteY5" fmla="*/ 401388 h 604568"/>
                <a:gd name="connsiteX6" fmla="*/ 392859 w 605702"/>
                <a:gd name="connsiteY6" fmla="*/ 316749 h 604568"/>
                <a:gd name="connsiteX7" fmla="*/ 440397 w 605702"/>
                <a:gd name="connsiteY7" fmla="*/ 269284 h 604568"/>
                <a:gd name="connsiteX8" fmla="*/ 400287 w 605702"/>
                <a:gd name="connsiteY8" fmla="*/ 441065 h 604568"/>
                <a:gd name="connsiteX9" fmla="*/ 163892 w 605702"/>
                <a:gd name="connsiteY9" fmla="*/ 441065 h 604568"/>
                <a:gd name="connsiteX10" fmla="*/ 163892 w 605702"/>
                <a:gd name="connsiteY10" fmla="*/ 205040 h 604568"/>
                <a:gd name="connsiteX11" fmla="*/ 290910 w 605702"/>
                <a:gd name="connsiteY11" fmla="*/ 156336 h 604568"/>
                <a:gd name="connsiteX12" fmla="*/ 246542 w 605702"/>
                <a:gd name="connsiteY12" fmla="*/ 43775 h 604568"/>
                <a:gd name="connsiteX13" fmla="*/ 422196 w 605702"/>
                <a:gd name="connsiteY13" fmla="*/ 78723 h 604568"/>
                <a:gd name="connsiteX14" fmla="*/ 376794 w 605702"/>
                <a:gd name="connsiteY14" fmla="*/ 124054 h 604568"/>
                <a:gd name="connsiteX15" fmla="*/ 126109 w 605702"/>
                <a:gd name="connsiteY15" fmla="*/ 167345 h 604568"/>
                <a:gd name="connsiteX16" fmla="*/ 126109 w 605702"/>
                <a:gd name="connsiteY16" fmla="*/ 478820 h 604568"/>
                <a:gd name="connsiteX17" fmla="*/ 438073 w 605702"/>
                <a:gd name="connsiteY17" fmla="*/ 478820 h 604568"/>
                <a:gd name="connsiteX18" fmla="*/ 481432 w 605702"/>
                <a:gd name="connsiteY18" fmla="*/ 228527 h 604568"/>
                <a:gd name="connsiteX19" fmla="*/ 526741 w 605702"/>
                <a:gd name="connsiteY19" fmla="*/ 183011 h 604568"/>
                <a:gd name="connsiteX20" fmla="*/ 481432 w 605702"/>
                <a:gd name="connsiteY20" fmla="*/ 522111 h 604568"/>
                <a:gd name="connsiteX21" fmla="*/ 82657 w 605702"/>
                <a:gd name="connsiteY21" fmla="*/ 522111 h 604568"/>
                <a:gd name="connsiteX22" fmla="*/ 82657 w 605702"/>
                <a:gd name="connsiteY22" fmla="*/ 123961 h 604568"/>
                <a:gd name="connsiteX23" fmla="*/ 246542 w 605702"/>
                <a:gd name="connsiteY23" fmla="*/ 43775 h 604568"/>
                <a:gd name="connsiteX24" fmla="*/ 536061 w 605702"/>
                <a:gd name="connsiteY24" fmla="*/ 0 h 604568"/>
                <a:gd name="connsiteX25" fmla="*/ 544232 w 605702"/>
                <a:gd name="connsiteY25" fmla="*/ 61368 h 604568"/>
                <a:gd name="connsiteX26" fmla="*/ 605702 w 605702"/>
                <a:gd name="connsiteY26" fmla="*/ 69526 h 604568"/>
                <a:gd name="connsiteX27" fmla="*/ 524361 w 605702"/>
                <a:gd name="connsiteY27" fmla="*/ 150732 h 604568"/>
                <a:gd name="connsiteX28" fmla="*/ 498361 w 605702"/>
                <a:gd name="connsiteY28" fmla="*/ 147302 h 604568"/>
                <a:gd name="connsiteX29" fmla="*/ 337721 w 605702"/>
                <a:gd name="connsiteY29" fmla="*/ 307767 h 604568"/>
                <a:gd name="connsiteX30" fmla="*/ 339764 w 605702"/>
                <a:gd name="connsiteY30" fmla="*/ 323063 h 604568"/>
                <a:gd name="connsiteX31" fmla="*/ 282101 w 605702"/>
                <a:gd name="connsiteY31" fmla="*/ 380630 h 604568"/>
                <a:gd name="connsiteX32" fmla="*/ 224437 w 605702"/>
                <a:gd name="connsiteY32" fmla="*/ 323063 h 604568"/>
                <a:gd name="connsiteX33" fmla="*/ 282101 w 605702"/>
                <a:gd name="connsiteY33" fmla="*/ 265495 h 604568"/>
                <a:gd name="connsiteX34" fmla="*/ 297422 w 605702"/>
                <a:gd name="connsiteY34" fmla="*/ 267535 h 604568"/>
                <a:gd name="connsiteX35" fmla="*/ 458155 w 605702"/>
                <a:gd name="connsiteY35" fmla="*/ 107162 h 604568"/>
                <a:gd name="connsiteX36" fmla="*/ 454719 w 605702"/>
                <a:gd name="connsiteY36" fmla="*/ 81206 h 60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5702" h="604568">
                  <a:moveTo>
                    <a:pt x="290910" y="156336"/>
                  </a:moveTo>
                  <a:cubicBezTo>
                    <a:pt x="306137" y="157147"/>
                    <a:pt x="321272" y="160032"/>
                    <a:pt x="335849" y="164992"/>
                  </a:cubicBezTo>
                  <a:lnTo>
                    <a:pt x="288310" y="212456"/>
                  </a:lnTo>
                  <a:cubicBezTo>
                    <a:pt x="257856" y="210695"/>
                    <a:pt x="226844" y="221449"/>
                    <a:pt x="203632" y="244717"/>
                  </a:cubicBezTo>
                  <a:cubicBezTo>
                    <a:pt x="160271" y="287918"/>
                    <a:pt x="160271" y="358187"/>
                    <a:pt x="203632" y="401388"/>
                  </a:cubicBezTo>
                  <a:cubicBezTo>
                    <a:pt x="246900" y="444680"/>
                    <a:pt x="317279" y="444680"/>
                    <a:pt x="360547" y="401388"/>
                  </a:cubicBezTo>
                  <a:cubicBezTo>
                    <a:pt x="383852" y="378211"/>
                    <a:pt x="394623" y="347156"/>
                    <a:pt x="392859" y="316749"/>
                  </a:cubicBezTo>
                  <a:lnTo>
                    <a:pt x="440397" y="269284"/>
                  </a:lnTo>
                  <a:cubicBezTo>
                    <a:pt x="460267" y="327595"/>
                    <a:pt x="446897" y="394620"/>
                    <a:pt x="400287" y="441065"/>
                  </a:cubicBezTo>
                  <a:cubicBezTo>
                    <a:pt x="335106" y="506236"/>
                    <a:pt x="229073" y="506236"/>
                    <a:pt x="163892" y="441065"/>
                  </a:cubicBezTo>
                  <a:cubicBezTo>
                    <a:pt x="98619" y="375987"/>
                    <a:pt x="98619" y="270118"/>
                    <a:pt x="163892" y="205040"/>
                  </a:cubicBezTo>
                  <a:cubicBezTo>
                    <a:pt x="198711" y="170137"/>
                    <a:pt x="245228" y="153902"/>
                    <a:pt x="290910" y="156336"/>
                  </a:cubicBezTo>
                  <a:close/>
                  <a:moveTo>
                    <a:pt x="246542" y="43775"/>
                  </a:moveTo>
                  <a:cubicBezTo>
                    <a:pt x="306463" y="36243"/>
                    <a:pt x="368345" y="47900"/>
                    <a:pt x="422196" y="78723"/>
                  </a:cubicBezTo>
                  <a:lnTo>
                    <a:pt x="376794" y="124054"/>
                  </a:lnTo>
                  <a:cubicBezTo>
                    <a:pt x="294811" y="85305"/>
                    <a:pt x="193980" y="99581"/>
                    <a:pt x="126109" y="167345"/>
                  </a:cubicBezTo>
                  <a:cubicBezTo>
                    <a:pt x="39948" y="253371"/>
                    <a:pt x="39948" y="392793"/>
                    <a:pt x="126109" y="478820"/>
                  </a:cubicBezTo>
                  <a:cubicBezTo>
                    <a:pt x="212271" y="564846"/>
                    <a:pt x="351912" y="564846"/>
                    <a:pt x="438073" y="478820"/>
                  </a:cubicBezTo>
                  <a:cubicBezTo>
                    <a:pt x="505944" y="411055"/>
                    <a:pt x="520428" y="310382"/>
                    <a:pt x="481432" y="228527"/>
                  </a:cubicBezTo>
                  <a:lnTo>
                    <a:pt x="526741" y="183011"/>
                  </a:lnTo>
                  <a:cubicBezTo>
                    <a:pt x="588484" y="290544"/>
                    <a:pt x="573350" y="430244"/>
                    <a:pt x="481432" y="522111"/>
                  </a:cubicBezTo>
                  <a:cubicBezTo>
                    <a:pt x="371316" y="632054"/>
                    <a:pt x="192866" y="632054"/>
                    <a:pt x="82657" y="522111"/>
                  </a:cubicBezTo>
                  <a:cubicBezTo>
                    <a:pt x="-27552" y="412168"/>
                    <a:pt x="-27552" y="233997"/>
                    <a:pt x="82657" y="123961"/>
                  </a:cubicBezTo>
                  <a:cubicBezTo>
                    <a:pt x="128662" y="78028"/>
                    <a:pt x="186622" y="51307"/>
                    <a:pt x="246542" y="43775"/>
                  </a:cubicBezTo>
                  <a:close/>
                  <a:moveTo>
                    <a:pt x="536061" y="0"/>
                  </a:moveTo>
                  <a:lnTo>
                    <a:pt x="544232" y="61368"/>
                  </a:lnTo>
                  <a:lnTo>
                    <a:pt x="605702" y="69526"/>
                  </a:lnTo>
                  <a:lnTo>
                    <a:pt x="524361" y="150732"/>
                  </a:lnTo>
                  <a:lnTo>
                    <a:pt x="498361" y="147302"/>
                  </a:lnTo>
                  <a:lnTo>
                    <a:pt x="337721" y="307767"/>
                  </a:lnTo>
                  <a:cubicBezTo>
                    <a:pt x="339021" y="312588"/>
                    <a:pt x="339764" y="317779"/>
                    <a:pt x="339764" y="323063"/>
                  </a:cubicBezTo>
                  <a:cubicBezTo>
                    <a:pt x="339764" y="354859"/>
                    <a:pt x="313950" y="380630"/>
                    <a:pt x="282101" y="380630"/>
                  </a:cubicBezTo>
                  <a:cubicBezTo>
                    <a:pt x="250251" y="380630"/>
                    <a:pt x="224437" y="354859"/>
                    <a:pt x="224437" y="323063"/>
                  </a:cubicBezTo>
                  <a:cubicBezTo>
                    <a:pt x="224437" y="291266"/>
                    <a:pt x="250251" y="265495"/>
                    <a:pt x="282101" y="265495"/>
                  </a:cubicBezTo>
                  <a:cubicBezTo>
                    <a:pt x="287393" y="265495"/>
                    <a:pt x="292500" y="266237"/>
                    <a:pt x="297422" y="267535"/>
                  </a:cubicBezTo>
                  <a:lnTo>
                    <a:pt x="458155" y="107162"/>
                  </a:lnTo>
                  <a:lnTo>
                    <a:pt x="454719" y="81206"/>
                  </a:lnTo>
                  <a:close/>
                </a:path>
              </a:pathLst>
            </a:custGeom>
            <a:solidFill>
              <a:schemeClr val="tx1">
                <a:lumMod val="50000"/>
                <a:lumOff val="50000"/>
              </a:schemeClr>
            </a:solidFill>
            <a:ln>
              <a:noFill/>
            </a:ln>
          </p:spPr>
          <p:txBody>
            <a:bodyPr wrap="square" lIns="91440" tIns="45720" rIns="91440" bIns="4572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sp>
        <p:nvSpPr>
          <p:cNvPr id="20" name="Rectangle 2">
            <a:extLst>
              <a:ext uri="{FF2B5EF4-FFF2-40B4-BE49-F238E27FC236}">
                <a16:creationId xmlns:a16="http://schemas.microsoft.com/office/drawing/2014/main" id="{606ADFFE-DDD5-49D6-879D-F81542B6A7B2}"/>
              </a:ext>
            </a:extLst>
          </p:cNvPr>
          <p:cNvSpPr txBox="1">
            <a:spLocks noChangeArrowheads="1"/>
          </p:cNvSpPr>
          <p:nvPr/>
        </p:nvSpPr>
        <p:spPr bwMode="auto">
          <a:xfrm>
            <a:off x="273994" y="1052078"/>
            <a:ext cx="4313856"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一</a:t>
            </a:r>
            <a:r>
              <a:rPr lang="zh-CN" altLang="en-US" sz="2800" b="1" dirty="0">
                <a:ea typeface="华文新魏" pitchFamily="2" charset="-122"/>
              </a:rPr>
              <a:t>、设计发展的基本阶段</a:t>
            </a:r>
          </a:p>
        </p:txBody>
      </p:sp>
      <p:sp>
        <p:nvSpPr>
          <p:cNvPr id="21" name="矩形 20">
            <a:extLst>
              <a:ext uri="{FF2B5EF4-FFF2-40B4-BE49-F238E27FC236}">
                <a16:creationId xmlns:a16="http://schemas.microsoft.com/office/drawing/2014/main" id="{7C259C4A-31A2-4F81-928B-63D69C2767F0}"/>
              </a:ext>
            </a:extLst>
          </p:cNvPr>
          <p:cNvSpPr/>
          <p:nvPr/>
        </p:nvSpPr>
        <p:spPr>
          <a:xfrm>
            <a:off x="516619" y="5270920"/>
            <a:ext cx="8110762" cy="919867"/>
          </a:xfrm>
          <a:prstGeom prst="rect">
            <a:avLst/>
          </a:prstGeom>
          <a:solidFill>
            <a:srgbClr val="C0C0C0"/>
          </a:solidFill>
        </p:spPr>
        <p:txBody>
          <a:bodyPr wrap="square">
            <a:spAutoFit/>
          </a:bodyPr>
          <a:lstStyle/>
          <a:p>
            <a:pPr algn="just" eaLnBrk="1" hangingPunct="1">
              <a:lnSpc>
                <a:spcPct val="120000"/>
              </a:lnSpc>
              <a:buClrTx/>
              <a:buSzTx/>
              <a:buFontTx/>
              <a:buNone/>
            </a:pPr>
            <a:r>
              <a:rPr kumimoji="1" lang="zh-CN" altLang="en-US" sz="2400" dirty="0">
                <a:solidFill>
                  <a:schemeClr val="tx1"/>
                </a:solidFill>
                <a:latin typeface="仿宋" panose="02010609060101010101" pitchFamily="49" charset="-122"/>
                <a:ea typeface="仿宋" panose="02010609060101010101" pitchFamily="49" charset="-122"/>
              </a:rPr>
              <a:t>从自然现象中直接得到启示，或凭人的直观感觉来设计制作工具。</a:t>
            </a:r>
          </a:p>
        </p:txBody>
      </p:sp>
    </p:spTree>
    <p:extLst>
      <p:ext uri="{BB962C8B-B14F-4D97-AF65-F5344CB8AC3E}">
        <p14:creationId xmlns:p14="http://schemas.microsoft.com/office/powerpoint/2010/main" val="1955156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A9608E94-B9B8-4C10-B3F6-656917F38390}"/>
              </a:ext>
            </a:extLst>
          </p:cNvPr>
          <p:cNvSpPr>
            <a:spLocks noGrp="1"/>
          </p:cNvSpPr>
          <p:nvPr>
            <p:ph type="sldNum" sz="quarter" idx="10"/>
          </p:nvPr>
        </p:nvSpPr>
        <p:spPr/>
        <p:txBody>
          <a:bodyPr/>
          <a:lstStyle/>
          <a:p>
            <a:pPr>
              <a:defRPr/>
            </a:pPr>
            <a:fld id="{E6294A3D-99E3-46F9-A2C2-0ADF03FA7717}" type="slidenum">
              <a:rPr lang="zh-CN" altLang="en-US" smtClean="0"/>
              <a:pPr>
                <a:defRPr/>
              </a:pPr>
              <a:t>14</a:t>
            </a:fld>
            <a:endParaRPr lang="en-US" altLang="zh-CN"/>
          </a:p>
        </p:txBody>
      </p:sp>
      <p:pic>
        <p:nvPicPr>
          <p:cNvPr id="1028" name="Picture 4">
            <a:extLst>
              <a:ext uri="{FF2B5EF4-FFF2-40B4-BE49-F238E27FC236}">
                <a16:creationId xmlns:a16="http://schemas.microsoft.com/office/drawing/2014/main" id="{E18D5192-CDDC-4479-81DE-F98BA9A7BD8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8933" y="1124744"/>
            <a:ext cx="3486133" cy="52292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6581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D8BB416-9007-4EDA-8508-70F5CC603D7B}"/>
              </a:ext>
            </a:extLst>
          </p:cNvPr>
          <p:cNvSpPr>
            <a:spLocks noGrp="1"/>
          </p:cNvSpPr>
          <p:nvPr>
            <p:ph type="sldNum" sz="quarter" idx="10"/>
          </p:nvPr>
        </p:nvSpPr>
        <p:spPr/>
        <p:txBody>
          <a:bodyPr/>
          <a:lstStyle/>
          <a:p>
            <a:fld id="{F21EA0D3-883F-4589-BD22-E8B9A1F7A1C2}" type="slidenum">
              <a:rPr lang="zh-CN" altLang="en-US" smtClean="0"/>
              <a:t>15</a:t>
            </a:fld>
            <a:endParaRPr lang="zh-CN" altLang="en-US"/>
          </a:p>
        </p:txBody>
      </p:sp>
      <p:grpSp>
        <p:nvGrpSpPr>
          <p:cNvPr id="3" name="组合 2">
            <a:extLst>
              <a:ext uri="{FF2B5EF4-FFF2-40B4-BE49-F238E27FC236}">
                <a16:creationId xmlns:a16="http://schemas.microsoft.com/office/drawing/2014/main" id="{411CA7C8-9F19-4506-9333-56DBED04D5CB}"/>
              </a:ext>
            </a:extLst>
          </p:cNvPr>
          <p:cNvGrpSpPr/>
          <p:nvPr/>
        </p:nvGrpSpPr>
        <p:grpSpPr>
          <a:xfrm>
            <a:off x="516618" y="1682315"/>
            <a:ext cx="8110763" cy="3384609"/>
            <a:chOff x="1442774" y="3789040"/>
            <a:chExt cx="6305161" cy="2592754"/>
          </a:xfrm>
        </p:grpSpPr>
        <p:sp>
          <p:nvSpPr>
            <p:cNvPr id="4" name="isľíḓê">
              <a:extLst>
                <a:ext uri="{FF2B5EF4-FFF2-40B4-BE49-F238E27FC236}">
                  <a16:creationId xmlns:a16="http://schemas.microsoft.com/office/drawing/2014/main" id="{EDFD9EF2-479A-4518-B67D-1A406D55FA73}"/>
                </a:ext>
              </a:extLst>
            </p:cNvPr>
            <p:cNvSpPr/>
            <p:nvPr/>
          </p:nvSpPr>
          <p:spPr>
            <a:xfrm>
              <a:off x="1442774" y="4878204"/>
              <a:ext cx="6305161" cy="15035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išḻïḓé">
              <a:extLst>
                <a:ext uri="{FF2B5EF4-FFF2-40B4-BE49-F238E27FC236}">
                  <a16:creationId xmlns:a16="http://schemas.microsoft.com/office/drawing/2014/main" id="{721F1AC2-5C66-41BA-90FE-FA567871993D}"/>
                </a:ext>
              </a:extLst>
            </p:cNvPr>
            <p:cNvSpPr/>
            <p:nvPr/>
          </p:nvSpPr>
          <p:spPr>
            <a:xfrm>
              <a:off x="5488265" y="3954307"/>
              <a:ext cx="1085616" cy="1085616"/>
            </a:xfrm>
            <a:prstGeom prst="ellipse">
              <a:avLst/>
            </a:prstGeom>
            <a:solidFill>
              <a:schemeClr val="bg1">
                <a:lumMod val="95000"/>
              </a:schemeClr>
            </a:solidFill>
            <a:ln w="57150">
              <a:solidFill>
                <a:schemeClr val="bg1"/>
              </a:solidFill>
              <a:miter lim="400000"/>
            </a:ln>
          </p:spPr>
          <p:txBody>
            <a:bodyPr lIns="19050" tIns="19050" rIns="19050" bIns="19050" anchor="ctr"/>
            <a:lstStyle/>
            <a:p>
              <a:endParaRPr sz="2000"/>
            </a:p>
          </p:txBody>
        </p:sp>
        <p:sp>
          <p:nvSpPr>
            <p:cNvPr id="6" name="íŝľíḍê">
              <a:extLst>
                <a:ext uri="{FF2B5EF4-FFF2-40B4-BE49-F238E27FC236}">
                  <a16:creationId xmlns:a16="http://schemas.microsoft.com/office/drawing/2014/main" id="{5C794122-2669-424E-A4E0-412C88277847}"/>
                </a:ext>
              </a:extLst>
            </p:cNvPr>
            <p:cNvSpPr/>
            <p:nvPr/>
          </p:nvSpPr>
          <p:spPr bwMode="auto">
            <a:xfrm>
              <a:off x="1580737"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直觉设计</a:t>
              </a:r>
              <a:endParaRPr lang="en-US" altLang="zh-CN" sz="2000" dirty="0">
                <a:latin typeface="黑体" panose="02010609060101010101" pitchFamily="49" charset="-122"/>
                <a:ea typeface="黑体" panose="02010609060101010101" pitchFamily="49" charset="-122"/>
              </a:endParaRPr>
            </a:p>
          </p:txBody>
        </p:sp>
        <p:cxnSp>
          <p:nvCxnSpPr>
            <p:cNvPr id="7" name="直接连接符 6">
              <a:extLst>
                <a:ext uri="{FF2B5EF4-FFF2-40B4-BE49-F238E27FC236}">
                  <a16:creationId xmlns:a16="http://schemas.microsoft.com/office/drawing/2014/main" id="{42A2AA50-C4EF-40FD-BF67-F5C59FDC0AA1}"/>
                </a:ext>
              </a:extLst>
            </p:cNvPr>
            <p:cNvCxnSpPr/>
            <p:nvPr/>
          </p:nvCxnSpPr>
          <p:spPr>
            <a:xfrm flipH="1">
              <a:off x="2994053"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A571D33F-BA49-4E18-B9C7-BCA27AA48BAC}"/>
                </a:ext>
              </a:extLst>
            </p:cNvPr>
            <p:cNvCxnSpPr/>
            <p:nvPr/>
          </p:nvCxnSpPr>
          <p:spPr>
            <a:xfrm flipH="1">
              <a:off x="4595356"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35F2DAD1-9FC7-4E78-9D60-1015972C631D}"/>
                </a:ext>
              </a:extLst>
            </p:cNvPr>
            <p:cNvCxnSpPr>
              <a:cxnSpLocks/>
            </p:cNvCxnSpPr>
            <p:nvPr/>
          </p:nvCxnSpPr>
          <p:spPr>
            <a:xfrm flipH="1">
              <a:off x="6196658"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ïšḷîḑè">
              <a:extLst>
                <a:ext uri="{FF2B5EF4-FFF2-40B4-BE49-F238E27FC236}">
                  <a16:creationId xmlns:a16="http://schemas.microsoft.com/office/drawing/2014/main" id="{CD395D90-5CD8-4834-B8E4-013112572B67}"/>
                </a:ext>
              </a:extLst>
            </p:cNvPr>
            <p:cNvSpPr/>
            <p:nvPr/>
          </p:nvSpPr>
          <p:spPr bwMode="auto">
            <a:xfrm>
              <a:off x="5885674" y="4285302"/>
              <a:ext cx="395202" cy="380194"/>
            </a:xfrm>
            <a:custGeom>
              <a:avLst/>
              <a:gdLst>
                <a:gd name="connsiteX0" fmla="*/ 195114 w 608814"/>
                <a:gd name="connsiteY0" fmla="*/ 351627 h 585693"/>
                <a:gd name="connsiteX1" fmla="*/ 258290 w 608814"/>
                <a:gd name="connsiteY1" fmla="*/ 351627 h 585693"/>
                <a:gd name="connsiteX2" fmla="*/ 282731 w 608814"/>
                <a:gd name="connsiteY2" fmla="*/ 376018 h 585693"/>
                <a:gd name="connsiteX3" fmla="*/ 282731 w 608814"/>
                <a:gd name="connsiteY3" fmla="*/ 561210 h 585693"/>
                <a:gd name="connsiteX4" fmla="*/ 258290 w 608814"/>
                <a:gd name="connsiteY4" fmla="*/ 585693 h 585693"/>
                <a:gd name="connsiteX5" fmla="*/ 195114 w 608814"/>
                <a:gd name="connsiteY5" fmla="*/ 585693 h 585693"/>
                <a:gd name="connsiteX6" fmla="*/ 170673 w 608814"/>
                <a:gd name="connsiteY6" fmla="*/ 561210 h 585693"/>
                <a:gd name="connsiteX7" fmla="*/ 170673 w 608814"/>
                <a:gd name="connsiteY7" fmla="*/ 376018 h 585693"/>
                <a:gd name="connsiteX8" fmla="*/ 195114 w 608814"/>
                <a:gd name="connsiteY8" fmla="*/ 351627 h 585693"/>
                <a:gd name="connsiteX9" fmla="*/ 358100 w 608814"/>
                <a:gd name="connsiteY9" fmla="*/ 249872 h 585693"/>
                <a:gd name="connsiteX10" fmla="*/ 421316 w 608814"/>
                <a:gd name="connsiteY10" fmla="*/ 249872 h 585693"/>
                <a:gd name="connsiteX11" fmla="*/ 445737 w 608814"/>
                <a:gd name="connsiteY11" fmla="*/ 274267 h 585693"/>
                <a:gd name="connsiteX12" fmla="*/ 445737 w 608814"/>
                <a:gd name="connsiteY12" fmla="*/ 561206 h 585693"/>
                <a:gd name="connsiteX13" fmla="*/ 421316 w 608814"/>
                <a:gd name="connsiteY13" fmla="*/ 585693 h 585693"/>
                <a:gd name="connsiteX14" fmla="*/ 358100 w 608814"/>
                <a:gd name="connsiteY14" fmla="*/ 585693 h 585693"/>
                <a:gd name="connsiteX15" fmla="*/ 333679 w 608814"/>
                <a:gd name="connsiteY15" fmla="*/ 561206 h 585693"/>
                <a:gd name="connsiteX16" fmla="*/ 333679 w 608814"/>
                <a:gd name="connsiteY16" fmla="*/ 274267 h 585693"/>
                <a:gd name="connsiteX17" fmla="*/ 358100 w 608814"/>
                <a:gd name="connsiteY17" fmla="*/ 249872 h 585693"/>
                <a:gd name="connsiteX18" fmla="*/ 140260 w 608814"/>
                <a:gd name="connsiteY18" fmla="*/ 224680 h 585693"/>
                <a:gd name="connsiteX19" fmla="*/ 191844 w 608814"/>
                <a:gd name="connsiteY19" fmla="*/ 276122 h 585693"/>
                <a:gd name="connsiteX20" fmla="*/ 140260 w 608814"/>
                <a:gd name="connsiteY20" fmla="*/ 327564 h 585693"/>
                <a:gd name="connsiteX21" fmla="*/ 88676 w 608814"/>
                <a:gd name="connsiteY21" fmla="*/ 276122 h 585693"/>
                <a:gd name="connsiteX22" fmla="*/ 140260 w 608814"/>
                <a:gd name="connsiteY22" fmla="*/ 224680 h 585693"/>
                <a:gd name="connsiteX23" fmla="*/ 521177 w 608814"/>
                <a:gd name="connsiteY23" fmla="*/ 148117 h 585693"/>
                <a:gd name="connsiteX24" fmla="*/ 584301 w 608814"/>
                <a:gd name="connsiteY24" fmla="*/ 148117 h 585693"/>
                <a:gd name="connsiteX25" fmla="*/ 608814 w 608814"/>
                <a:gd name="connsiteY25" fmla="*/ 172601 h 585693"/>
                <a:gd name="connsiteX26" fmla="*/ 608814 w 608814"/>
                <a:gd name="connsiteY26" fmla="*/ 561209 h 585693"/>
                <a:gd name="connsiteX27" fmla="*/ 584301 w 608814"/>
                <a:gd name="connsiteY27" fmla="*/ 585693 h 585693"/>
                <a:gd name="connsiteX28" fmla="*/ 521177 w 608814"/>
                <a:gd name="connsiteY28" fmla="*/ 585693 h 585693"/>
                <a:gd name="connsiteX29" fmla="*/ 496756 w 608814"/>
                <a:gd name="connsiteY29" fmla="*/ 561209 h 585693"/>
                <a:gd name="connsiteX30" fmla="*/ 496756 w 608814"/>
                <a:gd name="connsiteY30" fmla="*/ 172601 h 585693"/>
                <a:gd name="connsiteX31" fmla="*/ 521177 w 608814"/>
                <a:gd name="connsiteY31" fmla="*/ 148117 h 585693"/>
                <a:gd name="connsiteX32" fmla="*/ 116229 w 608814"/>
                <a:gd name="connsiteY32" fmla="*/ 131322 h 585693"/>
                <a:gd name="connsiteX33" fmla="*/ 164246 w 608814"/>
                <a:gd name="connsiteY33" fmla="*/ 131322 h 585693"/>
                <a:gd name="connsiteX34" fmla="*/ 184061 w 608814"/>
                <a:gd name="connsiteY34" fmla="*/ 151113 h 585693"/>
                <a:gd name="connsiteX35" fmla="*/ 184061 w 608814"/>
                <a:gd name="connsiteY35" fmla="*/ 171457 h 585693"/>
                <a:gd name="connsiteX36" fmla="*/ 208669 w 608814"/>
                <a:gd name="connsiteY36" fmla="*/ 186094 h 585693"/>
                <a:gd name="connsiteX37" fmla="*/ 226641 w 608814"/>
                <a:gd name="connsiteY37" fmla="*/ 175692 h 585693"/>
                <a:gd name="connsiteX38" fmla="*/ 253737 w 608814"/>
                <a:gd name="connsiteY38" fmla="*/ 182964 h 585693"/>
                <a:gd name="connsiteX39" fmla="*/ 277792 w 608814"/>
                <a:gd name="connsiteY39" fmla="*/ 224572 h 585693"/>
                <a:gd name="connsiteX40" fmla="*/ 279727 w 608814"/>
                <a:gd name="connsiteY40" fmla="*/ 239577 h 585693"/>
                <a:gd name="connsiteX41" fmla="*/ 270511 w 608814"/>
                <a:gd name="connsiteY41" fmla="*/ 251544 h 585693"/>
                <a:gd name="connsiteX42" fmla="*/ 252355 w 608814"/>
                <a:gd name="connsiteY42" fmla="*/ 262038 h 585693"/>
                <a:gd name="connsiteX43" fmla="*/ 253829 w 608814"/>
                <a:gd name="connsiteY43" fmla="*/ 276122 h 585693"/>
                <a:gd name="connsiteX44" fmla="*/ 252355 w 608814"/>
                <a:gd name="connsiteY44" fmla="*/ 290206 h 585693"/>
                <a:gd name="connsiteX45" fmla="*/ 270511 w 608814"/>
                <a:gd name="connsiteY45" fmla="*/ 300700 h 585693"/>
                <a:gd name="connsiteX46" fmla="*/ 278714 w 608814"/>
                <a:gd name="connsiteY46" fmla="*/ 325094 h 585693"/>
                <a:gd name="connsiteX47" fmla="*/ 258253 w 608814"/>
                <a:gd name="connsiteY47" fmla="*/ 321136 h 585693"/>
                <a:gd name="connsiteX48" fmla="*/ 195858 w 608814"/>
                <a:gd name="connsiteY48" fmla="*/ 321136 h 585693"/>
                <a:gd name="connsiteX49" fmla="*/ 212171 w 608814"/>
                <a:gd name="connsiteY49" fmla="*/ 276122 h 585693"/>
                <a:gd name="connsiteX50" fmla="*/ 140191 w 608814"/>
                <a:gd name="connsiteY50" fmla="*/ 204320 h 585693"/>
                <a:gd name="connsiteX51" fmla="*/ 68304 w 608814"/>
                <a:gd name="connsiteY51" fmla="*/ 276122 h 585693"/>
                <a:gd name="connsiteX52" fmla="*/ 140191 w 608814"/>
                <a:gd name="connsiteY52" fmla="*/ 348016 h 585693"/>
                <a:gd name="connsiteX53" fmla="*/ 148486 w 608814"/>
                <a:gd name="connsiteY53" fmla="*/ 347095 h 585693"/>
                <a:gd name="connsiteX54" fmla="*/ 140099 w 608814"/>
                <a:gd name="connsiteY54" fmla="*/ 376000 h 585693"/>
                <a:gd name="connsiteX55" fmla="*/ 140099 w 608814"/>
                <a:gd name="connsiteY55" fmla="*/ 420922 h 585693"/>
                <a:gd name="connsiteX56" fmla="*/ 116229 w 608814"/>
                <a:gd name="connsiteY56" fmla="*/ 420922 h 585693"/>
                <a:gd name="connsiteX57" fmla="*/ 96413 w 608814"/>
                <a:gd name="connsiteY57" fmla="*/ 401131 h 585693"/>
                <a:gd name="connsiteX58" fmla="*/ 96413 w 608814"/>
                <a:gd name="connsiteY58" fmla="*/ 380787 h 585693"/>
                <a:gd name="connsiteX59" fmla="*/ 71806 w 608814"/>
                <a:gd name="connsiteY59" fmla="*/ 366150 h 585693"/>
                <a:gd name="connsiteX60" fmla="*/ 53742 w 608814"/>
                <a:gd name="connsiteY60" fmla="*/ 376552 h 585693"/>
                <a:gd name="connsiteX61" fmla="*/ 38719 w 608814"/>
                <a:gd name="connsiteY61" fmla="*/ 378577 h 585693"/>
                <a:gd name="connsiteX62" fmla="*/ 26738 w 608814"/>
                <a:gd name="connsiteY62" fmla="*/ 369372 h 585693"/>
                <a:gd name="connsiteX63" fmla="*/ 2683 w 608814"/>
                <a:gd name="connsiteY63" fmla="*/ 327764 h 585693"/>
                <a:gd name="connsiteX64" fmla="*/ 9872 w 608814"/>
                <a:gd name="connsiteY64" fmla="*/ 300700 h 585693"/>
                <a:gd name="connsiteX65" fmla="*/ 28120 w 608814"/>
                <a:gd name="connsiteY65" fmla="*/ 290206 h 585693"/>
                <a:gd name="connsiteX66" fmla="*/ 26645 w 608814"/>
                <a:gd name="connsiteY66" fmla="*/ 276122 h 585693"/>
                <a:gd name="connsiteX67" fmla="*/ 28120 w 608814"/>
                <a:gd name="connsiteY67" fmla="*/ 262038 h 585693"/>
                <a:gd name="connsiteX68" fmla="*/ 9872 w 608814"/>
                <a:gd name="connsiteY68" fmla="*/ 251544 h 585693"/>
                <a:gd name="connsiteX69" fmla="*/ 2683 w 608814"/>
                <a:gd name="connsiteY69" fmla="*/ 224572 h 585693"/>
                <a:gd name="connsiteX70" fmla="*/ 26738 w 608814"/>
                <a:gd name="connsiteY70" fmla="*/ 182964 h 585693"/>
                <a:gd name="connsiteX71" fmla="*/ 38719 w 608814"/>
                <a:gd name="connsiteY71" fmla="*/ 173759 h 585693"/>
                <a:gd name="connsiteX72" fmla="*/ 53742 w 608814"/>
                <a:gd name="connsiteY72" fmla="*/ 175692 h 585693"/>
                <a:gd name="connsiteX73" fmla="*/ 71806 w 608814"/>
                <a:gd name="connsiteY73" fmla="*/ 186094 h 585693"/>
                <a:gd name="connsiteX74" fmla="*/ 96413 w 608814"/>
                <a:gd name="connsiteY74" fmla="*/ 171457 h 585693"/>
                <a:gd name="connsiteX75" fmla="*/ 96413 w 608814"/>
                <a:gd name="connsiteY75" fmla="*/ 151113 h 585693"/>
                <a:gd name="connsiteX76" fmla="*/ 116229 w 608814"/>
                <a:gd name="connsiteY76" fmla="*/ 131322 h 585693"/>
                <a:gd name="connsiteX77" fmla="*/ 445756 w 608814"/>
                <a:gd name="connsiteY77" fmla="*/ 83476 h 585693"/>
                <a:gd name="connsiteX78" fmla="*/ 414140 w 608814"/>
                <a:gd name="connsiteY78" fmla="*/ 115044 h 585693"/>
                <a:gd name="connsiteX79" fmla="*/ 445756 w 608814"/>
                <a:gd name="connsiteY79" fmla="*/ 146520 h 585693"/>
                <a:gd name="connsiteX80" fmla="*/ 477371 w 608814"/>
                <a:gd name="connsiteY80" fmla="*/ 115044 h 585693"/>
                <a:gd name="connsiteX81" fmla="*/ 445756 w 608814"/>
                <a:gd name="connsiteY81" fmla="*/ 83476 h 585693"/>
                <a:gd name="connsiteX82" fmla="*/ 426676 w 608814"/>
                <a:gd name="connsiteY82" fmla="*/ 0 h 585693"/>
                <a:gd name="connsiteX83" fmla="*/ 464835 w 608814"/>
                <a:gd name="connsiteY83" fmla="*/ 0 h 585693"/>
                <a:gd name="connsiteX84" fmla="*/ 480597 w 608814"/>
                <a:gd name="connsiteY84" fmla="*/ 15738 h 585693"/>
                <a:gd name="connsiteX85" fmla="*/ 480597 w 608814"/>
                <a:gd name="connsiteY85" fmla="*/ 31936 h 585693"/>
                <a:gd name="connsiteX86" fmla="*/ 500138 w 608814"/>
                <a:gd name="connsiteY86" fmla="*/ 43533 h 585693"/>
                <a:gd name="connsiteX87" fmla="*/ 514425 w 608814"/>
                <a:gd name="connsiteY87" fmla="*/ 35249 h 585693"/>
                <a:gd name="connsiteX88" fmla="*/ 535901 w 608814"/>
                <a:gd name="connsiteY88" fmla="*/ 40956 h 585693"/>
                <a:gd name="connsiteX89" fmla="*/ 554981 w 608814"/>
                <a:gd name="connsiteY89" fmla="*/ 73996 h 585693"/>
                <a:gd name="connsiteX90" fmla="*/ 556640 w 608814"/>
                <a:gd name="connsiteY90" fmla="*/ 85961 h 585693"/>
                <a:gd name="connsiteX91" fmla="*/ 549266 w 608814"/>
                <a:gd name="connsiteY91" fmla="*/ 95440 h 585693"/>
                <a:gd name="connsiteX92" fmla="*/ 534887 w 608814"/>
                <a:gd name="connsiteY92" fmla="*/ 103815 h 585693"/>
                <a:gd name="connsiteX93" fmla="*/ 535993 w 608814"/>
                <a:gd name="connsiteY93" fmla="*/ 115044 h 585693"/>
                <a:gd name="connsiteX94" fmla="*/ 535717 w 608814"/>
                <a:gd name="connsiteY94" fmla="*/ 117621 h 585693"/>
                <a:gd name="connsiteX95" fmla="*/ 521153 w 608814"/>
                <a:gd name="connsiteY95" fmla="*/ 117621 h 585693"/>
                <a:gd name="connsiteX96" fmla="*/ 466126 w 608814"/>
                <a:gd name="connsiteY96" fmla="*/ 172565 h 585693"/>
                <a:gd name="connsiteX97" fmla="*/ 466126 w 608814"/>
                <a:gd name="connsiteY97" fmla="*/ 229719 h 585693"/>
                <a:gd name="connsiteX98" fmla="*/ 466126 w 608814"/>
                <a:gd name="connsiteY98" fmla="*/ 242604 h 585693"/>
                <a:gd name="connsiteX99" fmla="*/ 453590 w 608814"/>
                <a:gd name="connsiteY99" fmla="*/ 229995 h 585693"/>
                <a:gd name="connsiteX100" fmla="*/ 421330 w 608814"/>
                <a:gd name="connsiteY100" fmla="*/ 219319 h 585693"/>
                <a:gd name="connsiteX101" fmla="*/ 411928 w 608814"/>
                <a:gd name="connsiteY101" fmla="*/ 219319 h 585693"/>
                <a:gd name="connsiteX102" fmla="*/ 410914 w 608814"/>
                <a:gd name="connsiteY102" fmla="*/ 214257 h 585693"/>
                <a:gd name="connsiteX103" fmla="*/ 410914 w 608814"/>
                <a:gd name="connsiteY103" fmla="*/ 198059 h 585693"/>
                <a:gd name="connsiteX104" fmla="*/ 391373 w 608814"/>
                <a:gd name="connsiteY104" fmla="*/ 186463 h 585693"/>
                <a:gd name="connsiteX105" fmla="*/ 377086 w 608814"/>
                <a:gd name="connsiteY105" fmla="*/ 194746 h 585693"/>
                <a:gd name="connsiteX106" fmla="*/ 365104 w 608814"/>
                <a:gd name="connsiteY106" fmla="*/ 196310 h 585693"/>
                <a:gd name="connsiteX107" fmla="*/ 355610 w 608814"/>
                <a:gd name="connsiteY107" fmla="*/ 189040 h 585693"/>
                <a:gd name="connsiteX108" fmla="*/ 336530 w 608814"/>
                <a:gd name="connsiteY108" fmla="*/ 155999 h 585693"/>
                <a:gd name="connsiteX109" fmla="*/ 342245 w 608814"/>
                <a:gd name="connsiteY109" fmla="*/ 134463 h 585693"/>
                <a:gd name="connsiteX110" fmla="*/ 356716 w 608814"/>
                <a:gd name="connsiteY110" fmla="*/ 126180 h 585693"/>
                <a:gd name="connsiteX111" fmla="*/ 355518 w 608814"/>
                <a:gd name="connsiteY111" fmla="*/ 115044 h 585693"/>
                <a:gd name="connsiteX112" fmla="*/ 356716 w 608814"/>
                <a:gd name="connsiteY112" fmla="*/ 103815 h 585693"/>
                <a:gd name="connsiteX113" fmla="*/ 342245 w 608814"/>
                <a:gd name="connsiteY113" fmla="*/ 95440 h 585693"/>
                <a:gd name="connsiteX114" fmla="*/ 336530 w 608814"/>
                <a:gd name="connsiteY114" fmla="*/ 73996 h 585693"/>
                <a:gd name="connsiteX115" fmla="*/ 355610 w 608814"/>
                <a:gd name="connsiteY115" fmla="*/ 40956 h 585693"/>
                <a:gd name="connsiteX116" fmla="*/ 365104 w 608814"/>
                <a:gd name="connsiteY116" fmla="*/ 33685 h 585693"/>
                <a:gd name="connsiteX117" fmla="*/ 377086 w 608814"/>
                <a:gd name="connsiteY117" fmla="*/ 35249 h 585693"/>
                <a:gd name="connsiteX118" fmla="*/ 391373 w 608814"/>
                <a:gd name="connsiteY118" fmla="*/ 43533 h 585693"/>
                <a:gd name="connsiteX119" fmla="*/ 410914 w 608814"/>
                <a:gd name="connsiteY119" fmla="*/ 31936 h 585693"/>
                <a:gd name="connsiteX120" fmla="*/ 410914 w 608814"/>
                <a:gd name="connsiteY120" fmla="*/ 15738 h 585693"/>
                <a:gd name="connsiteX121" fmla="*/ 426676 w 608814"/>
                <a:gd name="connsiteY121" fmla="*/ 0 h 5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608814" h="585693">
                  <a:moveTo>
                    <a:pt x="195114" y="351627"/>
                  </a:moveTo>
                  <a:lnTo>
                    <a:pt x="258290" y="351627"/>
                  </a:lnTo>
                  <a:cubicBezTo>
                    <a:pt x="271848" y="351627"/>
                    <a:pt x="282731" y="362580"/>
                    <a:pt x="282731" y="376018"/>
                  </a:cubicBezTo>
                  <a:lnTo>
                    <a:pt x="282731" y="561210"/>
                  </a:lnTo>
                  <a:cubicBezTo>
                    <a:pt x="282731" y="574740"/>
                    <a:pt x="271848" y="585693"/>
                    <a:pt x="258290" y="585693"/>
                  </a:cubicBezTo>
                  <a:lnTo>
                    <a:pt x="195114" y="585693"/>
                  </a:lnTo>
                  <a:cubicBezTo>
                    <a:pt x="181556" y="585693"/>
                    <a:pt x="170673" y="574740"/>
                    <a:pt x="170673" y="561210"/>
                  </a:cubicBezTo>
                  <a:lnTo>
                    <a:pt x="170673" y="376018"/>
                  </a:lnTo>
                  <a:cubicBezTo>
                    <a:pt x="170673" y="362580"/>
                    <a:pt x="181556" y="351627"/>
                    <a:pt x="195114" y="351627"/>
                  </a:cubicBezTo>
                  <a:close/>
                  <a:moveTo>
                    <a:pt x="358100" y="249872"/>
                  </a:moveTo>
                  <a:lnTo>
                    <a:pt x="421316" y="249872"/>
                  </a:lnTo>
                  <a:cubicBezTo>
                    <a:pt x="434771" y="249872"/>
                    <a:pt x="445737" y="260735"/>
                    <a:pt x="445737" y="274267"/>
                  </a:cubicBezTo>
                  <a:lnTo>
                    <a:pt x="445737" y="561206"/>
                  </a:lnTo>
                  <a:cubicBezTo>
                    <a:pt x="445737" y="574738"/>
                    <a:pt x="434771" y="585693"/>
                    <a:pt x="421316" y="585693"/>
                  </a:cubicBezTo>
                  <a:lnTo>
                    <a:pt x="358100" y="585693"/>
                  </a:lnTo>
                  <a:cubicBezTo>
                    <a:pt x="344645" y="585693"/>
                    <a:pt x="333679" y="574738"/>
                    <a:pt x="333679" y="561206"/>
                  </a:cubicBezTo>
                  <a:lnTo>
                    <a:pt x="333679" y="274267"/>
                  </a:lnTo>
                  <a:cubicBezTo>
                    <a:pt x="333679" y="260735"/>
                    <a:pt x="344645" y="249872"/>
                    <a:pt x="358100" y="249872"/>
                  </a:cubicBezTo>
                  <a:close/>
                  <a:moveTo>
                    <a:pt x="140260" y="224680"/>
                  </a:moveTo>
                  <a:cubicBezTo>
                    <a:pt x="168749" y="224680"/>
                    <a:pt x="191844" y="247711"/>
                    <a:pt x="191844" y="276122"/>
                  </a:cubicBezTo>
                  <a:cubicBezTo>
                    <a:pt x="191844" y="304533"/>
                    <a:pt x="168749" y="327564"/>
                    <a:pt x="140260" y="327564"/>
                  </a:cubicBezTo>
                  <a:cubicBezTo>
                    <a:pt x="111771" y="327564"/>
                    <a:pt x="88676" y="304533"/>
                    <a:pt x="88676" y="276122"/>
                  </a:cubicBezTo>
                  <a:cubicBezTo>
                    <a:pt x="88676" y="247711"/>
                    <a:pt x="111771" y="224680"/>
                    <a:pt x="140260" y="224680"/>
                  </a:cubicBezTo>
                  <a:close/>
                  <a:moveTo>
                    <a:pt x="521177" y="148117"/>
                  </a:moveTo>
                  <a:lnTo>
                    <a:pt x="584301" y="148117"/>
                  </a:lnTo>
                  <a:cubicBezTo>
                    <a:pt x="597848" y="148117"/>
                    <a:pt x="608814" y="159070"/>
                    <a:pt x="608814" y="172601"/>
                  </a:cubicBezTo>
                  <a:lnTo>
                    <a:pt x="608814" y="561209"/>
                  </a:lnTo>
                  <a:cubicBezTo>
                    <a:pt x="608814" y="574740"/>
                    <a:pt x="597848" y="585693"/>
                    <a:pt x="584301" y="585693"/>
                  </a:cubicBezTo>
                  <a:lnTo>
                    <a:pt x="521177" y="585693"/>
                  </a:lnTo>
                  <a:cubicBezTo>
                    <a:pt x="507722" y="585693"/>
                    <a:pt x="496756" y="574740"/>
                    <a:pt x="496756" y="561209"/>
                  </a:cubicBezTo>
                  <a:lnTo>
                    <a:pt x="496756" y="172601"/>
                  </a:lnTo>
                  <a:cubicBezTo>
                    <a:pt x="496756" y="159070"/>
                    <a:pt x="507722" y="148117"/>
                    <a:pt x="521177" y="148117"/>
                  </a:cubicBezTo>
                  <a:close/>
                  <a:moveTo>
                    <a:pt x="116229" y="131322"/>
                  </a:moveTo>
                  <a:lnTo>
                    <a:pt x="164246" y="131322"/>
                  </a:lnTo>
                  <a:cubicBezTo>
                    <a:pt x="175214" y="131322"/>
                    <a:pt x="184061" y="140159"/>
                    <a:pt x="184061" y="151113"/>
                  </a:cubicBezTo>
                  <a:lnTo>
                    <a:pt x="184061" y="171457"/>
                  </a:lnTo>
                  <a:cubicBezTo>
                    <a:pt x="193001" y="175231"/>
                    <a:pt x="201019" y="180386"/>
                    <a:pt x="208669" y="186094"/>
                  </a:cubicBezTo>
                  <a:lnTo>
                    <a:pt x="226641" y="175692"/>
                  </a:lnTo>
                  <a:cubicBezTo>
                    <a:pt x="236134" y="170261"/>
                    <a:pt x="248300" y="173482"/>
                    <a:pt x="253737" y="182964"/>
                  </a:cubicBezTo>
                  <a:lnTo>
                    <a:pt x="277792" y="224572"/>
                  </a:lnTo>
                  <a:cubicBezTo>
                    <a:pt x="280465" y="229083"/>
                    <a:pt x="281110" y="234514"/>
                    <a:pt x="279727" y="239577"/>
                  </a:cubicBezTo>
                  <a:cubicBezTo>
                    <a:pt x="278437" y="244640"/>
                    <a:pt x="275119" y="248966"/>
                    <a:pt x="270511" y="251544"/>
                  </a:cubicBezTo>
                  <a:lnTo>
                    <a:pt x="252355" y="262038"/>
                  </a:lnTo>
                  <a:cubicBezTo>
                    <a:pt x="253000" y="266733"/>
                    <a:pt x="253829" y="271335"/>
                    <a:pt x="253829" y="276122"/>
                  </a:cubicBezTo>
                  <a:cubicBezTo>
                    <a:pt x="253829" y="281001"/>
                    <a:pt x="253000" y="285604"/>
                    <a:pt x="252355" y="290206"/>
                  </a:cubicBezTo>
                  <a:lnTo>
                    <a:pt x="270511" y="300700"/>
                  </a:lnTo>
                  <a:cubicBezTo>
                    <a:pt x="279174" y="305671"/>
                    <a:pt x="282308" y="316165"/>
                    <a:pt x="278714" y="325094"/>
                  </a:cubicBezTo>
                  <a:cubicBezTo>
                    <a:pt x="272354" y="322609"/>
                    <a:pt x="265442" y="321136"/>
                    <a:pt x="258253" y="321136"/>
                  </a:cubicBezTo>
                  <a:lnTo>
                    <a:pt x="195858" y="321136"/>
                  </a:lnTo>
                  <a:cubicBezTo>
                    <a:pt x="205904" y="308709"/>
                    <a:pt x="212171" y="293244"/>
                    <a:pt x="212171" y="276122"/>
                  </a:cubicBezTo>
                  <a:cubicBezTo>
                    <a:pt x="212171" y="236539"/>
                    <a:pt x="179914" y="204320"/>
                    <a:pt x="140191" y="204320"/>
                  </a:cubicBezTo>
                  <a:cubicBezTo>
                    <a:pt x="100561" y="204320"/>
                    <a:pt x="68304" y="236539"/>
                    <a:pt x="68304" y="276122"/>
                  </a:cubicBezTo>
                  <a:cubicBezTo>
                    <a:pt x="68304" y="315797"/>
                    <a:pt x="100561" y="348016"/>
                    <a:pt x="140191" y="348016"/>
                  </a:cubicBezTo>
                  <a:cubicBezTo>
                    <a:pt x="143048" y="348016"/>
                    <a:pt x="145721" y="347463"/>
                    <a:pt x="148486" y="347095"/>
                  </a:cubicBezTo>
                  <a:cubicBezTo>
                    <a:pt x="143233" y="355564"/>
                    <a:pt x="140099" y="365414"/>
                    <a:pt x="140099" y="376000"/>
                  </a:cubicBezTo>
                  <a:lnTo>
                    <a:pt x="140099" y="420922"/>
                  </a:lnTo>
                  <a:lnTo>
                    <a:pt x="116229" y="420922"/>
                  </a:lnTo>
                  <a:cubicBezTo>
                    <a:pt x="105261" y="420922"/>
                    <a:pt x="96413" y="412085"/>
                    <a:pt x="96413" y="401131"/>
                  </a:cubicBezTo>
                  <a:lnTo>
                    <a:pt x="96413" y="380787"/>
                  </a:lnTo>
                  <a:cubicBezTo>
                    <a:pt x="87474" y="377013"/>
                    <a:pt x="79455" y="371950"/>
                    <a:pt x="71806" y="366150"/>
                  </a:cubicBezTo>
                  <a:lnTo>
                    <a:pt x="53742" y="376552"/>
                  </a:lnTo>
                  <a:cubicBezTo>
                    <a:pt x="49226" y="379222"/>
                    <a:pt x="43788" y="379866"/>
                    <a:pt x="38719" y="378577"/>
                  </a:cubicBezTo>
                  <a:cubicBezTo>
                    <a:pt x="33650" y="377197"/>
                    <a:pt x="29318" y="373883"/>
                    <a:pt x="26738" y="369372"/>
                  </a:cubicBezTo>
                  <a:lnTo>
                    <a:pt x="2683" y="327764"/>
                  </a:lnTo>
                  <a:cubicBezTo>
                    <a:pt x="-2847" y="318282"/>
                    <a:pt x="471" y="306131"/>
                    <a:pt x="9872" y="300700"/>
                  </a:cubicBezTo>
                  <a:lnTo>
                    <a:pt x="28120" y="290206"/>
                  </a:lnTo>
                  <a:cubicBezTo>
                    <a:pt x="27475" y="285604"/>
                    <a:pt x="26645" y="281001"/>
                    <a:pt x="26645" y="276122"/>
                  </a:cubicBezTo>
                  <a:cubicBezTo>
                    <a:pt x="26645" y="271335"/>
                    <a:pt x="27475" y="266733"/>
                    <a:pt x="28120" y="262038"/>
                  </a:cubicBezTo>
                  <a:lnTo>
                    <a:pt x="9872" y="251544"/>
                  </a:lnTo>
                  <a:cubicBezTo>
                    <a:pt x="471" y="246113"/>
                    <a:pt x="-2847" y="233962"/>
                    <a:pt x="2683" y="224572"/>
                  </a:cubicBezTo>
                  <a:lnTo>
                    <a:pt x="26738" y="182964"/>
                  </a:lnTo>
                  <a:cubicBezTo>
                    <a:pt x="29318" y="178361"/>
                    <a:pt x="33650" y="175139"/>
                    <a:pt x="38719" y="173759"/>
                  </a:cubicBezTo>
                  <a:cubicBezTo>
                    <a:pt x="43788" y="172378"/>
                    <a:pt x="49226" y="173114"/>
                    <a:pt x="53742" y="175692"/>
                  </a:cubicBezTo>
                  <a:lnTo>
                    <a:pt x="71806" y="186094"/>
                  </a:lnTo>
                  <a:cubicBezTo>
                    <a:pt x="79455" y="180386"/>
                    <a:pt x="87474" y="175231"/>
                    <a:pt x="96413" y="171457"/>
                  </a:cubicBezTo>
                  <a:lnTo>
                    <a:pt x="96413" y="151113"/>
                  </a:lnTo>
                  <a:cubicBezTo>
                    <a:pt x="96413" y="140159"/>
                    <a:pt x="105261" y="131322"/>
                    <a:pt x="116229" y="131322"/>
                  </a:cubicBezTo>
                  <a:close/>
                  <a:moveTo>
                    <a:pt x="445756" y="83476"/>
                  </a:moveTo>
                  <a:cubicBezTo>
                    <a:pt x="428335" y="83476"/>
                    <a:pt x="414140" y="97557"/>
                    <a:pt x="414140" y="115044"/>
                  </a:cubicBezTo>
                  <a:cubicBezTo>
                    <a:pt x="414140" y="132438"/>
                    <a:pt x="428335" y="146520"/>
                    <a:pt x="445756" y="146520"/>
                  </a:cubicBezTo>
                  <a:cubicBezTo>
                    <a:pt x="463176" y="146520"/>
                    <a:pt x="477371" y="132438"/>
                    <a:pt x="477371" y="115044"/>
                  </a:cubicBezTo>
                  <a:cubicBezTo>
                    <a:pt x="477371" y="97557"/>
                    <a:pt x="463176" y="83476"/>
                    <a:pt x="445756" y="83476"/>
                  </a:cubicBezTo>
                  <a:close/>
                  <a:moveTo>
                    <a:pt x="426676" y="0"/>
                  </a:moveTo>
                  <a:lnTo>
                    <a:pt x="464835" y="0"/>
                  </a:lnTo>
                  <a:cubicBezTo>
                    <a:pt x="473500" y="0"/>
                    <a:pt x="480597" y="7087"/>
                    <a:pt x="480597" y="15738"/>
                  </a:cubicBezTo>
                  <a:lnTo>
                    <a:pt x="480597" y="31936"/>
                  </a:lnTo>
                  <a:cubicBezTo>
                    <a:pt x="487694" y="34881"/>
                    <a:pt x="494054" y="38931"/>
                    <a:pt x="500138" y="43533"/>
                  </a:cubicBezTo>
                  <a:lnTo>
                    <a:pt x="514425" y="35249"/>
                  </a:lnTo>
                  <a:cubicBezTo>
                    <a:pt x="521983" y="30924"/>
                    <a:pt x="531569" y="33501"/>
                    <a:pt x="535901" y="40956"/>
                  </a:cubicBezTo>
                  <a:lnTo>
                    <a:pt x="554981" y="73996"/>
                  </a:lnTo>
                  <a:cubicBezTo>
                    <a:pt x="557101" y="77585"/>
                    <a:pt x="557654" y="81911"/>
                    <a:pt x="556640" y="85961"/>
                  </a:cubicBezTo>
                  <a:cubicBezTo>
                    <a:pt x="555534" y="89918"/>
                    <a:pt x="552861" y="93415"/>
                    <a:pt x="549266" y="95440"/>
                  </a:cubicBezTo>
                  <a:lnTo>
                    <a:pt x="534887" y="103815"/>
                  </a:lnTo>
                  <a:cubicBezTo>
                    <a:pt x="535348" y="107497"/>
                    <a:pt x="535993" y="111178"/>
                    <a:pt x="535993" y="115044"/>
                  </a:cubicBezTo>
                  <a:cubicBezTo>
                    <a:pt x="535993" y="115872"/>
                    <a:pt x="535809" y="116700"/>
                    <a:pt x="535717" y="117621"/>
                  </a:cubicBezTo>
                  <a:lnTo>
                    <a:pt x="521153" y="117621"/>
                  </a:lnTo>
                  <a:cubicBezTo>
                    <a:pt x="490828" y="117621"/>
                    <a:pt x="466126" y="142286"/>
                    <a:pt x="466126" y="172565"/>
                  </a:cubicBezTo>
                  <a:lnTo>
                    <a:pt x="466126" y="229719"/>
                  </a:lnTo>
                  <a:lnTo>
                    <a:pt x="466126" y="242604"/>
                  </a:lnTo>
                  <a:cubicBezTo>
                    <a:pt x="462715" y="237726"/>
                    <a:pt x="458383" y="233493"/>
                    <a:pt x="453590" y="229995"/>
                  </a:cubicBezTo>
                  <a:cubicBezTo>
                    <a:pt x="444465" y="223369"/>
                    <a:pt x="433404" y="219319"/>
                    <a:pt x="421330" y="219319"/>
                  </a:cubicBezTo>
                  <a:lnTo>
                    <a:pt x="411928" y="219319"/>
                  </a:lnTo>
                  <a:cubicBezTo>
                    <a:pt x="411375" y="217755"/>
                    <a:pt x="410914" y="216098"/>
                    <a:pt x="410914" y="214257"/>
                  </a:cubicBezTo>
                  <a:lnTo>
                    <a:pt x="410914" y="198059"/>
                  </a:lnTo>
                  <a:cubicBezTo>
                    <a:pt x="403817" y="195114"/>
                    <a:pt x="397457" y="191064"/>
                    <a:pt x="391373" y="186463"/>
                  </a:cubicBezTo>
                  <a:lnTo>
                    <a:pt x="377086" y="194746"/>
                  </a:lnTo>
                  <a:cubicBezTo>
                    <a:pt x="373492" y="196863"/>
                    <a:pt x="369160" y="197415"/>
                    <a:pt x="365104" y="196310"/>
                  </a:cubicBezTo>
                  <a:cubicBezTo>
                    <a:pt x="361140" y="195206"/>
                    <a:pt x="357638" y="192629"/>
                    <a:pt x="355610" y="189040"/>
                  </a:cubicBezTo>
                  <a:lnTo>
                    <a:pt x="336530" y="155999"/>
                  </a:lnTo>
                  <a:cubicBezTo>
                    <a:pt x="332198" y="148452"/>
                    <a:pt x="334687" y="138881"/>
                    <a:pt x="342245" y="134463"/>
                  </a:cubicBezTo>
                  <a:lnTo>
                    <a:pt x="356716" y="126180"/>
                  </a:lnTo>
                  <a:cubicBezTo>
                    <a:pt x="356163" y="122498"/>
                    <a:pt x="355518" y="118817"/>
                    <a:pt x="355518" y="115044"/>
                  </a:cubicBezTo>
                  <a:cubicBezTo>
                    <a:pt x="355518" y="111178"/>
                    <a:pt x="356163" y="107497"/>
                    <a:pt x="356716" y="103815"/>
                  </a:cubicBezTo>
                  <a:lnTo>
                    <a:pt x="342245" y="95440"/>
                  </a:lnTo>
                  <a:cubicBezTo>
                    <a:pt x="334687" y="91115"/>
                    <a:pt x="332198" y="81543"/>
                    <a:pt x="336530" y="73996"/>
                  </a:cubicBezTo>
                  <a:lnTo>
                    <a:pt x="355610" y="40956"/>
                  </a:lnTo>
                  <a:cubicBezTo>
                    <a:pt x="357638" y="37366"/>
                    <a:pt x="361140" y="34789"/>
                    <a:pt x="365104" y="33685"/>
                  </a:cubicBezTo>
                  <a:cubicBezTo>
                    <a:pt x="369160" y="32580"/>
                    <a:pt x="373492" y="33133"/>
                    <a:pt x="377086" y="35249"/>
                  </a:cubicBezTo>
                  <a:lnTo>
                    <a:pt x="391373" y="43533"/>
                  </a:lnTo>
                  <a:cubicBezTo>
                    <a:pt x="397457" y="38931"/>
                    <a:pt x="403817" y="34881"/>
                    <a:pt x="410914" y="31936"/>
                  </a:cubicBezTo>
                  <a:lnTo>
                    <a:pt x="410914" y="15738"/>
                  </a:lnTo>
                  <a:cubicBezTo>
                    <a:pt x="410914" y="7087"/>
                    <a:pt x="418011" y="0"/>
                    <a:pt x="426676" y="0"/>
                  </a:cubicBezTo>
                  <a:close/>
                </a:path>
              </a:pathLst>
            </a:custGeom>
            <a:solidFill>
              <a:schemeClr val="tx1">
                <a:lumMod val="50000"/>
                <a:lumOff val="50000"/>
              </a:schemeClr>
            </a:solidFill>
            <a:ln>
              <a:noFill/>
            </a:ln>
          </p:spPr>
        </p:sp>
        <p:sp>
          <p:nvSpPr>
            <p:cNvPr id="11" name="iṥ1íḓê">
              <a:extLst>
                <a:ext uri="{FF2B5EF4-FFF2-40B4-BE49-F238E27FC236}">
                  <a16:creationId xmlns:a16="http://schemas.microsoft.com/office/drawing/2014/main" id="{2580716F-42DC-4F51-BC28-CA2536823717}"/>
                </a:ext>
              </a:extLst>
            </p:cNvPr>
            <p:cNvSpPr/>
            <p:nvPr/>
          </p:nvSpPr>
          <p:spPr>
            <a:xfrm>
              <a:off x="4597747" y="3789040"/>
              <a:ext cx="1187303" cy="1332509"/>
            </a:xfrm>
            <a:custGeom>
              <a:avLst/>
              <a:gdLst>
                <a:gd name="connsiteX0" fmla="*/ 316070 w 720222"/>
                <a:gd name="connsiteY0" fmla="*/ 0 h 808304"/>
                <a:gd name="connsiteX1" fmla="*/ 720222 w 720222"/>
                <a:gd name="connsiteY1" fmla="*/ 404152 h 808304"/>
                <a:gd name="connsiteX2" fmla="*/ 316070 w 720222"/>
                <a:gd name="connsiteY2" fmla="*/ 808304 h 808304"/>
                <a:gd name="connsiteX3" fmla="*/ 30291 w 720222"/>
                <a:gd name="connsiteY3" fmla="*/ 689931 h 808304"/>
                <a:gd name="connsiteX4" fmla="*/ 0 w 720222"/>
                <a:gd name="connsiteY4" fmla="*/ 653217 h 808304"/>
                <a:gd name="connsiteX5" fmla="*/ 19059 w 720222"/>
                <a:gd name="connsiteY5" fmla="*/ 630117 h 808304"/>
                <a:gd name="connsiteX6" fmla="*/ 88082 w 720222"/>
                <a:gd name="connsiteY6" fmla="*/ 404152 h 808304"/>
                <a:gd name="connsiteX7" fmla="*/ 19059 w 720222"/>
                <a:gd name="connsiteY7" fmla="*/ 178187 h 808304"/>
                <a:gd name="connsiteX8" fmla="*/ 0 w 720222"/>
                <a:gd name="connsiteY8" fmla="*/ 155087 h 808304"/>
                <a:gd name="connsiteX9" fmla="*/ 30291 w 720222"/>
                <a:gd name="connsiteY9" fmla="*/ 118373 h 808304"/>
                <a:gd name="connsiteX10" fmla="*/ 316070 w 720222"/>
                <a:gd name="connsiteY10" fmla="*/ 0 h 80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222" h="808304">
                  <a:moveTo>
                    <a:pt x="316070" y="0"/>
                  </a:moveTo>
                  <a:cubicBezTo>
                    <a:pt x="539277" y="0"/>
                    <a:pt x="720222" y="180945"/>
                    <a:pt x="720222" y="404152"/>
                  </a:cubicBezTo>
                  <a:cubicBezTo>
                    <a:pt x="720222" y="627359"/>
                    <a:pt x="539277" y="808304"/>
                    <a:pt x="316070" y="808304"/>
                  </a:cubicBezTo>
                  <a:cubicBezTo>
                    <a:pt x="204467" y="808304"/>
                    <a:pt x="103429" y="763068"/>
                    <a:pt x="30291" y="689931"/>
                  </a:cubicBezTo>
                  <a:lnTo>
                    <a:pt x="0" y="653217"/>
                  </a:lnTo>
                  <a:lnTo>
                    <a:pt x="19059" y="630117"/>
                  </a:lnTo>
                  <a:cubicBezTo>
                    <a:pt x="62637" y="565614"/>
                    <a:pt x="88082" y="487855"/>
                    <a:pt x="88082" y="404152"/>
                  </a:cubicBezTo>
                  <a:cubicBezTo>
                    <a:pt x="88082" y="320450"/>
                    <a:pt x="62637" y="242690"/>
                    <a:pt x="19059" y="178187"/>
                  </a:cubicBezTo>
                  <a:lnTo>
                    <a:pt x="0" y="155087"/>
                  </a:lnTo>
                  <a:lnTo>
                    <a:pt x="30291" y="118373"/>
                  </a:lnTo>
                  <a:cubicBezTo>
                    <a:pt x="103429" y="45236"/>
                    <a:pt x="204467" y="0"/>
                    <a:pt x="316070" y="0"/>
                  </a:cubicBezTo>
                  <a:close/>
                </a:path>
              </a:pathLst>
            </a:custGeom>
            <a:solidFill>
              <a:schemeClr val="accent1"/>
            </a:solidFill>
            <a:ln w="57150">
              <a:solidFill>
                <a:schemeClr val="bg1"/>
              </a:solidFill>
              <a:miter lim="400000"/>
            </a:ln>
          </p:spPr>
          <p:txBody>
            <a:bodyPr wrap="square" lIns="19050" tIns="19050" rIns="19050" bIns="19050" anchor="ctr">
              <a:noAutofit/>
            </a:bodyPr>
            <a:lstStyle/>
            <a:p>
              <a:endParaRPr sz="2000"/>
            </a:p>
          </p:txBody>
        </p:sp>
        <p:sp>
          <p:nvSpPr>
            <p:cNvPr id="12" name="ïśḻíḍe">
              <a:extLst>
                <a:ext uri="{FF2B5EF4-FFF2-40B4-BE49-F238E27FC236}">
                  <a16:creationId xmlns:a16="http://schemas.microsoft.com/office/drawing/2014/main" id="{5ABD545E-F8D5-4D77-972E-F78BD9555269}"/>
                </a:ext>
              </a:extLst>
            </p:cNvPr>
            <p:cNvSpPr/>
            <p:nvPr/>
          </p:nvSpPr>
          <p:spPr bwMode="auto">
            <a:xfrm>
              <a:off x="4817006" y="4211021"/>
              <a:ext cx="603581" cy="488547"/>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chemeClr val="bg1"/>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sp>
          <p:nvSpPr>
            <p:cNvPr id="13" name="išḻïḓé">
              <a:extLst>
                <a:ext uri="{FF2B5EF4-FFF2-40B4-BE49-F238E27FC236}">
                  <a16:creationId xmlns:a16="http://schemas.microsoft.com/office/drawing/2014/main" id="{1B965102-E4B9-43AF-B2A4-322753E0C7E3}"/>
                </a:ext>
              </a:extLst>
            </p:cNvPr>
            <p:cNvSpPr/>
            <p:nvPr/>
          </p:nvSpPr>
          <p:spPr>
            <a:xfrm>
              <a:off x="2631543" y="3954307"/>
              <a:ext cx="1085615" cy="1085616"/>
            </a:xfrm>
            <a:prstGeom prst="ellipse">
              <a:avLst/>
            </a:prstGeom>
            <a:solidFill>
              <a:schemeClr val="bg1">
                <a:lumMod val="95000"/>
              </a:schemeClr>
            </a:solidFill>
            <a:ln w="57150">
              <a:solidFill>
                <a:schemeClr val="bg1"/>
              </a:solidFill>
              <a:miter lim="400000"/>
            </a:ln>
          </p:spPr>
          <p:txBody>
            <a:bodyPr lIns="19050" tIns="19050" rIns="19050" bIns="19050" anchor="ctr"/>
            <a:lstStyle/>
            <a:p>
              <a:endParaRPr sz="2000"/>
            </a:p>
          </p:txBody>
        </p:sp>
        <p:sp>
          <p:nvSpPr>
            <p:cNvPr id="14" name="íŝľíḍê">
              <a:extLst>
                <a:ext uri="{FF2B5EF4-FFF2-40B4-BE49-F238E27FC236}">
                  <a16:creationId xmlns:a16="http://schemas.microsoft.com/office/drawing/2014/main" id="{815BE01F-664D-44A2-A48D-89604EEDFC01}"/>
                </a:ext>
              </a:extLst>
            </p:cNvPr>
            <p:cNvSpPr/>
            <p:nvPr/>
          </p:nvSpPr>
          <p:spPr bwMode="auto">
            <a:xfrm>
              <a:off x="3132017"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solidFill>
                    <a:srgbClr val="0000CC"/>
                  </a:solidFill>
                  <a:latin typeface="黑体" panose="02010609060101010101" pitchFamily="49" charset="-122"/>
                  <a:ea typeface="黑体" panose="02010609060101010101" pitchFamily="49" charset="-122"/>
                </a:rPr>
                <a:t>经验设计</a:t>
              </a:r>
              <a:endParaRPr lang="en-US" altLang="zh-CN" sz="2000" dirty="0">
                <a:solidFill>
                  <a:srgbClr val="0000CC"/>
                </a:solidFill>
                <a:latin typeface="黑体" panose="02010609060101010101" pitchFamily="49" charset="-122"/>
                <a:ea typeface="黑体" panose="02010609060101010101" pitchFamily="49" charset="-122"/>
              </a:endParaRPr>
            </a:p>
          </p:txBody>
        </p:sp>
        <p:sp>
          <p:nvSpPr>
            <p:cNvPr id="15" name="íŝľíḍê">
              <a:extLst>
                <a:ext uri="{FF2B5EF4-FFF2-40B4-BE49-F238E27FC236}">
                  <a16:creationId xmlns:a16="http://schemas.microsoft.com/office/drawing/2014/main" id="{6CC16CDA-92C7-406D-8742-8CE0198A0E09}"/>
                </a:ext>
              </a:extLst>
            </p:cNvPr>
            <p:cNvSpPr/>
            <p:nvPr/>
          </p:nvSpPr>
          <p:spPr bwMode="auto">
            <a:xfrm>
              <a:off x="4757896" y="5277819"/>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半理论</a:t>
              </a:r>
              <a:endParaRPr lang="en-US" altLang="zh-CN" sz="2000" dirty="0">
                <a:latin typeface="黑体" panose="02010609060101010101" pitchFamily="49" charset="-122"/>
                <a:ea typeface="黑体" panose="02010609060101010101" pitchFamily="49" charset="-122"/>
              </a:endParaRPr>
            </a:p>
            <a:p>
              <a:pPr algn="ctr">
                <a:lnSpc>
                  <a:spcPct val="150000"/>
                </a:lnSpc>
                <a:spcBef>
                  <a:spcPct val="0"/>
                </a:spcBef>
              </a:pPr>
              <a:r>
                <a:rPr lang="zh-CN" altLang="en-US" sz="2000" dirty="0">
                  <a:latin typeface="黑体" panose="02010609060101010101" pitchFamily="49" charset="-122"/>
                  <a:ea typeface="黑体" panose="02010609060101010101" pitchFamily="49" charset="-122"/>
                </a:rPr>
                <a:t>半经验设计</a:t>
              </a:r>
              <a:endParaRPr lang="en-US" altLang="zh-CN" sz="2000" dirty="0">
                <a:latin typeface="黑体" panose="02010609060101010101" pitchFamily="49" charset="-122"/>
                <a:ea typeface="黑体" panose="02010609060101010101" pitchFamily="49" charset="-122"/>
              </a:endParaRPr>
            </a:p>
          </p:txBody>
        </p:sp>
        <p:sp>
          <p:nvSpPr>
            <p:cNvPr id="16" name="íŝľíḍê">
              <a:extLst>
                <a:ext uri="{FF2B5EF4-FFF2-40B4-BE49-F238E27FC236}">
                  <a16:creationId xmlns:a16="http://schemas.microsoft.com/office/drawing/2014/main" id="{F38CC006-5594-43C8-9432-E98A069C4C67}"/>
                </a:ext>
              </a:extLst>
            </p:cNvPr>
            <p:cNvSpPr/>
            <p:nvPr/>
          </p:nvSpPr>
          <p:spPr bwMode="auto">
            <a:xfrm>
              <a:off x="6287618"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现代设计</a:t>
              </a:r>
              <a:endParaRPr lang="en-US" altLang="zh-CN" sz="2000" dirty="0">
                <a:latin typeface="黑体" panose="02010609060101010101" pitchFamily="49" charset="-122"/>
                <a:ea typeface="黑体" panose="02010609060101010101" pitchFamily="49" charset="-122"/>
              </a:endParaRPr>
            </a:p>
          </p:txBody>
        </p:sp>
        <p:sp>
          <p:nvSpPr>
            <p:cNvPr id="17" name="íšḻiďe">
              <a:extLst>
                <a:ext uri="{FF2B5EF4-FFF2-40B4-BE49-F238E27FC236}">
                  <a16:creationId xmlns:a16="http://schemas.microsoft.com/office/drawing/2014/main" id="{9EEC707C-B833-4C36-A081-5F8F4A1D90A8}"/>
                </a:ext>
              </a:extLst>
            </p:cNvPr>
            <p:cNvSpPr/>
            <p:nvPr/>
          </p:nvSpPr>
          <p:spPr>
            <a:xfrm>
              <a:off x="3420373" y="3789040"/>
              <a:ext cx="1187303" cy="1332509"/>
            </a:xfrm>
            <a:custGeom>
              <a:avLst/>
              <a:gdLst>
                <a:gd name="connsiteX0" fmla="*/ 404152 w 720222"/>
                <a:gd name="connsiteY0" fmla="*/ 0 h 808304"/>
                <a:gd name="connsiteX1" fmla="*/ 689931 w 720222"/>
                <a:gd name="connsiteY1" fmla="*/ 118373 h 808304"/>
                <a:gd name="connsiteX2" fmla="*/ 720222 w 720222"/>
                <a:gd name="connsiteY2" fmla="*/ 155087 h 808304"/>
                <a:gd name="connsiteX3" fmla="*/ 701163 w 720222"/>
                <a:gd name="connsiteY3" fmla="*/ 178187 h 808304"/>
                <a:gd name="connsiteX4" fmla="*/ 632140 w 720222"/>
                <a:gd name="connsiteY4" fmla="*/ 404152 h 808304"/>
                <a:gd name="connsiteX5" fmla="*/ 701163 w 720222"/>
                <a:gd name="connsiteY5" fmla="*/ 630117 h 808304"/>
                <a:gd name="connsiteX6" fmla="*/ 720222 w 720222"/>
                <a:gd name="connsiteY6" fmla="*/ 653217 h 808304"/>
                <a:gd name="connsiteX7" fmla="*/ 689931 w 720222"/>
                <a:gd name="connsiteY7" fmla="*/ 689931 h 808304"/>
                <a:gd name="connsiteX8" fmla="*/ 404152 w 720222"/>
                <a:gd name="connsiteY8" fmla="*/ 808304 h 808304"/>
                <a:gd name="connsiteX9" fmla="*/ 0 w 720222"/>
                <a:gd name="connsiteY9" fmla="*/ 404152 h 808304"/>
                <a:gd name="connsiteX10" fmla="*/ 404152 w 720222"/>
                <a:gd name="connsiteY10" fmla="*/ 0 h 80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222" h="808304">
                  <a:moveTo>
                    <a:pt x="404152" y="0"/>
                  </a:moveTo>
                  <a:cubicBezTo>
                    <a:pt x="515756" y="0"/>
                    <a:pt x="616794" y="45236"/>
                    <a:pt x="689931" y="118373"/>
                  </a:cubicBezTo>
                  <a:lnTo>
                    <a:pt x="720222" y="155087"/>
                  </a:lnTo>
                  <a:lnTo>
                    <a:pt x="701163" y="178187"/>
                  </a:lnTo>
                  <a:cubicBezTo>
                    <a:pt x="657586" y="242690"/>
                    <a:pt x="632140" y="320450"/>
                    <a:pt x="632140" y="404152"/>
                  </a:cubicBezTo>
                  <a:cubicBezTo>
                    <a:pt x="632140" y="487855"/>
                    <a:pt x="657586" y="565614"/>
                    <a:pt x="701163" y="630117"/>
                  </a:cubicBezTo>
                  <a:lnTo>
                    <a:pt x="720222" y="653217"/>
                  </a:lnTo>
                  <a:lnTo>
                    <a:pt x="689931" y="689931"/>
                  </a:lnTo>
                  <a:cubicBezTo>
                    <a:pt x="616794" y="763068"/>
                    <a:pt x="515756" y="808304"/>
                    <a:pt x="404152" y="808304"/>
                  </a:cubicBezTo>
                  <a:cubicBezTo>
                    <a:pt x="180945" y="808304"/>
                    <a:pt x="0" y="627359"/>
                    <a:pt x="0" y="404152"/>
                  </a:cubicBezTo>
                  <a:cubicBezTo>
                    <a:pt x="0" y="180945"/>
                    <a:pt x="180945" y="0"/>
                    <a:pt x="404152" y="0"/>
                  </a:cubicBezTo>
                  <a:close/>
                </a:path>
              </a:pathLst>
            </a:custGeom>
            <a:solidFill>
              <a:schemeClr val="accent1"/>
            </a:solidFill>
            <a:ln w="57150">
              <a:solidFill>
                <a:schemeClr val="bg1"/>
              </a:solidFill>
              <a:miter lim="400000"/>
            </a:ln>
          </p:spPr>
          <p:txBody>
            <a:bodyPr wrap="square" lIns="19050" tIns="19050" rIns="19050" bIns="19050" anchor="ctr">
              <a:noAutofit/>
            </a:bodyPr>
            <a:lstStyle/>
            <a:p>
              <a:endParaRPr sz="2000"/>
            </a:p>
          </p:txBody>
        </p:sp>
        <p:sp>
          <p:nvSpPr>
            <p:cNvPr id="18" name="îṥḻîḑè">
              <a:extLst>
                <a:ext uri="{FF2B5EF4-FFF2-40B4-BE49-F238E27FC236}">
                  <a16:creationId xmlns:a16="http://schemas.microsoft.com/office/drawing/2014/main" id="{897E2E23-450F-4C38-AD25-6DFC0634A027}"/>
                </a:ext>
              </a:extLst>
            </p:cNvPr>
            <p:cNvSpPr/>
            <p:nvPr/>
          </p:nvSpPr>
          <p:spPr bwMode="auto">
            <a:xfrm>
              <a:off x="3821823" y="4210177"/>
              <a:ext cx="509750" cy="490235"/>
            </a:xfrm>
            <a:custGeom>
              <a:avLst/>
              <a:gdLst>
                <a:gd name="connsiteX0" fmla="*/ 61288 w 609549"/>
                <a:gd name="connsiteY0" fmla="*/ 383285 h 586216"/>
                <a:gd name="connsiteX1" fmla="*/ 71162 w 609549"/>
                <a:gd name="connsiteY1" fmla="*/ 387101 h 586216"/>
                <a:gd name="connsiteX2" fmla="*/ 120018 w 609549"/>
                <a:gd name="connsiteY2" fmla="*/ 435892 h 586216"/>
                <a:gd name="connsiteX3" fmla="*/ 120018 w 609549"/>
                <a:gd name="connsiteY3" fmla="*/ 454200 h 586216"/>
                <a:gd name="connsiteX4" fmla="*/ 56639 w 609549"/>
                <a:gd name="connsiteY4" fmla="*/ 517543 h 586216"/>
                <a:gd name="connsiteX5" fmla="*/ 35592 w 609549"/>
                <a:gd name="connsiteY5" fmla="*/ 513644 h 586216"/>
                <a:gd name="connsiteX6" fmla="*/ 51877 w 609549"/>
                <a:gd name="connsiteY6" fmla="*/ 388099 h 586216"/>
                <a:gd name="connsiteX7" fmla="*/ 61288 w 609549"/>
                <a:gd name="connsiteY7" fmla="*/ 383285 h 586216"/>
                <a:gd name="connsiteX8" fmla="*/ 235245 w 609549"/>
                <a:gd name="connsiteY8" fmla="*/ 302810 h 586216"/>
                <a:gd name="connsiteX9" fmla="*/ 306042 w 609549"/>
                <a:gd name="connsiteY9" fmla="*/ 373466 h 586216"/>
                <a:gd name="connsiteX10" fmla="*/ 258717 w 609549"/>
                <a:gd name="connsiteY10" fmla="*/ 420680 h 586216"/>
                <a:gd name="connsiteX11" fmla="*/ 230246 w 609549"/>
                <a:gd name="connsiteY11" fmla="*/ 550152 h 586216"/>
                <a:gd name="connsiteX12" fmla="*/ 92223 w 609549"/>
                <a:gd name="connsiteY12" fmla="*/ 575305 h 586216"/>
                <a:gd name="connsiteX13" fmla="*/ 88748 w 609549"/>
                <a:gd name="connsiteY13" fmla="*/ 556143 h 586216"/>
                <a:gd name="connsiteX14" fmla="*/ 165115 w 609549"/>
                <a:gd name="connsiteY14" fmla="*/ 479877 h 586216"/>
                <a:gd name="connsiteX15" fmla="*/ 165115 w 609549"/>
                <a:gd name="connsiteY15" fmla="*/ 446308 h 586216"/>
                <a:gd name="connsiteX16" fmla="*/ 88700 w 609549"/>
                <a:gd name="connsiteY16" fmla="*/ 369995 h 586216"/>
                <a:gd name="connsiteX17" fmla="*/ 92128 w 609549"/>
                <a:gd name="connsiteY17" fmla="*/ 350976 h 586216"/>
                <a:gd name="connsiteX18" fmla="*/ 189111 w 609549"/>
                <a:gd name="connsiteY18" fmla="*/ 348884 h 586216"/>
                <a:gd name="connsiteX19" fmla="*/ 257958 w 609549"/>
                <a:gd name="connsiteY19" fmla="*/ 161679 h 586216"/>
                <a:gd name="connsiteX20" fmla="*/ 317251 w 609549"/>
                <a:gd name="connsiteY20" fmla="*/ 220879 h 586216"/>
                <a:gd name="connsiteX21" fmla="*/ 388070 w 609549"/>
                <a:gd name="connsiteY21" fmla="*/ 291586 h 586216"/>
                <a:gd name="connsiteX22" fmla="*/ 604906 w 609549"/>
                <a:gd name="connsiteY22" fmla="*/ 508130 h 586216"/>
                <a:gd name="connsiteX23" fmla="*/ 604906 w 609549"/>
                <a:gd name="connsiteY23" fmla="*/ 530526 h 586216"/>
                <a:gd name="connsiteX24" fmla="*/ 556567 w 609549"/>
                <a:gd name="connsiteY24" fmla="*/ 578789 h 586216"/>
                <a:gd name="connsiteX25" fmla="*/ 545327 w 609549"/>
                <a:gd name="connsiteY25" fmla="*/ 583449 h 586216"/>
                <a:gd name="connsiteX26" fmla="*/ 534135 w 609549"/>
                <a:gd name="connsiteY26" fmla="*/ 578789 h 586216"/>
                <a:gd name="connsiteX27" fmla="*/ 317251 w 609549"/>
                <a:gd name="connsiteY27" fmla="*/ 362293 h 586216"/>
                <a:gd name="connsiteX28" fmla="*/ 246481 w 609549"/>
                <a:gd name="connsiteY28" fmla="*/ 291586 h 586216"/>
                <a:gd name="connsiteX29" fmla="*/ 187140 w 609549"/>
                <a:gd name="connsiteY29" fmla="*/ 232339 h 586216"/>
                <a:gd name="connsiteX30" fmla="*/ 58606 w 609549"/>
                <a:gd name="connsiteY30" fmla="*/ 160814 h 586216"/>
                <a:gd name="connsiteX31" fmla="*/ 126401 w 609549"/>
                <a:gd name="connsiteY31" fmla="*/ 228498 h 586216"/>
                <a:gd name="connsiteX32" fmla="*/ 111975 w 609549"/>
                <a:gd name="connsiteY32" fmla="*/ 242899 h 586216"/>
                <a:gd name="connsiteX33" fmla="*/ 119307 w 609549"/>
                <a:gd name="connsiteY33" fmla="*/ 250219 h 586216"/>
                <a:gd name="connsiteX34" fmla="*/ 119307 w 609549"/>
                <a:gd name="connsiteY34" fmla="*/ 277692 h 586216"/>
                <a:gd name="connsiteX35" fmla="*/ 115641 w 609549"/>
                <a:gd name="connsiteY35" fmla="*/ 281352 h 586216"/>
                <a:gd name="connsiteX36" fmla="*/ 88123 w 609549"/>
                <a:gd name="connsiteY36" fmla="*/ 281352 h 586216"/>
                <a:gd name="connsiteX37" fmla="*/ 5712 w 609549"/>
                <a:gd name="connsiteY37" fmla="*/ 199029 h 586216"/>
                <a:gd name="connsiteX38" fmla="*/ 5712 w 609549"/>
                <a:gd name="connsiteY38" fmla="*/ 171604 h 586216"/>
                <a:gd name="connsiteX39" fmla="*/ 9378 w 609549"/>
                <a:gd name="connsiteY39" fmla="*/ 167944 h 586216"/>
                <a:gd name="connsiteX40" fmla="*/ 36849 w 609549"/>
                <a:gd name="connsiteY40" fmla="*/ 167944 h 586216"/>
                <a:gd name="connsiteX41" fmla="*/ 44180 w 609549"/>
                <a:gd name="connsiteY41" fmla="*/ 175264 h 586216"/>
                <a:gd name="connsiteX42" fmla="*/ 585775 w 609549"/>
                <a:gd name="connsiteY42" fmla="*/ 66370 h 586216"/>
                <a:gd name="connsiteX43" fmla="*/ 595263 w 609549"/>
                <a:gd name="connsiteY43" fmla="*/ 73839 h 586216"/>
                <a:gd name="connsiteX44" fmla="*/ 578978 w 609549"/>
                <a:gd name="connsiteY44" fmla="*/ 199341 h 586216"/>
                <a:gd name="connsiteX45" fmla="*/ 559693 w 609549"/>
                <a:gd name="connsiteY45" fmla="*/ 200387 h 586216"/>
                <a:gd name="connsiteX46" fmla="*/ 510789 w 609549"/>
                <a:gd name="connsiteY46" fmla="*/ 151612 h 586216"/>
                <a:gd name="connsiteX47" fmla="*/ 510789 w 609549"/>
                <a:gd name="connsiteY47" fmla="*/ 133262 h 586216"/>
                <a:gd name="connsiteX48" fmla="*/ 574216 w 609549"/>
                <a:gd name="connsiteY48" fmla="*/ 69988 h 586216"/>
                <a:gd name="connsiteX49" fmla="*/ 585775 w 609549"/>
                <a:gd name="connsiteY49" fmla="*/ 66370 h 586216"/>
                <a:gd name="connsiteX50" fmla="*/ 158702 w 609549"/>
                <a:gd name="connsiteY50" fmla="*/ 26758 h 586216"/>
                <a:gd name="connsiteX51" fmla="*/ 172463 w 609549"/>
                <a:gd name="connsiteY51" fmla="*/ 32464 h 586216"/>
                <a:gd name="connsiteX52" fmla="*/ 179701 w 609549"/>
                <a:gd name="connsiteY52" fmla="*/ 39691 h 586216"/>
                <a:gd name="connsiteX53" fmla="*/ 246935 w 609549"/>
                <a:gd name="connsiteY53" fmla="*/ 106831 h 586216"/>
                <a:gd name="connsiteX54" fmla="*/ 254886 w 609549"/>
                <a:gd name="connsiteY54" fmla="*/ 114819 h 586216"/>
                <a:gd name="connsiteX55" fmla="*/ 257600 w 609549"/>
                <a:gd name="connsiteY55" fmla="*/ 138879 h 586216"/>
                <a:gd name="connsiteX56" fmla="*/ 254886 w 609549"/>
                <a:gd name="connsiteY56" fmla="*/ 142255 h 586216"/>
                <a:gd name="connsiteX57" fmla="*/ 252315 w 609549"/>
                <a:gd name="connsiteY57" fmla="*/ 144823 h 586216"/>
                <a:gd name="connsiteX58" fmla="*/ 246696 w 609549"/>
                <a:gd name="connsiteY58" fmla="*/ 150434 h 586216"/>
                <a:gd name="connsiteX59" fmla="*/ 175892 w 609549"/>
                <a:gd name="connsiteY59" fmla="*/ 221140 h 586216"/>
                <a:gd name="connsiteX60" fmla="*/ 172463 w 609549"/>
                <a:gd name="connsiteY60" fmla="*/ 224611 h 586216"/>
                <a:gd name="connsiteX61" fmla="*/ 170130 w 609549"/>
                <a:gd name="connsiteY61" fmla="*/ 226560 h 586216"/>
                <a:gd name="connsiteX62" fmla="*/ 162274 w 609549"/>
                <a:gd name="connsiteY62" fmla="*/ 229936 h 586216"/>
                <a:gd name="connsiteX63" fmla="*/ 158702 w 609549"/>
                <a:gd name="connsiteY63" fmla="*/ 230269 h 586216"/>
                <a:gd name="connsiteX64" fmla="*/ 144942 w 609549"/>
                <a:gd name="connsiteY64" fmla="*/ 224611 h 586216"/>
                <a:gd name="connsiteX65" fmla="*/ 137609 w 609549"/>
                <a:gd name="connsiteY65" fmla="*/ 217288 h 586216"/>
                <a:gd name="connsiteX66" fmla="*/ 69804 w 609549"/>
                <a:gd name="connsiteY66" fmla="*/ 149578 h 586216"/>
                <a:gd name="connsiteX67" fmla="*/ 62519 w 609549"/>
                <a:gd name="connsiteY67" fmla="*/ 142255 h 586216"/>
                <a:gd name="connsiteX68" fmla="*/ 62519 w 609549"/>
                <a:gd name="connsiteY68" fmla="*/ 114819 h 586216"/>
                <a:gd name="connsiteX69" fmla="*/ 144942 w 609549"/>
                <a:gd name="connsiteY69" fmla="*/ 32464 h 586216"/>
                <a:gd name="connsiteX70" fmla="*/ 158702 w 609549"/>
                <a:gd name="connsiteY70" fmla="*/ 26758 h 586216"/>
                <a:gd name="connsiteX71" fmla="*/ 254809 w 609549"/>
                <a:gd name="connsiteY71" fmla="*/ 6542 h 586216"/>
                <a:gd name="connsiteX72" fmla="*/ 321015 w 609549"/>
                <a:gd name="connsiteY72" fmla="*/ 29913 h 586216"/>
                <a:gd name="connsiteX73" fmla="*/ 260017 w 609549"/>
                <a:gd name="connsiteY73" fmla="*/ 97465 h 586216"/>
                <a:gd name="connsiteX74" fmla="*/ 193067 w 609549"/>
                <a:gd name="connsiteY74" fmla="*/ 30626 h 586216"/>
                <a:gd name="connsiteX75" fmla="*/ 254809 w 609549"/>
                <a:gd name="connsiteY75" fmla="*/ 6542 h 586216"/>
                <a:gd name="connsiteX76" fmla="*/ 503105 w 609549"/>
                <a:gd name="connsiteY76" fmla="*/ 953 h 586216"/>
                <a:gd name="connsiteX77" fmla="*/ 538560 w 609549"/>
                <a:gd name="connsiteY77" fmla="*/ 10911 h 586216"/>
                <a:gd name="connsiteX78" fmla="*/ 542083 w 609549"/>
                <a:gd name="connsiteY78" fmla="*/ 30073 h 586216"/>
                <a:gd name="connsiteX79" fmla="*/ 465709 w 609549"/>
                <a:gd name="connsiteY79" fmla="*/ 106341 h 586216"/>
                <a:gd name="connsiteX80" fmla="*/ 465709 w 609549"/>
                <a:gd name="connsiteY80" fmla="*/ 139911 h 586216"/>
                <a:gd name="connsiteX81" fmla="*/ 542131 w 609549"/>
                <a:gd name="connsiteY81" fmla="*/ 216227 h 586216"/>
                <a:gd name="connsiteX82" fmla="*/ 538655 w 609549"/>
                <a:gd name="connsiteY82" fmla="*/ 235246 h 586216"/>
                <a:gd name="connsiteX83" fmla="*/ 442187 w 609549"/>
                <a:gd name="connsiteY83" fmla="*/ 237528 h 586216"/>
                <a:gd name="connsiteX84" fmla="*/ 399238 w 609549"/>
                <a:gd name="connsiteY84" fmla="*/ 280370 h 586216"/>
                <a:gd name="connsiteX85" fmla="*/ 328482 w 609549"/>
                <a:gd name="connsiteY85" fmla="*/ 209712 h 586216"/>
                <a:gd name="connsiteX86" fmla="*/ 372240 w 609549"/>
                <a:gd name="connsiteY86" fmla="*/ 166015 h 586216"/>
                <a:gd name="connsiteX87" fmla="*/ 400571 w 609549"/>
                <a:gd name="connsiteY87" fmla="*/ 36064 h 586216"/>
                <a:gd name="connsiteX88" fmla="*/ 503105 w 609549"/>
                <a:gd name="connsiteY88" fmla="*/ 953 h 58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9549" h="586216">
                  <a:moveTo>
                    <a:pt x="61288" y="383285"/>
                  </a:moveTo>
                  <a:cubicBezTo>
                    <a:pt x="64829" y="383106"/>
                    <a:pt x="68448" y="384367"/>
                    <a:pt x="71162" y="387101"/>
                  </a:cubicBezTo>
                  <a:lnTo>
                    <a:pt x="120018" y="435892"/>
                  </a:lnTo>
                  <a:cubicBezTo>
                    <a:pt x="125113" y="440933"/>
                    <a:pt x="125113" y="449160"/>
                    <a:pt x="120018" y="454200"/>
                  </a:cubicBezTo>
                  <a:lnTo>
                    <a:pt x="56639" y="517543"/>
                  </a:lnTo>
                  <a:cubicBezTo>
                    <a:pt x="50211" y="523963"/>
                    <a:pt x="39211" y="522013"/>
                    <a:pt x="35592" y="513644"/>
                  </a:cubicBezTo>
                  <a:cubicBezTo>
                    <a:pt x="17783" y="472794"/>
                    <a:pt x="23211" y="424288"/>
                    <a:pt x="51877" y="388099"/>
                  </a:cubicBezTo>
                  <a:cubicBezTo>
                    <a:pt x="54282" y="385079"/>
                    <a:pt x="57746" y="383463"/>
                    <a:pt x="61288" y="383285"/>
                  </a:cubicBezTo>
                  <a:close/>
                  <a:moveTo>
                    <a:pt x="235245" y="302810"/>
                  </a:moveTo>
                  <a:lnTo>
                    <a:pt x="306042" y="373466"/>
                  </a:lnTo>
                  <a:lnTo>
                    <a:pt x="258717" y="420680"/>
                  </a:lnTo>
                  <a:cubicBezTo>
                    <a:pt x="274667" y="464329"/>
                    <a:pt x="265192" y="515300"/>
                    <a:pt x="230246" y="550152"/>
                  </a:cubicBezTo>
                  <a:cubicBezTo>
                    <a:pt x="192919" y="587430"/>
                    <a:pt x="137644" y="595798"/>
                    <a:pt x="92223" y="575305"/>
                  </a:cubicBezTo>
                  <a:cubicBezTo>
                    <a:pt x="84701" y="571882"/>
                    <a:pt x="82892" y="561992"/>
                    <a:pt x="88748" y="556143"/>
                  </a:cubicBezTo>
                  <a:lnTo>
                    <a:pt x="165115" y="479877"/>
                  </a:lnTo>
                  <a:cubicBezTo>
                    <a:pt x="174399" y="470605"/>
                    <a:pt x="174399" y="455580"/>
                    <a:pt x="165115" y="446308"/>
                  </a:cubicBezTo>
                  <a:lnTo>
                    <a:pt x="88700" y="369995"/>
                  </a:lnTo>
                  <a:cubicBezTo>
                    <a:pt x="82844" y="364194"/>
                    <a:pt x="84653" y="354399"/>
                    <a:pt x="92128" y="350976"/>
                  </a:cubicBezTo>
                  <a:cubicBezTo>
                    <a:pt x="122789" y="337092"/>
                    <a:pt x="157973" y="336379"/>
                    <a:pt x="189111" y="348884"/>
                  </a:cubicBezTo>
                  <a:close/>
                  <a:moveTo>
                    <a:pt x="257958" y="161679"/>
                  </a:moveTo>
                  <a:lnTo>
                    <a:pt x="317251" y="220879"/>
                  </a:lnTo>
                  <a:lnTo>
                    <a:pt x="388070" y="291586"/>
                  </a:lnTo>
                  <a:lnTo>
                    <a:pt x="604906" y="508130"/>
                  </a:lnTo>
                  <a:cubicBezTo>
                    <a:pt x="611097" y="514311"/>
                    <a:pt x="611097" y="524344"/>
                    <a:pt x="604906" y="530526"/>
                  </a:cubicBezTo>
                  <a:lnTo>
                    <a:pt x="556567" y="578789"/>
                  </a:lnTo>
                  <a:cubicBezTo>
                    <a:pt x="553471" y="581880"/>
                    <a:pt x="549423" y="583449"/>
                    <a:pt x="545327" y="583449"/>
                  </a:cubicBezTo>
                  <a:cubicBezTo>
                    <a:pt x="541279" y="583449"/>
                    <a:pt x="537231" y="581880"/>
                    <a:pt x="534135" y="578789"/>
                  </a:cubicBezTo>
                  <a:lnTo>
                    <a:pt x="317251" y="362293"/>
                  </a:lnTo>
                  <a:lnTo>
                    <a:pt x="246481" y="291586"/>
                  </a:lnTo>
                  <a:lnTo>
                    <a:pt x="187140" y="232339"/>
                  </a:lnTo>
                  <a:close/>
                  <a:moveTo>
                    <a:pt x="58606" y="160814"/>
                  </a:moveTo>
                  <a:lnTo>
                    <a:pt x="126401" y="228498"/>
                  </a:lnTo>
                  <a:lnTo>
                    <a:pt x="111975" y="242899"/>
                  </a:lnTo>
                  <a:lnTo>
                    <a:pt x="119307" y="250219"/>
                  </a:lnTo>
                  <a:cubicBezTo>
                    <a:pt x="126877" y="257824"/>
                    <a:pt x="126877" y="270087"/>
                    <a:pt x="119307" y="277692"/>
                  </a:cubicBezTo>
                  <a:lnTo>
                    <a:pt x="115641" y="281352"/>
                  </a:lnTo>
                  <a:cubicBezTo>
                    <a:pt x="108024" y="288909"/>
                    <a:pt x="95741" y="288909"/>
                    <a:pt x="88123" y="281352"/>
                  </a:cubicBezTo>
                  <a:lnTo>
                    <a:pt x="5712" y="199029"/>
                  </a:lnTo>
                  <a:cubicBezTo>
                    <a:pt x="-1905" y="191424"/>
                    <a:pt x="-1905" y="179161"/>
                    <a:pt x="5712" y="171604"/>
                  </a:cubicBezTo>
                  <a:lnTo>
                    <a:pt x="9378" y="167944"/>
                  </a:lnTo>
                  <a:cubicBezTo>
                    <a:pt x="16948" y="160339"/>
                    <a:pt x="29231" y="160339"/>
                    <a:pt x="36849" y="167944"/>
                  </a:cubicBezTo>
                  <a:lnTo>
                    <a:pt x="44180" y="175264"/>
                  </a:lnTo>
                  <a:close/>
                  <a:moveTo>
                    <a:pt x="585775" y="66370"/>
                  </a:moveTo>
                  <a:cubicBezTo>
                    <a:pt x="589775" y="67101"/>
                    <a:pt x="593430" y="69680"/>
                    <a:pt x="595263" y="73839"/>
                  </a:cubicBezTo>
                  <a:cubicBezTo>
                    <a:pt x="613072" y="114675"/>
                    <a:pt x="607644" y="163212"/>
                    <a:pt x="578978" y="199341"/>
                  </a:cubicBezTo>
                  <a:cubicBezTo>
                    <a:pt x="574168" y="205379"/>
                    <a:pt x="565121" y="205854"/>
                    <a:pt x="559693" y="200387"/>
                  </a:cubicBezTo>
                  <a:lnTo>
                    <a:pt x="510789" y="151612"/>
                  </a:lnTo>
                  <a:cubicBezTo>
                    <a:pt x="505742" y="146526"/>
                    <a:pt x="505742" y="138349"/>
                    <a:pt x="510789" y="133262"/>
                  </a:cubicBezTo>
                  <a:lnTo>
                    <a:pt x="574216" y="69988"/>
                  </a:lnTo>
                  <a:cubicBezTo>
                    <a:pt x="577430" y="66756"/>
                    <a:pt x="581775" y="65639"/>
                    <a:pt x="585775" y="66370"/>
                  </a:cubicBezTo>
                  <a:close/>
                  <a:moveTo>
                    <a:pt x="158702" y="26758"/>
                  </a:moveTo>
                  <a:cubicBezTo>
                    <a:pt x="163655" y="26758"/>
                    <a:pt x="168654" y="28660"/>
                    <a:pt x="172463" y="32464"/>
                  </a:cubicBezTo>
                  <a:lnTo>
                    <a:pt x="179701" y="39691"/>
                  </a:lnTo>
                  <a:lnTo>
                    <a:pt x="246935" y="106831"/>
                  </a:lnTo>
                  <a:lnTo>
                    <a:pt x="254886" y="114819"/>
                  </a:lnTo>
                  <a:cubicBezTo>
                    <a:pt x="261457" y="121334"/>
                    <a:pt x="262362" y="131414"/>
                    <a:pt x="257600" y="138879"/>
                  </a:cubicBezTo>
                  <a:cubicBezTo>
                    <a:pt x="256839" y="140068"/>
                    <a:pt x="255934" y="141209"/>
                    <a:pt x="254886" y="142255"/>
                  </a:cubicBezTo>
                  <a:lnTo>
                    <a:pt x="252315" y="144823"/>
                  </a:lnTo>
                  <a:lnTo>
                    <a:pt x="246696" y="150434"/>
                  </a:lnTo>
                  <a:lnTo>
                    <a:pt x="175892" y="221140"/>
                  </a:lnTo>
                  <a:lnTo>
                    <a:pt x="172463" y="224611"/>
                  </a:lnTo>
                  <a:cubicBezTo>
                    <a:pt x="171702" y="225324"/>
                    <a:pt x="170940" y="225990"/>
                    <a:pt x="170130" y="226560"/>
                  </a:cubicBezTo>
                  <a:cubicBezTo>
                    <a:pt x="167749" y="228319"/>
                    <a:pt x="165083" y="229413"/>
                    <a:pt x="162274" y="229936"/>
                  </a:cubicBezTo>
                  <a:cubicBezTo>
                    <a:pt x="161083" y="230174"/>
                    <a:pt x="159893" y="230269"/>
                    <a:pt x="158702" y="230269"/>
                  </a:cubicBezTo>
                  <a:cubicBezTo>
                    <a:pt x="153703" y="230269"/>
                    <a:pt x="148751" y="228367"/>
                    <a:pt x="144942" y="224611"/>
                  </a:cubicBezTo>
                  <a:lnTo>
                    <a:pt x="137609" y="217288"/>
                  </a:lnTo>
                  <a:lnTo>
                    <a:pt x="69804" y="149578"/>
                  </a:lnTo>
                  <a:lnTo>
                    <a:pt x="62519" y="142255"/>
                  </a:lnTo>
                  <a:cubicBezTo>
                    <a:pt x="54900" y="134647"/>
                    <a:pt x="54900" y="122380"/>
                    <a:pt x="62519" y="114819"/>
                  </a:cubicBezTo>
                  <a:lnTo>
                    <a:pt x="144942" y="32464"/>
                  </a:lnTo>
                  <a:cubicBezTo>
                    <a:pt x="148751" y="28660"/>
                    <a:pt x="153750" y="26758"/>
                    <a:pt x="158702" y="26758"/>
                  </a:cubicBezTo>
                  <a:close/>
                  <a:moveTo>
                    <a:pt x="254809" y="6542"/>
                  </a:moveTo>
                  <a:cubicBezTo>
                    <a:pt x="277279" y="4029"/>
                    <a:pt x="300492" y="9424"/>
                    <a:pt x="321015" y="29913"/>
                  </a:cubicBezTo>
                  <a:cubicBezTo>
                    <a:pt x="380347" y="89193"/>
                    <a:pt x="337205" y="46124"/>
                    <a:pt x="260017" y="97465"/>
                  </a:cubicBezTo>
                  <a:lnTo>
                    <a:pt x="193067" y="30626"/>
                  </a:lnTo>
                  <a:cubicBezTo>
                    <a:pt x="210614" y="19479"/>
                    <a:pt x="232340" y="9056"/>
                    <a:pt x="254809" y="6542"/>
                  </a:cubicBezTo>
                  <a:close/>
                  <a:moveTo>
                    <a:pt x="503105" y="953"/>
                  </a:moveTo>
                  <a:cubicBezTo>
                    <a:pt x="515252" y="2468"/>
                    <a:pt x="527216" y="5788"/>
                    <a:pt x="538560" y="10911"/>
                  </a:cubicBezTo>
                  <a:cubicBezTo>
                    <a:pt x="546131" y="14334"/>
                    <a:pt x="547940" y="24224"/>
                    <a:pt x="542083" y="30073"/>
                  </a:cubicBezTo>
                  <a:lnTo>
                    <a:pt x="465709" y="106341"/>
                  </a:lnTo>
                  <a:cubicBezTo>
                    <a:pt x="456424" y="115613"/>
                    <a:pt x="456424" y="130639"/>
                    <a:pt x="465709" y="139911"/>
                  </a:cubicBezTo>
                  <a:lnTo>
                    <a:pt x="542131" y="216227"/>
                  </a:lnTo>
                  <a:cubicBezTo>
                    <a:pt x="547940" y="222028"/>
                    <a:pt x="546178" y="231823"/>
                    <a:pt x="538655" y="235246"/>
                  </a:cubicBezTo>
                  <a:cubicBezTo>
                    <a:pt x="508181" y="249035"/>
                    <a:pt x="473184" y="249844"/>
                    <a:pt x="442187" y="237528"/>
                  </a:cubicBezTo>
                  <a:lnTo>
                    <a:pt x="399238" y="280370"/>
                  </a:lnTo>
                  <a:lnTo>
                    <a:pt x="328482" y="209712"/>
                  </a:lnTo>
                  <a:lnTo>
                    <a:pt x="372240" y="166015"/>
                  </a:lnTo>
                  <a:cubicBezTo>
                    <a:pt x="356051" y="122270"/>
                    <a:pt x="365527" y="71060"/>
                    <a:pt x="400571" y="36064"/>
                  </a:cubicBezTo>
                  <a:cubicBezTo>
                    <a:pt x="428569" y="8106"/>
                    <a:pt x="466664" y="-3592"/>
                    <a:pt x="503105" y="953"/>
                  </a:cubicBezTo>
                  <a:close/>
                </a:path>
              </a:pathLst>
            </a:custGeom>
            <a:solidFill>
              <a:schemeClr val="bg1"/>
            </a:solidFill>
            <a:ln>
              <a:noFill/>
            </a:ln>
          </p:spPr>
          <p:txBody>
            <a:bodyPr wrap="square" lIns="91440" tIns="45720" rIns="91440" bIns="45720">
              <a:normAutofit/>
            </a:bodyPr>
            <a:lstStyle/>
            <a:p>
              <a:endParaRPr lang="zh-CN" altLang="en-US"/>
            </a:p>
          </p:txBody>
        </p:sp>
        <p:sp>
          <p:nvSpPr>
            <p:cNvPr id="19" name="í$lîďè">
              <a:extLst>
                <a:ext uri="{FF2B5EF4-FFF2-40B4-BE49-F238E27FC236}">
                  <a16:creationId xmlns:a16="http://schemas.microsoft.com/office/drawing/2014/main" id="{55175F34-6553-49FB-A3F6-9B4F7A662585}"/>
                </a:ext>
              </a:extLst>
            </p:cNvPr>
            <p:cNvSpPr/>
            <p:nvPr/>
          </p:nvSpPr>
          <p:spPr bwMode="auto">
            <a:xfrm>
              <a:off x="2968861" y="4266976"/>
              <a:ext cx="399180" cy="398435"/>
            </a:xfrm>
            <a:custGeom>
              <a:avLst/>
              <a:gdLst>
                <a:gd name="connsiteX0" fmla="*/ 290910 w 605702"/>
                <a:gd name="connsiteY0" fmla="*/ 156336 h 604568"/>
                <a:gd name="connsiteX1" fmla="*/ 335849 w 605702"/>
                <a:gd name="connsiteY1" fmla="*/ 164992 h 604568"/>
                <a:gd name="connsiteX2" fmla="*/ 288310 w 605702"/>
                <a:gd name="connsiteY2" fmla="*/ 212456 h 604568"/>
                <a:gd name="connsiteX3" fmla="*/ 203632 w 605702"/>
                <a:gd name="connsiteY3" fmla="*/ 244717 h 604568"/>
                <a:gd name="connsiteX4" fmla="*/ 203632 w 605702"/>
                <a:gd name="connsiteY4" fmla="*/ 401388 h 604568"/>
                <a:gd name="connsiteX5" fmla="*/ 360547 w 605702"/>
                <a:gd name="connsiteY5" fmla="*/ 401388 h 604568"/>
                <a:gd name="connsiteX6" fmla="*/ 392859 w 605702"/>
                <a:gd name="connsiteY6" fmla="*/ 316749 h 604568"/>
                <a:gd name="connsiteX7" fmla="*/ 440397 w 605702"/>
                <a:gd name="connsiteY7" fmla="*/ 269284 h 604568"/>
                <a:gd name="connsiteX8" fmla="*/ 400287 w 605702"/>
                <a:gd name="connsiteY8" fmla="*/ 441065 h 604568"/>
                <a:gd name="connsiteX9" fmla="*/ 163892 w 605702"/>
                <a:gd name="connsiteY9" fmla="*/ 441065 h 604568"/>
                <a:gd name="connsiteX10" fmla="*/ 163892 w 605702"/>
                <a:gd name="connsiteY10" fmla="*/ 205040 h 604568"/>
                <a:gd name="connsiteX11" fmla="*/ 290910 w 605702"/>
                <a:gd name="connsiteY11" fmla="*/ 156336 h 604568"/>
                <a:gd name="connsiteX12" fmla="*/ 246542 w 605702"/>
                <a:gd name="connsiteY12" fmla="*/ 43775 h 604568"/>
                <a:gd name="connsiteX13" fmla="*/ 422196 w 605702"/>
                <a:gd name="connsiteY13" fmla="*/ 78723 h 604568"/>
                <a:gd name="connsiteX14" fmla="*/ 376794 w 605702"/>
                <a:gd name="connsiteY14" fmla="*/ 124054 h 604568"/>
                <a:gd name="connsiteX15" fmla="*/ 126109 w 605702"/>
                <a:gd name="connsiteY15" fmla="*/ 167345 h 604568"/>
                <a:gd name="connsiteX16" fmla="*/ 126109 w 605702"/>
                <a:gd name="connsiteY16" fmla="*/ 478820 h 604568"/>
                <a:gd name="connsiteX17" fmla="*/ 438073 w 605702"/>
                <a:gd name="connsiteY17" fmla="*/ 478820 h 604568"/>
                <a:gd name="connsiteX18" fmla="*/ 481432 w 605702"/>
                <a:gd name="connsiteY18" fmla="*/ 228527 h 604568"/>
                <a:gd name="connsiteX19" fmla="*/ 526741 w 605702"/>
                <a:gd name="connsiteY19" fmla="*/ 183011 h 604568"/>
                <a:gd name="connsiteX20" fmla="*/ 481432 w 605702"/>
                <a:gd name="connsiteY20" fmla="*/ 522111 h 604568"/>
                <a:gd name="connsiteX21" fmla="*/ 82657 w 605702"/>
                <a:gd name="connsiteY21" fmla="*/ 522111 h 604568"/>
                <a:gd name="connsiteX22" fmla="*/ 82657 w 605702"/>
                <a:gd name="connsiteY22" fmla="*/ 123961 h 604568"/>
                <a:gd name="connsiteX23" fmla="*/ 246542 w 605702"/>
                <a:gd name="connsiteY23" fmla="*/ 43775 h 604568"/>
                <a:gd name="connsiteX24" fmla="*/ 536061 w 605702"/>
                <a:gd name="connsiteY24" fmla="*/ 0 h 604568"/>
                <a:gd name="connsiteX25" fmla="*/ 544232 w 605702"/>
                <a:gd name="connsiteY25" fmla="*/ 61368 h 604568"/>
                <a:gd name="connsiteX26" fmla="*/ 605702 w 605702"/>
                <a:gd name="connsiteY26" fmla="*/ 69526 h 604568"/>
                <a:gd name="connsiteX27" fmla="*/ 524361 w 605702"/>
                <a:gd name="connsiteY27" fmla="*/ 150732 h 604568"/>
                <a:gd name="connsiteX28" fmla="*/ 498361 w 605702"/>
                <a:gd name="connsiteY28" fmla="*/ 147302 h 604568"/>
                <a:gd name="connsiteX29" fmla="*/ 337721 w 605702"/>
                <a:gd name="connsiteY29" fmla="*/ 307767 h 604568"/>
                <a:gd name="connsiteX30" fmla="*/ 339764 w 605702"/>
                <a:gd name="connsiteY30" fmla="*/ 323063 h 604568"/>
                <a:gd name="connsiteX31" fmla="*/ 282101 w 605702"/>
                <a:gd name="connsiteY31" fmla="*/ 380630 h 604568"/>
                <a:gd name="connsiteX32" fmla="*/ 224437 w 605702"/>
                <a:gd name="connsiteY32" fmla="*/ 323063 h 604568"/>
                <a:gd name="connsiteX33" fmla="*/ 282101 w 605702"/>
                <a:gd name="connsiteY33" fmla="*/ 265495 h 604568"/>
                <a:gd name="connsiteX34" fmla="*/ 297422 w 605702"/>
                <a:gd name="connsiteY34" fmla="*/ 267535 h 604568"/>
                <a:gd name="connsiteX35" fmla="*/ 458155 w 605702"/>
                <a:gd name="connsiteY35" fmla="*/ 107162 h 604568"/>
                <a:gd name="connsiteX36" fmla="*/ 454719 w 605702"/>
                <a:gd name="connsiteY36" fmla="*/ 81206 h 60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5702" h="604568">
                  <a:moveTo>
                    <a:pt x="290910" y="156336"/>
                  </a:moveTo>
                  <a:cubicBezTo>
                    <a:pt x="306137" y="157147"/>
                    <a:pt x="321272" y="160032"/>
                    <a:pt x="335849" y="164992"/>
                  </a:cubicBezTo>
                  <a:lnTo>
                    <a:pt x="288310" y="212456"/>
                  </a:lnTo>
                  <a:cubicBezTo>
                    <a:pt x="257856" y="210695"/>
                    <a:pt x="226844" y="221449"/>
                    <a:pt x="203632" y="244717"/>
                  </a:cubicBezTo>
                  <a:cubicBezTo>
                    <a:pt x="160271" y="287918"/>
                    <a:pt x="160271" y="358187"/>
                    <a:pt x="203632" y="401388"/>
                  </a:cubicBezTo>
                  <a:cubicBezTo>
                    <a:pt x="246900" y="444680"/>
                    <a:pt x="317279" y="444680"/>
                    <a:pt x="360547" y="401388"/>
                  </a:cubicBezTo>
                  <a:cubicBezTo>
                    <a:pt x="383852" y="378211"/>
                    <a:pt x="394623" y="347156"/>
                    <a:pt x="392859" y="316749"/>
                  </a:cubicBezTo>
                  <a:lnTo>
                    <a:pt x="440397" y="269284"/>
                  </a:lnTo>
                  <a:cubicBezTo>
                    <a:pt x="460267" y="327595"/>
                    <a:pt x="446897" y="394620"/>
                    <a:pt x="400287" y="441065"/>
                  </a:cubicBezTo>
                  <a:cubicBezTo>
                    <a:pt x="335106" y="506236"/>
                    <a:pt x="229073" y="506236"/>
                    <a:pt x="163892" y="441065"/>
                  </a:cubicBezTo>
                  <a:cubicBezTo>
                    <a:pt x="98619" y="375987"/>
                    <a:pt x="98619" y="270118"/>
                    <a:pt x="163892" y="205040"/>
                  </a:cubicBezTo>
                  <a:cubicBezTo>
                    <a:pt x="198711" y="170137"/>
                    <a:pt x="245228" y="153902"/>
                    <a:pt x="290910" y="156336"/>
                  </a:cubicBezTo>
                  <a:close/>
                  <a:moveTo>
                    <a:pt x="246542" y="43775"/>
                  </a:moveTo>
                  <a:cubicBezTo>
                    <a:pt x="306463" y="36243"/>
                    <a:pt x="368345" y="47900"/>
                    <a:pt x="422196" y="78723"/>
                  </a:cubicBezTo>
                  <a:lnTo>
                    <a:pt x="376794" y="124054"/>
                  </a:lnTo>
                  <a:cubicBezTo>
                    <a:pt x="294811" y="85305"/>
                    <a:pt x="193980" y="99581"/>
                    <a:pt x="126109" y="167345"/>
                  </a:cubicBezTo>
                  <a:cubicBezTo>
                    <a:pt x="39948" y="253371"/>
                    <a:pt x="39948" y="392793"/>
                    <a:pt x="126109" y="478820"/>
                  </a:cubicBezTo>
                  <a:cubicBezTo>
                    <a:pt x="212271" y="564846"/>
                    <a:pt x="351912" y="564846"/>
                    <a:pt x="438073" y="478820"/>
                  </a:cubicBezTo>
                  <a:cubicBezTo>
                    <a:pt x="505944" y="411055"/>
                    <a:pt x="520428" y="310382"/>
                    <a:pt x="481432" y="228527"/>
                  </a:cubicBezTo>
                  <a:lnTo>
                    <a:pt x="526741" y="183011"/>
                  </a:lnTo>
                  <a:cubicBezTo>
                    <a:pt x="588484" y="290544"/>
                    <a:pt x="573350" y="430244"/>
                    <a:pt x="481432" y="522111"/>
                  </a:cubicBezTo>
                  <a:cubicBezTo>
                    <a:pt x="371316" y="632054"/>
                    <a:pt x="192866" y="632054"/>
                    <a:pt x="82657" y="522111"/>
                  </a:cubicBezTo>
                  <a:cubicBezTo>
                    <a:pt x="-27552" y="412168"/>
                    <a:pt x="-27552" y="233997"/>
                    <a:pt x="82657" y="123961"/>
                  </a:cubicBezTo>
                  <a:cubicBezTo>
                    <a:pt x="128662" y="78028"/>
                    <a:pt x="186622" y="51307"/>
                    <a:pt x="246542" y="43775"/>
                  </a:cubicBezTo>
                  <a:close/>
                  <a:moveTo>
                    <a:pt x="536061" y="0"/>
                  </a:moveTo>
                  <a:lnTo>
                    <a:pt x="544232" y="61368"/>
                  </a:lnTo>
                  <a:lnTo>
                    <a:pt x="605702" y="69526"/>
                  </a:lnTo>
                  <a:lnTo>
                    <a:pt x="524361" y="150732"/>
                  </a:lnTo>
                  <a:lnTo>
                    <a:pt x="498361" y="147302"/>
                  </a:lnTo>
                  <a:lnTo>
                    <a:pt x="337721" y="307767"/>
                  </a:lnTo>
                  <a:cubicBezTo>
                    <a:pt x="339021" y="312588"/>
                    <a:pt x="339764" y="317779"/>
                    <a:pt x="339764" y="323063"/>
                  </a:cubicBezTo>
                  <a:cubicBezTo>
                    <a:pt x="339764" y="354859"/>
                    <a:pt x="313950" y="380630"/>
                    <a:pt x="282101" y="380630"/>
                  </a:cubicBezTo>
                  <a:cubicBezTo>
                    <a:pt x="250251" y="380630"/>
                    <a:pt x="224437" y="354859"/>
                    <a:pt x="224437" y="323063"/>
                  </a:cubicBezTo>
                  <a:cubicBezTo>
                    <a:pt x="224437" y="291266"/>
                    <a:pt x="250251" y="265495"/>
                    <a:pt x="282101" y="265495"/>
                  </a:cubicBezTo>
                  <a:cubicBezTo>
                    <a:pt x="287393" y="265495"/>
                    <a:pt x="292500" y="266237"/>
                    <a:pt x="297422" y="267535"/>
                  </a:cubicBezTo>
                  <a:lnTo>
                    <a:pt x="458155" y="107162"/>
                  </a:lnTo>
                  <a:lnTo>
                    <a:pt x="454719" y="81206"/>
                  </a:lnTo>
                  <a:close/>
                </a:path>
              </a:pathLst>
            </a:custGeom>
            <a:solidFill>
              <a:schemeClr val="tx1">
                <a:lumMod val="50000"/>
                <a:lumOff val="50000"/>
              </a:schemeClr>
            </a:solidFill>
            <a:ln>
              <a:noFill/>
            </a:ln>
          </p:spPr>
          <p:txBody>
            <a:bodyPr wrap="square" lIns="91440" tIns="45720" rIns="91440" bIns="4572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sp>
        <p:nvSpPr>
          <p:cNvPr id="20" name="Rectangle 2">
            <a:extLst>
              <a:ext uri="{FF2B5EF4-FFF2-40B4-BE49-F238E27FC236}">
                <a16:creationId xmlns:a16="http://schemas.microsoft.com/office/drawing/2014/main" id="{606ADFFE-DDD5-49D6-879D-F81542B6A7B2}"/>
              </a:ext>
            </a:extLst>
          </p:cNvPr>
          <p:cNvSpPr txBox="1">
            <a:spLocks noChangeArrowheads="1"/>
          </p:cNvSpPr>
          <p:nvPr/>
        </p:nvSpPr>
        <p:spPr bwMode="auto">
          <a:xfrm>
            <a:off x="273994" y="1052078"/>
            <a:ext cx="4313856"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一</a:t>
            </a:r>
            <a:r>
              <a:rPr lang="zh-CN" altLang="en-US" sz="2800" b="1" dirty="0">
                <a:ea typeface="华文新魏" pitchFamily="2" charset="-122"/>
              </a:rPr>
              <a:t>、设计发展的基本阶段</a:t>
            </a:r>
          </a:p>
        </p:txBody>
      </p:sp>
      <p:sp>
        <p:nvSpPr>
          <p:cNvPr id="21" name="矩形 20">
            <a:extLst>
              <a:ext uri="{FF2B5EF4-FFF2-40B4-BE49-F238E27FC236}">
                <a16:creationId xmlns:a16="http://schemas.microsoft.com/office/drawing/2014/main" id="{7C259C4A-31A2-4F81-928B-63D69C2767F0}"/>
              </a:ext>
            </a:extLst>
          </p:cNvPr>
          <p:cNvSpPr/>
          <p:nvPr/>
        </p:nvSpPr>
        <p:spPr>
          <a:xfrm>
            <a:off x="516619" y="5270920"/>
            <a:ext cx="8110762" cy="919867"/>
          </a:xfrm>
          <a:prstGeom prst="rect">
            <a:avLst/>
          </a:prstGeom>
          <a:solidFill>
            <a:srgbClr val="C0C0C0"/>
          </a:solidFill>
        </p:spPr>
        <p:txBody>
          <a:bodyPr wrap="square">
            <a:spAutoFit/>
          </a:bodyPr>
          <a:lstStyle/>
          <a:p>
            <a:pPr algn="just" eaLnBrk="1" hangingPunct="1">
              <a:lnSpc>
                <a:spcPct val="120000"/>
              </a:lnSpc>
              <a:buClrTx/>
              <a:buSzTx/>
              <a:buFontTx/>
              <a:buNone/>
            </a:pPr>
            <a:r>
              <a:rPr kumimoji="1" lang="zh-CN" altLang="en-US" sz="2400" dirty="0">
                <a:solidFill>
                  <a:schemeClr val="tx1"/>
                </a:solidFill>
                <a:latin typeface="仿宋" panose="02010609060101010101" pitchFamily="49" charset="-122"/>
                <a:ea typeface="仿宋" panose="02010609060101010101" pitchFamily="49" charset="-122"/>
              </a:rPr>
              <a:t>有经验的人将自己的经验或构思用</a:t>
            </a:r>
            <a:r>
              <a:rPr kumimoji="1" lang="zh-CN" altLang="en-US" sz="2400" dirty="0">
                <a:solidFill>
                  <a:srgbClr val="0000CC"/>
                </a:solidFill>
                <a:latin typeface="仿宋" panose="02010609060101010101" pitchFamily="49" charset="-122"/>
                <a:ea typeface="仿宋" panose="02010609060101010101" pitchFamily="49" charset="-122"/>
              </a:rPr>
              <a:t>图纸</a:t>
            </a:r>
            <a:r>
              <a:rPr kumimoji="1" lang="zh-CN" altLang="en-US" sz="2400" dirty="0">
                <a:solidFill>
                  <a:schemeClr val="tx1"/>
                </a:solidFill>
                <a:latin typeface="仿宋" panose="02010609060101010101" pitchFamily="49" charset="-122"/>
                <a:ea typeface="仿宋" panose="02010609060101010101" pitchFamily="49" charset="-122"/>
              </a:rPr>
              <a:t>表达出来，然后根据图纸</a:t>
            </a:r>
            <a:r>
              <a:rPr kumimoji="1" lang="zh-CN" altLang="en-US" sz="2400" dirty="0">
                <a:solidFill>
                  <a:srgbClr val="0000CC"/>
                </a:solidFill>
                <a:latin typeface="仿宋" panose="02010609060101010101" pitchFamily="49" charset="-122"/>
                <a:ea typeface="仿宋" panose="02010609060101010101" pitchFamily="49" charset="-122"/>
              </a:rPr>
              <a:t>组织生产</a:t>
            </a:r>
            <a:r>
              <a:rPr kumimoji="1" lang="zh-CN" altLang="en-US" sz="2400" dirty="0">
                <a:solidFill>
                  <a:schemeClr val="tx1"/>
                </a:solidFill>
                <a:latin typeface="仿宋" panose="02010609060101010101" pitchFamily="49" charset="-122"/>
                <a:ea typeface="仿宋" panose="02010609060101010101" pitchFamily="49" charset="-122"/>
              </a:rPr>
              <a:t>。</a:t>
            </a:r>
          </a:p>
        </p:txBody>
      </p:sp>
    </p:spTree>
    <p:extLst>
      <p:ext uri="{BB962C8B-B14F-4D97-AF65-F5344CB8AC3E}">
        <p14:creationId xmlns:p14="http://schemas.microsoft.com/office/powerpoint/2010/main" val="134112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ACBA0A4-1DEF-49BD-AA10-DCABA5149DB4}"/>
              </a:ext>
            </a:extLst>
          </p:cNvPr>
          <p:cNvSpPr>
            <a:spLocks noGrp="1"/>
          </p:cNvSpPr>
          <p:nvPr>
            <p:ph type="sldNum" sz="quarter" idx="10"/>
          </p:nvPr>
        </p:nvSpPr>
        <p:spPr/>
        <p:txBody>
          <a:bodyPr/>
          <a:lstStyle/>
          <a:p>
            <a:pPr>
              <a:defRPr/>
            </a:pPr>
            <a:fld id="{E6294A3D-99E3-46F9-A2C2-0ADF03FA7717}" type="slidenum">
              <a:rPr lang="zh-CN" altLang="en-US" smtClean="0"/>
              <a:pPr>
                <a:defRPr/>
              </a:pPr>
              <a:t>16</a:t>
            </a:fld>
            <a:endParaRPr lang="en-US" altLang="zh-CN"/>
          </a:p>
        </p:txBody>
      </p:sp>
      <p:pic>
        <p:nvPicPr>
          <p:cNvPr id="2050" name="Picture 2">
            <a:extLst>
              <a:ext uri="{FF2B5EF4-FFF2-40B4-BE49-F238E27FC236}">
                <a16:creationId xmlns:a16="http://schemas.microsoft.com/office/drawing/2014/main" id="{9AEE6B72-425E-41F1-9AC7-D2BB8ED1FD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840" y="1124744"/>
            <a:ext cx="7452320" cy="526837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750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D8BB416-9007-4EDA-8508-70F5CC603D7B}"/>
              </a:ext>
            </a:extLst>
          </p:cNvPr>
          <p:cNvSpPr>
            <a:spLocks noGrp="1"/>
          </p:cNvSpPr>
          <p:nvPr>
            <p:ph type="sldNum" sz="quarter" idx="10"/>
          </p:nvPr>
        </p:nvSpPr>
        <p:spPr/>
        <p:txBody>
          <a:bodyPr/>
          <a:lstStyle/>
          <a:p>
            <a:fld id="{F21EA0D3-883F-4589-BD22-E8B9A1F7A1C2}" type="slidenum">
              <a:rPr lang="zh-CN" altLang="en-US" smtClean="0"/>
              <a:t>17</a:t>
            </a:fld>
            <a:endParaRPr lang="zh-CN" altLang="en-US"/>
          </a:p>
        </p:txBody>
      </p:sp>
      <p:grpSp>
        <p:nvGrpSpPr>
          <p:cNvPr id="3" name="组合 2">
            <a:extLst>
              <a:ext uri="{FF2B5EF4-FFF2-40B4-BE49-F238E27FC236}">
                <a16:creationId xmlns:a16="http://schemas.microsoft.com/office/drawing/2014/main" id="{411CA7C8-9F19-4506-9333-56DBED04D5CB}"/>
              </a:ext>
            </a:extLst>
          </p:cNvPr>
          <p:cNvGrpSpPr/>
          <p:nvPr/>
        </p:nvGrpSpPr>
        <p:grpSpPr>
          <a:xfrm>
            <a:off x="516618" y="1682315"/>
            <a:ext cx="8110763" cy="3384609"/>
            <a:chOff x="1442774" y="3789040"/>
            <a:chExt cx="6305161" cy="2592754"/>
          </a:xfrm>
        </p:grpSpPr>
        <p:sp>
          <p:nvSpPr>
            <p:cNvPr id="4" name="isľíḓê">
              <a:extLst>
                <a:ext uri="{FF2B5EF4-FFF2-40B4-BE49-F238E27FC236}">
                  <a16:creationId xmlns:a16="http://schemas.microsoft.com/office/drawing/2014/main" id="{EDFD9EF2-479A-4518-B67D-1A406D55FA73}"/>
                </a:ext>
              </a:extLst>
            </p:cNvPr>
            <p:cNvSpPr/>
            <p:nvPr/>
          </p:nvSpPr>
          <p:spPr>
            <a:xfrm>
              <a:off x="1442774" y="4878204"/>
              <a:ext cx="6305161" cy="15035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išḻïḓé">
              <a:extLst>
                <a:ext uri="{FF2B5EF4-FFF2-40B4-BE49-F238E27FC236}">
                  <a16:creationId xmlns:a16="http://schemas.microsoft.com/office/drawing/2014/main" id="{721F1AC2-5C66-41BA-90FE-FA567871993D}"/>
                </a:ext>
              </a:extLst>
            </p:cNvPr>
            <p:cNvSpPr/>
            <p:nvPr/>
          </p:nvSpPr>
          <p:spPr>
            <a:xfrm>
              <a:off x="5488265" y="3954307"/>
              <a:ext cx="1085616" cy="1085616"/>
            </a:xfrm>
            <a:prstGeom prst="ellipse">
              <a:avLst/>
            </a:prstGeom>
            <a:solidFill>
              <a:schemeClr val="bg1">
                <a:lumMod val="95000"/>
              </a:schemeClr>
            </a:solidFill>
            <a:ln w="57150">
              <a:solidFill>
                <a:schemeClr val="bg1"/>
              </a:solidFill>
              <a:miter lim="400000"/>
            </a:ln>
          </p:spPr>
          <p:txBody>
            <a:bodyPr lIns="19050" tIns="19050" rIns="19050" bIns="19050" anchor="ctr"/>
            <a:lstStyle/>
            <a:p>
              <a:endParaRPr sz="2000"/>
            </a:p>
          </p:txBody>
        </p:sp>
        <p:sp>
          <p:nvSpPr>
            <p:cNvPr id="6" name="íŝľíḍê">
              <a:extLst>
                <a:ext uri="{FF2B5EF4-FFF2-40B4-BE49-F238E27FC236}">
                  <a16:creationId xmlns:a16="http://schemas.microsoft.com/office/drawing/2014/main" id="{5C794122-2669-424E-A4E0-412C88277847}"/>
                </a:ext>
              </a:extLst>
            </p:cNvPr>
            <p:cNvSpPr/>
            <p:nvPr/>
          </p:nvSpPr>
          <p:spPr bwMode="auto">
            <a:xfrm>
              <a:off x="1580737"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直觉设计</a:t>
              </a:r>
              <a:endParaRPr lang="en-US" altLang="zh-CN" sz="2000" dirty="0">
                <a:latin typeface="黑体" panose="02010609060101010101" pitchFamily="49" charset="-122"/>
                <a:ea typeface="黑体" panose="02010609060101010101" pitchFamily="49" charset="-122"/>
              </a:endParaRPr>
            </a:p>
          </p:txBody>
        </p:sp>
        <p:cxnSp>
          <p:nvCxnSpPr>
            <p:cNvPr id="7" name="直接连接符 6">
              <a:extLst>
                <a:ext uri="{FF2B5EF4-FFF2-40B4-BE49-F238E27FC236}">
                  <a16:creationId xmlns:a16="http://schemas.microsoft.com/office/drawing/2014/main" id="{42A2AA50-C4EF-40FD-BF67-F5C59FDC0AA1}"/>
                </a:ext>
              </a:extLst>
            </p:cNvPr>
            <p:cNvCxnSpPr/>
            <p:nvPr/>
          </p:nvCxnSpPr>
          <p:spPr>
            <a:xfrm flipH="1">
              <a:off x="2994053"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A571D33F-BA49-4E18-B9C7-BCA27AA48BAC}"/>
                </a:ext>
              </a:extLst>
            </p:cNvPr>
            <p:cNvCxnSpPr/>
            <p:nvPr/>
          </p:nvCxnSpPr>
          <p:spPr>
            <a:xfrm flipH="1">
              <a:off x="4595356"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35F2DAD1-9FC7-4E78-9D60-1015972C631D}"/>
                </a:ext>
              </a:extLst>
            </p:cNvPr>
            <p:cNvCxnSpPr>
              <a:cxnSpLocks/>
            </p:cNvCxnSpPr>
            <p:nvPr/>
          </p:nvCxnSpPr>
          <p:spPr>
            <a:xfrm flipH="1">
              <a:off x="6196658"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ïšḷîḑè">
              <a:extLst>
                <a:ext uri="{FF2B5EF4-FFF2-40B4-BE49-F238E27FC236}">
                  <a16:creationId xmlns:a16="http://schemas.microsoft.com/office/drawing/2014/main" id="{CD395D90-5CD8-4834-B8E4-013112572B67}"/>
                </a:ext>
              </a:extLst>
            </p:cNvPr>
            <p:cNvSpPr/>
            <p:nvPr/>
          </p:nvSpPr>
          <p:spPr bwMode="auto">
            <a:xfrm>
              <a:off x="5885674" y="4285302"/>
              <a:ext cx="395202" cy="380194"/>
            </a:xfrm>
            <a:custGeom>
              <a:avLst/>
              <a:gdLst>
                <a:gd name="connsiteX0" fmla="*/ 195114 w 608814"/>
                <a:gd name="connsiteY0" fmla="*/ 351627 h 585693"/>
                <a:gd name="connsiteX1" fmla="*/ 258290 w 608814"/>
                <a:gd name="connsiteY1" fmla="*/ 351627 h 585693"/>
                <a:gd name="connsiteX2" fmla="*/ 282731 w 608814"/>
                <a:gd name="connsiteY2" fmla="*/ 376018 h 585693"/>
                <a:gd name="connsiteX3" fmla="*/ 282731 w 608814"/>
                <a:gd name="connsiteY3" fmla="*/ 561210 h 585693"/>
                <a:gd name="connsiteX4" fmla="*/ 258290 w 608814"/>
                <a:gd name="connsiteY4" fmla="*/ 585693 h 585693"/>
                <a:gd name="connsiteX5" fmla="*/ 195114 w 608814"/>
                <a:gd name="connsiteY5" fmla="*/ 585693 h 585693"/>
                <a:gd name="connsiteX6" fmla="*/ 170673 w 608814"/>
                <a:gd name="connsiteY6" fmla="*/ 561210 h 585693"/>
                <a:gd name="connsiteX7" fmla="*/ 170673 w 608814"/>
                <a:gd name="connsiteY7" fmla="*/ 376018 h 585693"/>
                <a:gd name="connsiteX8" fmla="*/ 195114 w 608814"/>
                <a:gd name="connsiteY8" fmla="*/ 351627 h 585693"/>
                <a:gd name="connsiteX9" fmla="*/ 358100 w 608814"/>
                <a:gd name="connsiteY9" fmla="*/ 249872 h 585693"/>
                <a:gd name="connsiteX10" fmla="*/ 421316 w 608814"/>
                <a:gd name="connsiteY10" fmla="*/ 249872 h 585693"/>
                <a:gd name="connsiteX11" fmla="*/ 445737 w 608814"/>
                <a:gd name="connsiteY11" fmla="*/ 274267 h 585693"/>
                <a:gd name="connsiteX12" fmla="*/ 445737 w 608814"/>
                <a:gd name="connsiteY12" fmla="*/ 561206 h 585693"/>
                <a:gd name="connsiteX13" fmla="*/ 421316 w 608814"/>
                <a:gd name="connsiteY13" fmla="*/ 585693 h 585693"/>
                <a:gd name="connsiteX14" fmla="*/ 358100 w 608814"/>
                <a:gd name="connsiteY14" fmla="*/ 585693 h 585693"/>
                <a:gd name="connsiteX15" fmla="*/ 333679 w 608814"/>
                <a:gd name="connsiteY15" fmla="*/ 561206 h 585693"/>
                <a:gd name="connsiteX16" fmla="*/ 333679 w 608814"/>
                <a:gd name="connsiteY16" fmla="*/ 274267 h 585693"/>
                <a:gd name="connsiteX17" fmla="*/ 358100 w 608814"/>
                <a:gd name="connsiteY17" fmla="*/ 249872 h 585693"/>
                <a:gd name="connsiteX18" fmla="*/ 140260 w 608814"/>
                <a:gd name="connsiteY18" fmla="*/ 224680 h 585693"/>
                <a:gd name="connsiteX19" fmla="*/ 191844 w 608814"/>
                <a:gd name="connsiteY19" fmla="*/ 276122 h 585693"/>
                <a:gd name="connsiteX20" fmla="*/ 140260 w 608814"/>
                <a:gd name="connsiteY20" fmla="*/ 327564 h 585693"/>
                <a:gd name="connsiteX21" fmla="*/ 88676 w 608814"/>
                <a:gd name="connsiteY21" fmla="*/ 276122 h 585693"/>
                <a:gd name="connsiteX22" fmla="*/ 140260 w 608814"/>
                <a:gd name="connsiteY22" fmla="*/ 224680 h 585693"/>
                <a:gd name="connsiteX23" fmla="*/ 521177 w 608814"/>
                <a:gd name="connsiteY23" fmla="*/ 148117 h 585693"/>
                <a:gd name="connsiteX24" fmla="*/ 584301 w 608814"/>
                <a:gd name="connsiteY24" fmla="*/ 148117 h 585693"/>
                <a:gd name="connsiteX25" fmla="*/ 608814 w 608814"/>
                <a:gd name="connsiteY25" fmla="*/ 172601 h 585693"/>
                <a:gd name="connsiteX26" fmla="*/ 608814 w 608814"/>
                <a:gd name="connsiteY26" fmla="*/ 561209 h 585693"/>
                <a:gd name="connsiteX27" fmla="*/ 584301 w 608814"/>
                <a:gd name="connsiteY27" fmla="*/ 585693 h 585693"/>
                <a:gd name="connsiteX28" fmla="*/ 521177 w 608814"/>
                <a:gd name="connsiteY28" fmla="*/ 585693 h 585693"/>
                <a:gd name="connsiteX29" fmla="*/ 496756 w 608814"/>
                <a:gd name="connsiteY29" fmla="*/ 561209 h 585693"/>
                <a:gd name="connsiteX30" fmla="*/ 496756 w 608814"/>
                <a:gd name="connsiteY30" fmla="*/ 172601 h 585693"/>
                <a:gd name="connsiteX31" fmla="*/ 521177 w 608814"/>
                <a:gd name="connsiteY31" fmla="*/ 148117 h 585693"/>
                <a:gd name="connsiteX32" fmla="*/ 116229 w 608814"/>
                <a:gd name="connsiteY32" fmla="*/ 131322 h 585693"/>
                <a:gd name="connsiteX33" fmla="*/ 164246 w 608814"/>
                <a:gd name="connsiteY33" fmla="*/ 131322 h 585693"/>
                <a:gd name="connsiteX34" fmla="*/ 184061 w 608814"/>
                <a:gd name="connsiteY34" fmla="*/ 151113 h 585693"/>
                <a:gd name="connsiteX35" fmla="*/ 184061 w 608814"/>
                <a:gd name="connsiteY35" fmla="*/ 171457 h 585693"/>
                <a:gd name="connsiteX36" fmla="*/ 208669 w 608814"/>
                <a:gd name="connsiteY36" fmla="*/ 186094 h 585693"/>
                <a:gd name="connsiteX37" fmla="*/ 226641 w 608814"/>
                <a:gd name="connsiteY37" fmla="*/ 175692 h 585693"/>
                <a:gd name="connsiteX38" fmla="*/ 253737 w 608814"/>
                <a:gd name="connsiteY38" fmla="*/ 182964 h 585693"/>
                <a:gd name="connsiteX39" fmla="*/ 277792 w 608814"/>
                <a:gd name="connsiteY39" fmla="*/ 224572 h 585693"/>
                <a:gd name="connsiteX40" fmla="*/ 279727 w 608814"/>
                <a:gd name="connsiteY40" fmla="*/ 239577 h 585693"/>
                <a:gd name="connsiteX41" fmla="*/ 270511 w 608814"/>
                <a:gd name="connsiteY41" fmla="*/ 251544 h 585693"/>
                <a:gd name="connsiteX42" fmla="*/ 252355 w 608814"/>
                <a:gd name="connsiteY42" fmla="*/ 262038 h 585693"/>
                <a:gd name="connsiteX43" fmla="*/ 253829 w 608814"/>
                <a:gd name="connsiteY43" fmla="*/ 276122 h 585693"/>
                <a:gd name="connsiteX44" fmla="*/ 252355 w 608814"/>
                <a:gd name="connsiteY44" fmla="*/ 290206 h 585693"/>
                <a:gd name="connsiteX45" fmla="*/ 270511 w 608814"/>
                <a:gd name="connsiteY45" fmla="*/ 300700 h 585693"/>
                <a:gd name="connsiteX46" fmla="*/ 278714 w 608814"/>
                <a:gd name="connsiteY46" fmla="*/ 325094 h 585693"/>
                <a:gd name="connsiteX47" fmla="*/ 258253 w 608814"/>
                <a:gd name="connsiteY47" fmla="*/ 321136 h 585693"/>
                <a:gd name="connsiteX48" fmla="*/ 195858 w 608814"/>
                <a:gd name="connsiteY48" fmla="*/ 321136 h 585693"/>
                <a:gd name="connsiteX49" fmla="*/ 212171 w 608814"/>
                <a:gd name="connsiteY49" fmla="*/ 276122 h 585693"/>
                <a:gd name="connsiteX50" fmla="*/ 140191 w 608814"/>
                <a:gd name="connsiteY50" fmla="*/ 204320 h 585693"/>
                <a:gd name="connsiteX51" fmla="*/ 68304 w 608814"/>
                <a:gd name="connsiteY51" fmla="*/ 276122 h 585693"/>
                <a:gd name="connsiteX52" fmla="*/ 140191 w 608814"/>
                <a:gd name="connsiteY52" fmla="*/ 348016 h 585693"/>
                <a:gd name="connsiteX53" fmla="*/ 148486 w 608814"/>
                <a:gd name="connsiteY53" fmla="*/ 347095 h 585693"/>
                <a:gd name="connsiteX54" fmla="*/ 140099 w 608814"/>
                <a:gd name="connsiteY54" fmla="*/ 376000 h 585693"/>
                <a:gd name="connsiteX55" fmla="*/ 140099 w 608814"/>
                <a:gd name="connsiteY55" fmla="*/ 420922 h 585693"/>
                <a:gd name="connsiteX56" fmla="*/ 116229 w 608814"/>
                <a:gd name="connsiteY56" fmla="*/ 420922 h 585693"/>
                <a:gd name="connsiteX57" fmla="*/ 96413 w 608814"/>
                <a:gd name="connsiteY57" fmla="*/ 401131 h 585693"/>
                <a:gd name="connsiteX58" fmla="*/ 96413 w 608814"/>
                <a:gd name="connsiteY58" fmla="*/ 380787 h 585693"/>
                <a:gd name="connsiteX59" fmla="*/ 71806 w 608814"/>
                <a:gd name="connsiteY59" fmla="*/ 366150 h 585693"/>
                <a:gd name="connsiteX60" fmla="*/ 53742 w 608814"/>
                <a:gd name="connsiteY60" fmla="*/ 376552 h 585693"/>
                <a:gd name="connsiteX61" fmla="*/ 38719 w 608814"/>
                <a:gd name="connsiteY61" fmla="*/ 378577 h 585693"/>
                <a:gd name="connsiteX62" fmla="*/ 26738 w 608814"/>
                <a:gd name="connsiteY62" fmla="*/ 369372 h 585693"/>
                <a:gd name="connsiteX63" fmla="*/ 2683 w 608814"/>
                <a:gd name="connsiteY63" fmla="*/ 327764 h 585693"/>
                <a:gd name="connsiteX64" fmla="*/ 9872 w 608814"/>
                <a:gd name="connsiteY64" fmla="*/ 300700 h 585693"/>
                <a:gd name="connsiteX65" fmla="*/ 28120 w 608814"/>
                <a:gd name="connsiteY65" fmla="*/ 290206 h 585693"/>
                <a:gd name="connsiteX66" fmla="*/ 26645 w 608814"/>
                <a:gd name="connsiteY66" fmla="*/ 276122 h 585693"/>
                <a:gd name="connsiteX67" fmla="*/ 28120 w 608814"/>
                <a:gd name="connsiteY67" fmla="*/ 262038 h 585693"/>
                <a:gd name="connsiteX68" fmla="*/ 9872 w 608814"/>
                <a:gd name="connsiteY68" fmla="*/ 251544 h 585693"/>
                <a:gd name="connsiteX69" fmla="*/ 2683 w 608814"/>
                <a:gd name="connsiteY69" fmla="*/ 224572 h 585693"/>
                <a:gd name="connsiteX70" fmla="*/ 26738 w 608814"/>
                <a:gd name="connsiteY70" fmla="*/ 182964 h 585693"/>
                <a:gd name="connsiteX71" fmla="*/ 38719 w 608814"/>
                <a:gd name="connsiteY71" fmla="*/ 173759 h 585693"/>
                <a:gd name="connsiteX72" fmla="*/ 53742 w 608814"/>
                <a:gd name="connsiteY72" fmla="*/ 175692 h 585693"/>
                <a:gd name="connsiteX73" fmla="*/ 71806 w 608814"/>
                <a:gd name="connsiteY73" fmla="*/ 186094 h 585693"/>
                <a:gd name="connsiteX74" fmla="*/ 96413 w 608814"/>
                <a:gd name="connsiteY74" fmla="*/ 171457 h 585693"/>
                <a:gd name="connsiteX75" fmla="*/ 96413 w 608814"/>
                <a:gd name="connsiteY75" fmla="*/ 151113 h 585693"/>
                <a:gd name="connsiteX76" fmla="*/ 116229 w 608814"/>
                <a:gd name="connsiteY76" fmla="*/ 131322 h 585693"/>
                <a:gd name="connsiteX77" fmla="*/ 445756 w 608814"/>
                <a:gd name="connsiteY77" fmla="*/ 83476 h 585693"/>
                <a:gd name="connsiteX78" fmla="*/ 414140 w 608814"/>
                <a:gd name="connsiteY78" fmla="*/ 115044 h 585693"/>
                <a:gd name="connsiteX79" fmla="*/ 445756 w 608814"/>
                <a:gd name="connsiteY79" fmla="*/ 146520 h 585693"/>
                <a:gd name="connsiteX80" fmla="*/ 477371 w 608814"/>
                <a:gd name="connsiteY80" fmla="*/ 115044 h 585693"/>
                <a:gd name="connsiteX81" fmla="*/ 445756 w 608814"/>
                <a:gd name="connsiteY81" fmla="*/ 83476 h 585693"/>
                <a:gd name="connsiteX82" fmla="*/ 426676 w 608814"/>
                <a:gd name="connsiteY82" fmla="*/ 0 h 585693"/>
                <a:gd name="connsiteX83" fmla="*/ 464835 w 608814"/>
                <a:gd name="connsiteY83" fmla="*/ 0 h 585693"/>
                <a:gd name="connsiteX84" fmla="*/ 480597 w 608814"/>
                <a:gd name="connsiteY84" fmla="*/ 15738 h 585693"/>
                <a:gd name="connsiteX85" fmla="*/ 480597 w 608814"/>
                <a:gd name="connsiteY85" fmla="*/ 31936 h 585693"/>
                <a:gd name="connsiteX86" fmla="*/ 500138 w 608814"/>
                <a:gd name="connsiteY86" fmla="*/ 43533 h 585693"/>
                <a:gd name="connsiteX87" fmla="*/ 514425 w 608814"/>
                <a:gd name="connsiteY87" fmla="*/ 35249 h 585693"/>
                <a:gd name="connsiteX88" fmla="*/ 535901 w 608814"/>
                <a:gd name="connsiteY88" fmla="*/ 40956 h 585693"/>
                <a:gd name="connsiteX89" fmla="*/ 554981 w 608814"/>
                <a:gd name="connsiteY89" fmla="*/ 73996 h 585693"/>
                <a:gd name="connsiteX90" fmla="*/ 556640 w 608814"/>
                <a:gd name="connsiteY90" fmla="*/ 85961 h 585693"/>
                <a:gd name="connsiteX91" fmla="*/ 549266 w 608814"/>
                <a:gd name="connsiteY91" fmla="*/ 95440 h 585693"/>
                <a:gd name="connsiteX92" fmla="*/ 534887 w 608814"/>
                <a:gd name="connsiteY92" fmla="*/ 103815 h 585693"/>
                <a:gd name="connsiteX93" fmla="*/ 535993 w 608814"/>
                <a:gd name="connsiteY93" fmla="*/ 115044 h 585693"/>
                <a:gd name="connsiteX94" fmla="*/ 535717 w 608814"/>
                <a:gd name="connsiteY94" fmla="*/ 117621 h 585693"/>
                <a:gd name="connsiteX95" fmla="*/ 521153 w 608814"/>
                <a:gd name="connsiteY95" fmla="*/ 117621 h 585693"/>
                <a:gd name="connsiteX96" fmla="*/ 466126 w 608814"/>
                <a:gd name="connsiteY96" fmla="*/ 172565 h 585693"/>
                <a:gd name="connsiteX97" fmla="*/ 466126 w 608814"/>
                <a:gd name="connsiteY97" fmla="*/ 229719 h 585693"/>
                <a:gd name="connsiteX98" fmla="*/ 466126 w 608814"/>
                <a:gd name="connsiteY98" fmla="*/ 242604 h 585693"/>
                <a:gd name="connsiteX99" fmla="*/ 453590 w 608814"/>
                <a:gd name="connsiteY99" fmla="*/ 229995 h 585693"/>
                <a:gd name="connsiteX100" fmla="*/ 421330 w 608814"/>
                <a:gd name="connsiteY100" fmla="*/ 219319 h 585693"/>
                <a:gd name="connsiteX101" fmla="*/ 411928 w 608814"/>
                <a:gd name="connsiteY101" fmla="*/ 219319 h 585693"/>
                <a:gd name="connsiteX102" fmla="*/ 410914 w 608814"/>
                <a:gd name="connsiteY102" fmla="*/ 214257 h 585693"/>
                <a:gd name="connsiteX103" fmla="*/ 410914 w 608814"/>
                <a:gd name="connsiteY103" fmla="*/ 198059 h 585693"/>
                <a:gd name="connsiteX104" fmla="*/ 391373 w 608814"/>
                <a:gd name="connsiteY104" fmla="*/ 186463 h 585693"/>
                <a:gd name="connsiteX105" fmla="*/ 377086 w 608814"/>
                <a:gd name="connsiteY105" fmla="*/ 194746 h 585693"/>
                <a:gd name="connsiteX106" fmla="*/ 365104 w 608814"/>
                <a:gd name="connsiteY106" fmla="*/ 196310 h 585693"/>
                <a:gd name="connsiteX107" fmla="*/ 355610 w 608814"/>
                <a:gd name="connsiteY107" fmla="*/ 189040 h 585693"/>
                <a:gd name="connsiteX108" fmla="*/ 336530 w 608814"/>
                <a:gd name="connsiteY108" fmla="*/ 155999 h 585693"/>
                <a:gd name="connsiteX109" fmla="*/ 342245 w 608814"/>
                <a:gd name="connsiteY109" fmla="*/ 134463 h 585693"/>
                <a:gd name="connsiteX110" fmla="*/ 356716 w 608814"/>
                <a:gd name="connsiteY110" fmla="*/ 126180 h 585693"/>
                <a:gd name="connsiteX111" fmla="*/ 355518 w 608814"/>
                <a:gd name="connsiteY111" fmla="*/ 115044 h 585693"/>
                <a:gd name="connsiteX112" fmla="*/ 356716 w 608814"/>
                <a:gd name="connsiteY112" fmla="*/ 103815 h 585693"/>
                <a:gd name="connsiteX113" fmla="*/ 342245 w 608814"/>
                <a:gd name="connsiteY113" fmla="*/ 95440 h 585693"/>
                <a:gd name="connsiteX114" fmla="*/ 336530 w 608814"/>
                <a:gd name="connsiteY114" fmla="*/ 73996 h 585693"/>
                <a:gd name="connsiteX115" fmla="*/ 355610 w 608814"/>
                <a:gd name="connsiteY115" fmla="*/ 40956 h 585693"/>
                <a:gd name="connsiteX116" fmla="*/ 365104 w 608814"/>
                <a:gd name="connsiteY116" fmla="*/ 33685 h 585693"/>
                <a:gd name="connsiteX117" fmla="*/ 377086 w 608814"/>
                <a:gd name="connsiteY117" fmla="*/ 35249 h 585693"/>
                <a:gd name="connsiteX118" fmla="*/ 391373 w 608814"/>
                <a:gd name="connsiteY118" fmla="*/ 43533 h 585693"/>
                <a:gd name="connsiteX119" fmla="*/ 410914 w 608814"/>
                <a:gd name="connsiteY119" fmla="*/ 31936 h 585693"/>
                <a:gd name="connsiteX120" fmla="*/ 410914 w 608814"/>
                <a:gd name="connsiteY120" fmla="*/ 15738 h 585693"/>
                <a:gd name="connsiteX121" fmla="*/ 426676 w 608814"/>
                <a:gd name="connsiteY121" fmla="*/ 0 h 5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608814" h="585693">
                  <a:moveTo>
                    <a:pt x="195114" y="351627"/>
                  </a:moveTo>
                  <a:lnTo>
                    <a:pt x="258290" y="351627"/>
                  </a:lnTo>
                  <a:cubicBezTo>
                    <a:pt x="271848" y="351627"/>
                    <a:pt x="282731" y="362580"/>
                    <a:pt x="282731" y="376018"/>
                  </a:cubicBezTo>
                  <a:lnTo>
                    <a:pt x="282731" y="561210"/>
                  </a:lnTo>
                  <a:cubicBezTo>
                    <a:pt x="282731" y="574740"/>
                    <a:pt x="271848" y="585693"/>
                    <a:pt x="258290" y="585693"/>
                  </a:cubicBezTo>
                  <a:lnTo>
                    <a:pt x="195114" y="585693"/>
                  </a:lnTo>
                  <a:cubicBezTo>
                    <a:pt x="181556" y="585693"/>
                    <a:pt x="170673" y="574740"/>
                    <a:pt x="170673" y="561210"/>
                  </a:cubicBezTo>
                  <a:lnTo>
                    <a:pt x="170673" y="376018"/>
                  </a:lnTo>
                  <a:cubicBezTo>
                    <a:pt x="170673" y="362580"/>
                    <a:pt x="181556" y="351627"/>
                    <a:pt x="195114" y="351627"/>
                  </a:cubicBezTo>
                  <a:close/>
                  <a:moveTo>
                    <a:pt x="358100" y="249872"/>
                  </a:moveTo>
                  <a:lnTo>
                    <a:pt x="421316" y="249872"/>
                  </a:lnTo>
                  <a:cubicBezTo>
                    <a:pt x="434771" y="249872"/>
                    <a:pt x="445737" y="260735"/>
                    <a:pt x="445737" y="274267"/>
                  </a:cubicBezTo>
                  <a:lnTo>
                    <a:pt x="445737" y="561206"/>
                  </a:lnTo>
                  <a:cubicBezTo>
                    <a:pt x="445737" y="574738"/>
                    <a:pt x="434771" y="585693"/>
                    <a:pt x="421316" y="585693"/>
                  </a:cubicBezTo>
                  <a:lnTo>
                    <a:pt x="358100" y="585693"/>
                  </a:lnTo>
                  <a:cubicBezTo>
                    <a:pt x="344645" y="585693"/>
                    <a:pt x="333679" y="574738"/>
                    <a:pt x="333679" y="561206"/>
                  </a:cubicBezTo>
                  <a:lnTo>
                    <a:pt x="333679" y="274267"/>
                  </a:lnTo>
                  <a:cubicBezTo>
                    <a:pt x="333679" y="260735"/>
                    <a:pt x="344645" y="249872"/>
                    <a:pt x="358100" y="249872"/>
                  </a:cubicBezTo>
                  <a:close/>
                  <a:moveTo>
                    <a:pt x="140260" y="224680"/>
                  </a:moveTo>
                  <a:cubicBezTo>
                    <a:pt x="168749" y="224680"/>
                    <a:pt x="191844" y="247711"/>
                    <a:pt x="191844" y="276122"/>
                  </a:cubicBezTo>
                  <a:cubicBezTo>
                    <a:pt x="191844" y="304533"/>
                    <a:pt x="168749" y="327564"/>
                    <a:pt x="140260" y="327564"/>
                  </a:cubicBezTo>
                  <a:cubicBezTo>
                    <a:pt x="111771" y="327564"/>
                    <a:pt x="88676" y="304533"/>
                    <a:pt x="88676" y="276122"/>
                  </a:cubicBezTo>
                  <a:cubicBezTo>
                    <a:pt x="88676" y="247711"/>
                    <a:pt x="111771" y="224680"/>
                    <a:pt x="140260" y="224680"/>
                  </a:cubicBezTo>
                  <a:close/>
                  <a:moveTo>
                    <a:pt x="521177" y="148117"/>
                  </a:moveTo>
                  <a:lnTo>
                    <a:pt x="584301" y="148117"/>
                  </a:lnTo>
                  <a:cubicBezTo>
                    <a:pt x="597848" y="148117"/>
                    <a:pt x="608814" y="159070"/>
                    <a:pt x="608814" y="172601"/>
                  </a:cubicBezTo>
                  <a:lnTo>
                    <a:pt x="608814" y="561209"/>
                  </a:lnTo>
                  <a:cubicBezTo>
                    <a:pt x="608814" y="574740"/>
                    <a:pt x="597848" y="585693"/>
                    <a:pt x="584301" y="585693"/>
                  </a:cubicBezTo>
                  <a:lnTo>
                    <a:pt x="521177" y="585693"/>
                  </a:lnTo>
                  <a:cubicBezTo>
                    <a:pt x="507722" y="585693"/>
                    <a:pt x="496756" y="574740"/>
                    <a:pt x="496756" y="561209"/>
                  </a:cubicBezTo>
                  <a:lnTo>
                    <a:pt x="496756" y="172601"/>
                  </a:lnTo>
                  <a:cubicBezTo>
                    <a:pt x="496756" y="159070"/>
                    <a:pt x="507722" y="148117"/>
                    <a:pt x="521177" y="148117"/>
                  </a:cubicBezTo>
                  <a:close/>
                  <a:moveTo>
                    <a:pt x="116229" y="131322"/>
                  </a:moveTo>
                  <a:lnTo>
                    <a:pt x="164246" y="131322"/>
                  </a:lnTo>
                  <a:cubicBezTo>
                    <a:pt x="175214" y="131322"/>
                    <a:pt x="184061" y="140159"/>
                    <a:pt x="184061" y="151113"/>
                  </a:cubicBezTo>
                  <a:lnTo>
                    <a:pt x="184061" y="171457"/>
                  </a:lnTo>
                  <a:cubicBezTo>
                    <a:pt x="193001" y="175231"/>
                    <a:pt x="201019" y="180386"/>
                    <a:pt x="208669" y="186094"/>
                  </a:cubicBezTo>
                  <a:lnTo>
                    <a:pt x="226641" y="175692"/>
                  </a:lnTo>
                  <a:cubicBezTo>
                    <a:pt x="236134" y="170261"/>
                    <a:pt x="248300" y="173482"/>
                    <a:pt x="253737" y="182964"/>
                  </a:cubicBezTo>
                  <a:lnTo>
                    <a:pt x="277792" y="224572"/>
                  </a:lnTo>
                  <a:cubicBezTo>
                    <a:pt x="280465" y="229083"/>
                    <a:pt x="281110" y="234514"/>
                    <a:pt x="279727" y="239577"/>
                  </a:cubicBezTo>
                  <a:cubicBezTo>
                    <a:pt x="278437" y="244640"/>
                    <a:pt x="275119" y="248966"/>
                    <a:pt x="270511" y="251544"/>
                  </a:cubicBezTo>
                  <a:lnTo>
                    <a:pt x="252355" y="262038"/>
                  </a:lnTo>
                  <a:cubicBezTo>
                    <a:pt x="253000" y="266733"/>
                    <a:pt x="253829" y="271335"/>
                    <a:pt x="253829" y="276122"/>
                  </a:cubicBezTo>
                  <a:cubicBezTo>
                    <a:pt x="253829" y="281001"/>
                    <a:pt x="253000" y="285604"/>
                    <a:pt x="252355" y="290206"/>
                  </a:cubicBezTo>
                  <a:lnTo>
                    <a:pt x="270511" y="300700"/>
                  </a:lnTo>
                  <a:cubicBezTo>
                    <a:pt x="279174" y="305671"/>
                    <a:pt x="282308" y="316165"/>
                    <a:pt x="278714" y="325094"/>
                  </a:cubicBezTo>
                  <a:cubicBezTo>
                    <a:pt x="272354" y="322609"/>
                    <a:pt x="265442" y="321136"/>
                    <a:pt x="258253" y="321136"/>
                  </a:cubicBezTo>
                  <a:lnTo>
                    <a:pt x="195858" y="321136"/>
                  </a:lnTo>
                  <a:cubicBezTo>
                    <a:pt x="205904" y="308709"/>
                    <a:pt x="212171" y="293244"/>
                    <a:pt x="212171" y="276122"/>
                  </a:cubicBezTo>
                  <a:cubicBezTo>
                    <a:pt x="212171" y="236539"/>
                    <a:pt x="179914" y="204320"/>
                    <a:pt x="140191" y="204320"/>
                  </a:cubicBezTo>
                  <a:cubicBezTo>
                    <a:pt x="100561" y="204320"/>
                    <a:pt x="68304" y="236539"/>
                    <a:pt x="68304" y="276122"/>
                  </a:cubicBezTo>
                  <a:cubicBezTo>
                    <a:pt x="68304" y="315797"/>
                    <a:pt x="100561" y="348016"/>
                    <a:pt x="140191" y="348016"/>
                  </a:cubicBezTo>
                  <a:cubicBezTo>
                    <a:pt x="143048" y="348016"/>
                    <a:pt x="145721" y="347463"/>
                    <a:pt x="148486" y="347095"/>
                  </a:cubicBezTo>
                  <a:cubicBezTo>
                    <a:pt x="143233" y="355564"/>
                    <a:pt x="140099" y="365414"/>
                    <a:pt x="140099" y="376000"/>
                  </a:cubicBezTo>
                  <a:lnTo>
                    <a:pt x="140099" y="420922"/>
                  </a:lnTo>
                  <a:lnTo>
                    <a:pt x="116229" y="420922"/>
                  </a:lnTo>
                  <a:cubicBezTo>
                    <a:pt x="105261" y="420922"/>
                    <a:pt x="96413" y="412085"/>
                    <a:pt x="96413" y="401131"/>
                  </a:cubicBezTo>
                  <a:lnTo>
                    <a:pt x="96413" y="380787"/>
                  </a:lnTo>
                  <a:cubicBezTo>
                    <a:pt x="87474" y="377013"/>
                    <a:pt x="79455" y="371950"/>
                    <a:pt x="71806" y="366150"/>
                  </a:cubicBezTo>
                  <a:lnTo>
                    <a:pt x="53742" y="376552"/>
                  </a:lnTo>
                  <a:cubicBezTo>
                    <a:pt x="49226" y="379222"/>
                    <a:pt x="43788" y="379866"/>
                    <a:pt x="38719" y="378577"/>
                  </a:cubicBezTo>
                  <a:cubicBezTo>
                    <a:pt x="33650" y="377197"/>
                    <a:pt x="29318" y="373883"/>
                    <a:pt x="26738" y="369372"/>
                  </a:cubicBezTo>
                  <a:lnTo>
                    <a:pt x="2683" y="327764"/>
                  </a:lnTo>
                  <a:cubicBezTo>
                    <a:pt x="-2847" y="318282"/>
                    <a:pt x="471" y="306131"/>
                    <a:pt x="9872" y="300700"/>
                  </a:cubicBezTo>
                  <a:lnTo>
                    <a:pt x="28120" y="290206"/>
                  </a:lnTo>
                  <a:cubicBezTo>
                    <a:pt x="27475" y="285604"/>
                    <a:pt x="26645" y="281001"/>
                    <a:pt x="26645" y="276122"/>
                  </a:cubicBezTo>
                  <a:cubicBezTo>
                    <a:pt x="26645" y="271335"/>
                    <a:pt x="27475" y="266733"/>
                    <a:pt x="28120" y="262038"/>
                  </a:cubicBezTo>
                  <a:lnTo>
                    <a:pt x="9872" y="251544"/>
                  </a:lnTo>
                  <a:cubicBezTo>
                    <a:pt x="471" y="246113"/>
                    <a:pt x="-2847" y="233962"/>
                    <a:pt x="2683" y="224572"/>
                  </a:cubicBezTo>
                  <a:lnTo>
                    <a:pt x="26738" y="182964"/>
                  </a:lnTo>
                  <a:cubicBezTo>
                    <a:pt x="29318" y="178361"/>
                    <a:pt x="33650" y="175139"/>
                    <a:pt x="38719" y="173759"/>
                  </a:cubicBezTo>
                  <a:cubicBezTo>
                    <a:pt x="43788" y="172378"/>
                    <a:pt x="49226" y="173114"/>
                    <a:pt x="53742" y="175692"/>
                  </a:cubicBezTo>
                  <a:lnTo>
                    <a:pt x="71806" y="186094"/>
                  </a:lnTo>
                  <a:cubicBezTo>
                    <a:pt x="79455" y="180386"/>
                    <a:pt x="87474" y="175231"/>
                    <a:pt x="96413" y="171457"/>
                  </a:cubicBezTo>
                  <a:lnTo>
                    <a:pt x="96413" y="151113"/>
                  </a:lnTo>
                  <a:cubicBezTo>
                    <a:pt x="96413" y="140159"/>
                    <a:pt x="105261" y="131322"/>
                    <a:pt x="116229" y="131322"/>
                  </a:cubicBezTo>
                  <a:close/>
                  <a:moveTo>
                    <a:pt x="445756" y="83476"/>
                  </a:moveTo>
                  <a:cubicBezTo>
                    <a:pt x="428335" y="83476"/>
                    <a:pt x="414140" y="97557"/>
                    <a:pt x="414140" y="115044"/>
                  </a:cubicBezTo>
                  <a:cubicBezTo>
                    <a:pt x="414140" y="132438"/>
                    <a:pt x="428335" y="146520"/>
                    <a:pt x="445756" y="146520"/>
                  </a:cubicBezTo>
                  <a:cubicBezTo>
                    <a:pt x="463176" y="146520"/>
                    <a:pt x="477371" y="132438"/>
                    <a:pt x="477371" y="115044"/>
                  </a:cubicBezTo>
                  <a:cubicBezTo>
                    <a:pt x="477371" y="97557"/>
                    <a:pt x="463176" y="83476"/>
                    <a:pt x="445756" y="83476"/>
                  </a:cubicBezTo>
                  <a:close/>
                  <a:moveTo>
                    <a:pt x="426676" y="0"/>
                  </a:moveTo>
                  <a:lnTo>
                    <a:pt x="464835" y="0"/>
                  </a:lnTo>
                  <a:cubicBezTo>
                    <a:pt x="473500" y="0"/>
                    <a:pt x="480597" y="7087"/>
                    <a:pt x="480597" y="15738"/>
                  </a:cubicBezTo>
                  <a:lnTo>
                    <a:pt x="480597" y="31936"/>
                  </a:lnTo>
                  <a:cubicBezTo>
                    <a:pt x="487694" y="34881"/>
                    <a:pt x="494054" y="38931"/>
                    <a:pt x="500138" y="43533"/>
                  </a:cubicBezTo>
                  <a:lnTo>
                    <a:pt x="514425" y="35249"/>
                  </a:lnTo>
                  <a:cubicBezTo>
                    <a:pt x="521983" y="30924"/>
                    <a:pt x="531569" y="33501"/>
                    <a:pt x="535901" y="40956"/>
                  </a:cubicBezTo>
                  <a:lnTo>
                    <a:pt x="554981" y="73996"/>
                  </a:lnTo>
                  <a:cubicBezTo>
                    <a:pt x="557101" y="77585"/>
                    <a:pt x="557654" y="81911"/>
                    <a:pt x="556640" y="85961"/>
                  </a:cubicBezTo>
                  <a:cubicBezTo>
                    <a:pt x="555534" y="89918"/>
                    <a:pt x="552861" y="93415"/>
                    <a:pt x="549266" y="95440"/>
                  </a:cubicBezTo>
                  <a:lnTo>
                    <a:pt x="534887" y="103815"/>
                  </a:lnTo>
                  <a:cubicBezTo>
                    <a:pt x="535348" y="107497"/>
                    <a:pt x="535993" y="111178"/>
                    <a:pt x="535993" y="115044"/>
                  </a:cubicBezTo>
                  <a:cubicBezTo>
                    <a:pt x="535993" y="115872"/>
                    <a:pt x="535809" y="116700"/>
                    <a:pt x="535717" y="117621"/>
                  </a:cubicBezTo>
                  <a:lnTo>
                    <a:pt x="521153" y="117621"/>
                  </a:lnTo>
                  <a:cubicBezTo>
                    <a:pt x="490828" y="117621"/>
                    <a:pt x="466126" y="142286"/>
                    <a:pt x="466126" y="172565"/>
                  </a:cubicBezTo>
                  <a:lnTo>
                    <a:pt x="466126" y="229719"/>
                  </a:lnTo>
                  <a:lnTo>
                    <a:pt x="466126" y="242604"/>
                  </a:lnTo>
                  <a:cubicBezTo>
                    <a:pt x="462715" y="237726"/>
                    <a:pt x="458383" y="233493"/>
                    <a:pt x="453590" y="229995"/>
                  </a:cubicBezTo>
                  <a:cubicBezTo>
                    <a:pt x="444465" y="223369"/>
                    <a:pt x="433404" y="219319"/>
                    <a:pt x="421330" y="219319"/>
                  </a:cubicBezTo>
                  <a:lnTo>
                    <a:pt x="411928" y="219319"/>
                  </a:lnTo>
                  <a:cubicBezTo>
                    <a:pt x="411375" y="217755"/>
                    <a:pt x="410914" y="216098"/>
                    <a:pt x="410914" y="214257"/>
                  </a:cubicBezTo>
                  <a:lnTo>
                    <a:pt x="410914" y="198059"/>
                  </a:lnTo>
                  <a:cubicBezTo>
                    <a:pt x="403817" y="195114"/>
                    <a:pt x="397457" y="191064"/>
                    <a:pt x="391373" y="186463"/>
                  </a:cubicBezTo>
                  <a:lnTo>
                    <a:pt x="377086" y="194746"/>
                  </a:lnTo>
                  <a:cubicBezTo>
                    <a:pt x="373492" y="196863"/>
                    <a:pt x="369160" y="197415"/>
                    <a:pt x="365104" y="196310"/>
                  </a:cubicBezTo>
                  <a:cubicBezTo>
                    <a:pt x="361140" y="195206"/>
                    <a:pt x="357638" y="192629"/>
                    <a:pt x="355610" y="189040"/>
                  </a:cubicBezTo>
                  <a:lnTo>
                    <a:pt x="336530" y="155999"/>
                  </a:lnTo>
                  <a:cubicBezTo>
                    <a:pt x="332198" y="148452"/>
                    <a:pt x="334687" y="138881"/>
                    <a:pt x="342245" y="134463"/>
                  </a:cubicBezTo>
                  <a:lnTo>
                    <a:pt x="356716" y="126180"/>
                  </a:lnTo>
                  <a:cubicBezTo>
                    <a:pt x="356163" y="122498"/>
                    <a:pt x="355518" y="118817"/>
                    <a:pt x="355518" y="115044"/>
                  </a:cubicBezTo>
                  <a:cubicBezTo>
                    <a:pt x="355518" y="111178"/>
                    <a:pt x="356163" y="107497"/>
                    <a:pt x="356716" y="103815"/>
                  </a:cubicBezTo>
                  <a:lnTo>
                    <a:pt x="342245" y="95440"/>
                  </a:lnTo>
                  <a:cubicBezTo>
                    <a:pt x="334687" y="91115"/>
                    <a:pt x="332198" y="81543"/>
                    <a:pt x="336530" y="73996"/>
                  </a:cubicBezTo>
                  <a:lnTo>
                    <a:pt x="355610" y="40956"/>
                  </a:lnTo>
                  <a:cubicBezTo>
                    <a:pt x="357638" y="37366"/>
                    <a:pt x="361140" y="34789"/>
                    <a:pt x="365104" y="33685"/>
                  </a:cubicBezTo>
                  <a:cubicBezTo>
                    <a:pt x="369160" y="32580"/>
                    <a:pt x="373492" y="33133"/>
                    <a:pt x="377086" y="35249"/>
                  </a:cubicBezTo>
                  <a:lnTo>
                    <a:pt x="391373" y="43533"/>
                  </a:lnTo>
                  <a:cubicBezTo>
                    <a:pt x="397457" y="38931"/>
                    <a:pt x="403817" y="34881"/>
                    <a:pt x="410914" y="31936"/>
                  </a:cubicBezTo>
                  <a:lnTo>
                    <a:pt x="410914" y="15738"/>
                  </a:lnTo>
                  <a:cubicBezTo>
                    <a:pt x="410914" y="7087"/>
                    <a:pt x="418011" y="0"/>
                    <a:pt x="426676" y="0"/>
                  </a:cubicBezTo>
                  <a:close/>
                </a:path>
              </a:pathLst>
            </a:custGeom>
            <a:solidFill>
              <a:schemeClr val="tx1">
                <a:lumMod val="50000"/>
                <a:lumOff val="50000"/>
              </a:schemeClr>
            </a:solidFill>
            <a:ln>
              <a:noFill/>
            </a:ln>
          </p:spPr>
        </p:sp>
        <p:sp>
          <p:nvSpPr>
            <p:cNvPr id="11" name="iṥ1íḓê">
              <a:extLst>
                <a:ext uri="{FF2B5EF4-FFF2-40B4-BE49-F238E27FC236}">
                  <a16:creationId xmlns:a16="http://schemas.microsoft.com/office/drawing/2014/main" id="{2580716F-42DC-4F51-BC28-CA2536823717}"/>
                </a:ext>
              </a:extLst>
            </p:cNvPr>
            <p:cNvSpPr/>
            <p:nvPr/>
          </p:nvSpPr>
          <p:spPr>
            <a:xfrm>
              <a:off x="4597747" y="3789040"/>
              <a:ext cx="1187303" cy="1332509"/>
            </a:xfrm>
            <a:custGeom>
              <a:avLst/>
              <a:gdLst>
                <a:gd name="connsiteX0" fmla="*/ 316070 w 720222"/>
                <a:gd name="connsiteY0" fmla="*/ 0 h 808304"/>
                <a:gd name="connsiteX1" fmla="*/ 720222 w 720222"/>
                <a:gd name="connsiteY1" fmla="*/ 404152 h 808304"/>
                <a:gd name="connsiteX2" fmla="*/ 316070 w 720222"/>
                <a:gd name="connsiteY2" fmla="*/ 808304 h 808304"/>
                <a:gd name="connsiteX3" fmla="*/ 30291 w 720222"/>
                <a:gd name="connsiteY3" fmla="*/ 689931 h 808304"/>
                <a:gd name="connsiteX4" fmla="*/ 0 w 720222"/>
                <a:gd name="connsiteY4" fmla="*/ 653217 h 808304"/>
                <a:gd name="connsiteX5" fmla="*/ 19059 w 720222"/>
                <a:gd name="connsiteY5" fmla="*/ 630117 h 808304"/>
                <a:gd name="connsiteX6" fmla="*/ 88082 w 720222"/>
                <a:gd name="connsiteY6" fmla="*/ 404152 h 808304"/>
                <a:gd name="connsiteX7" fmla="*/ 19059 w 720222"/>
                <a:gd name="connsiteY7" fmla="*/ 178187 h 808304"/>
                <a:gd name="connsiteX8" fmla="*/ 0 w 720222"/>
                <a:gd name="connsiteY8" fmla="*/ 155087 h 808304"/>
                <a:gd name="connsiteX9" fmla="*/ 30291 w 720222"/>
                <a:gd name="connsiteY9" fmla="*/ 118373 h 808304"/>
                <a:gd name="connsiteX10" fmla="*/ 316070 w 720222"/>
                <a:gd name="connsiteY10" fmla="*/ 0 h 80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222" h="808304">
                  <a:moveTo>
                    <a:pt x="316070" y="0"/>
                  </a:moveTo>
                  <a:cubicBezTo>
                    <a:pt x="539277" y="0"/>
                    <a:pt x="720222" y="180945"/>
                    <a:pt x="720222" y="404152"/>
                  </a:cubicBezTo>
                  <a:cubicBezTo>
                    <a:pt x="720222" y="627359"/>
                    <a:pt x="539277" y="808304"/>
                    <a:pt x="316070" y="808304"/>
                  </a:cubicBezTo>
                  <a:cubicBezTo>
                    <a:pt x="204467" y="808304"/>
                    <a:pt x="103429" y="763068"/>
                    <a:pt x="30291" y="689931"/>
                  </a:cubicBezTo>
                  <a:lnTo>
                    <a:pt x="0" y="653217"/>
                  </a:lnTo>
                  <a:lnTo>
                    <a:pt x="19059" y="630117"/>
                  </a:lnTo>
                  <a:cubicBezTo>
                    <a:pt x="62637" y="565614"/>
                    <a:pt x="88082" y="487855"/>
                    <a:pt x="88082" y="404152"/>
                  </a:cubicBezTo>
                  <a:cubicBezTo>
                    <a:pt x="88082" y="320450"/>
                    <a:pt x="62637" y="242690"/>
                    <a:pt x="19059" y="178187"/>
                  </a:cubicBezTo>
                  <a:lnTo>
                    <a:pt x="0" y="155087"/>
                  </a:lnTo>
                  <a:lnTo>
                    <a:pt x="30291" y="118373"/>
                  </a:lnTo>
                  <a:cubicBezTo>
                    <a:pt x="103429" y="45236"/>
                    <a:pt x="204467" y="0"/>
                    <a:pt x="316070" y="0"/>
                  </a:cubicBezTo>
                  <a:close/>
                </a:path>
              </a:pathLst>
            </a:custGeom>
            <a:solidFill>
              <a:schemeClr val="accent1"/>
            </a:solidFill>
            <a:ln w="57150">
              <a:solidFill>
                <a:schemeClr val="bg1"/>
              </a:solidFill>
              <a:miter lim="400000"/>
            </a:ln>
          </p:spPr>
          <p:txBody>
            <a:bodyPr wrap="square" lIns="19050" tIns="19050" rIns="19050" bIns="19050" anchor="ctr">
              <a:noAutofit/>
            </a:bodyPr>
            <a:lstStyle/>
            <a:p>
              <a:endParaRPr sz="2000"/>
            </a:p>
          </p:txBody>
        </p:sp>
        <p:sp>
          <p:nvSpPr>
            <p:cNvPr id="12" name="ïśḻíḍe">
              <a:extLst>
                <a:ext uri="{FF2B5EF4-FFF2-40B4-BE49-F238E27FC236}">
                  <a16:creationId xmlns:a16="http://schemas.microsoft.com/office/drawing/2014/main" id="{5ABD545E-F8D5-4D77-972E-F78BD9555269}"/>
                </a:ext>
              </a:extLst>
            </p:cNvPr>
            <p:cNvSpPr/>
            <p:nvPr/>
          </p:nvSpPr>
          <p:spPr bwMode="auto">
            <a:xfrm>
              <a:off x="4817006" y="4211021"/>
              <a:ext cx="603581" cy="488547"/>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chemeClr val="bg1"/>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sp>
          <p:nvSpPr>
            <p:cNvPr id="13" name="išḻïḓé">
              <a:extLst>
                <a:ext uri="{FF2B5EF4-FFF2-40B4-BE49-F238E27FC236}">
                  <a16:creationId xmlns:a16="http://schemas.microsoft.com/office/drawing/2014/main" id="{1B965102-E4B9-43AF-B2A4-322753E0C7E3}"/>
                </a:ext>
              </a:extLst>
            </p:cNvPr>
            <p:cNvSpPr/>
            <p:nvPr/>
          </p:nvSpPr>
          <p:spPr>
            <a:xfrm>
              <a:off x="2631543" y="3954307"/>
              <a:ext cx="1085615" cy="1085616"/>
            </a:xfrm>
            <a:prstGeom prst="ellipse">
              <a:avLst/>
            </a:prstGeom>
            <a:solidFill>
              <a:schemeClr val="bg1">
                <a:lumMod val="95000"/>
              </a:schemeClr>
            </a:solidFill>
            <a:ln w="57150">
              <a:solidFill>
                <a:schemeClr val="bg1"/>
              </a:solidFill>
              <a:miter lim="400000"/>
            </a:ln>
          </p:spPr>
          <p:txBody>
            <a:bodyPr lIns="19050" tIns="19050" rIns="19050" bIns="19050" anchor="ctr"/>
            <a:lstStyle/>
            <a:p>
              <a:endParaRPr sz="2000"/>
            </a:p>
          </p:txBody>
        </p:sp>
        <p:sp>
          <p:nvSpPr>
            <p:cNvPr id="14" name="íŝľíḍê">
              <a:extLst>
                <a:ext uri="{FF2B5EF4-FFF2-40B4-BE49-F238E27FC236}">
                  <a16:creationId xmlns:a16="http://schemas.microsoft.com/office/drawing/2014/main" id="{815BE01F-664D-44A2-A48D-89604EEDFC01}"/>
                </a:ext>
              </a:extLst>
            </p:cNvPr>
            <p:cNvSpPr/>
            <p:nvPr/>
          </p:nvSpPr>
          <p:spPr bwMode="auto">
            <a:xfrm>
              <a:off x="3132017"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经验设计</a:t>
              </a:r>
              <a:endParaRPr lang="en-US" altLang="zh-CN" sz="2000" dirty="0">
                <a:latin typeface="黑体" panose="02010609060101010101" pitchFamily="49" charset="-122"/>
                <a:ea typeface="黑体" panose="02010609060101010101" pitchFamily="49" charset="-122"/>
              </a:endParaRPr>
            </a:p>
          </p:txBody>
        </p:sp>
        <p:sp>
          <p:nvSpPr>
            <p:cNvPr id="15" name="íŝľíḍê">
              <a:extLst>
                <a:ext uri="{FF2B5EF4-FFF2-40B4-BE49-F238E27FC236}">
                  <a16:creationId xmlns:a16="http://schemas.microsoft.com/office/drawing/2014/main" id="{6CC16CDA-92C7-406D-8742-8CE0198A0E09}"/>
                </a:ext>
              </a:extLst>
            </p:cNvPr>
            <p:cNvSpPr/>
            <p:nvPr/>
          </p:nvSpPr>
          <p:spPr bwMode="auto">
            <a:xfrm>
              <a:off x="4757896" y="5277819"/>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solidFill>
                    <a:srgbClr val="0000CC"/>
                  </a:solidFill>
                  <a:latin typeface="黑体" panose="02010609060101010101" pitchFamily="49" charset="-122"/>
                  <a:ea typeface="黑体" panose="02010609060101010101" pitchFamily="49" charset="-122"/>
                </a:rPr>
                <a:t>半理论</a:t>
              </a:r>
              <a:endParaRPr lang="en-US" altLang="zh-CN" sz="2000" dirty="0">
                <a:solidFill>
                  <a:srgbClr val="0000CC"/>
                </a:solidFill>
                <a:latin typeface="黑体" panose="02010609060101010101" pitchFamily="49" charset="-122"/>
                <a:ea typeface="黑体" panose="02010609060101010101" pitchFamily="49" charset="-122"/>
              </a:endParaRPr>
            </a:p>
            <a:p>
              <a:pPr algn="ctr">
                <a:lnSpc>
                  <a:spcPct val="150000"/>
                </a:lnSpc>
                <a:spcBef>
                  <a:spcPct val="0"/>
                </a:spcBef>
              </a:pPr>
              <a:r>
                <a:rPr lang="zh-CN" altLang="en-US" sz="2000" dirty="0">
                  <a:solidFill>
                    <a:srgbClr val="0000CC"/>
                  </a:solidFill>
                  <a:latin typeface="黑体" panose="02010609060101010101" pitchFamily="49" charset="-122"/>
                  <a:ea typeface="黑体" panose="02010609060101010101" pitchFamily="49" charset="-122"/>
                </a:rPr>
                <a:t>半经验设计</a:t>
              </a:r>
              <a:endParaRPr lang="en-US" altLang="zh-CN" sz="2000" dirty="0">
                <a:solidFill>
                  <a:srgbClr val="0000CC"/>
                </a:solidFill>
                <a:latin typeface="黑体" panose="02010609060101010101" pitchFamily="49" charset="-122"/>
                <a:ea typeface="黑体" panose="02010609060101010101" pitchFamily="49" charset="-122"/>
              </a:endParaRPr>
            </a:p>
          </p:txBody>
        </p:sp>
        <p:sp>
          <p:nvSpPr>
            <p:cNvPr id="16" name="íŝľíḍê">
              <a:extLst>
                <a:ext uri="{FF2B5EF4-FFF2-40B4-BE49-F238E27FC236}">
                  <a16:creationId xmlns:a16="http://schemas.microsoft.com/office/drawing/2014/main" id="{F38CC006-5594-43C8-9432-E98A069C4C67}"/>
                </a:ext>
              </a:extLst>
            </p:cNvPr>
            <p:cNvSpPr/>
            <p:nvPr/>
          </p:nvSpPr>
          <p:spPr bwMode="auto">
            <a:xfrm>
              <a:off x="6287618"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现代设计</a:t>
              </a:r>
              <a:endParaRPr lang="en-US" altLang="zh-CN" sz="2000" dirty="0">
                <a:latin typeface="黑体" panose="02010609060101010101" pitchFamily="49" charset="-122"/>
                <a:ea typeface="黑体" panose="02010609060101010101" pitchFamily="49" charset="-122"/>
              </a:endParaRPr>
            </a:p>
          </p:txBody>
        </p:sp>
        <p:sp>
          <p:nvSpPr>
            <p:cNvPr id="17" name="íšḻiďe">
              <a:extLst>
                <a:ext uri="{FF2B5EF4-FFF2-40B4-BE49-F238E27FC236}">
                  <a16:creationId xmlns:a16="http://schemas.microsoft.com/office/drawing/2014/main" id="{9EEC707C-B833-4C36-A081-5F8F4A1D90A8}"/>
                </a:ext>
              </a:extLst>
            </p:cNvPr>
            <p:cNvSpPr/>
            <p:nvPr/>
          </p:nvSpPr>
          <p:spPr>
            <a:xfrm>
              <a:off x="3420373" y="3789040"/>
              <a:ext cx="1187303" cy="1332509"/>
            </a:xfrm>
            <a:custGeom>
              <a:avLst/>
              <a:gdLst>
                <a:gd name="connsiteX0" fmla="*/ 404152 w 720222"/>
                <a:gd name="connsiteY0" fmla="*/ 0 h 808304"/>
                <a:gd name="connsiteX1" fmla="*/ 689931 w 720222"/>
                <a:gd name="connsiteY1" fmla="*/ 118373 h 808304"/>
                <a:gd name="connsiteX2" fmla="*/ 720222 w 720222"/>
                <a:gd name="connsiteY2" fmla="*/ 155087 h 808304"/>
                <a:gd name="connsiteX3" fmla="*/ 701163 w 720222"/>
                <a:gd name="connsiteY3" fmla="*/ 178187 h 808304"/>
                <a:gd name="connsiteX4" fmla="*/ 632140 w 720222"/>
                <a:gd name="connsiteY4" fmla="*/ 404152 h 808304"/>
                <a:gd name="connsiteX5" fmla="*/ 701163 w 720222"/>
                <a:gd name="connsiteY5" fmla="*/ 630117 h 808304"/>
                <a:gd name="connsiteX6" fmla="*/ 720222 w 720222"/>
                <a:gd name="connsiteY6" fmla="*/ 653217 h 808304"/>
                <a:gd name="connsiteX7" fmla="*/ 689931 w 720222"/>
                <a:gd name="connsiteY7" fmla="*/ 689931 h 808304"/>
                <a:gd name="connsiteX8" fmla="*/ 404152 w 720222"/>
                <a:gd name="connsiteY8" fmla="*/ 808304 h 808304"/>
                <a:gd name="connsiteX9" fmla="*/ 0 w 720222"/>
                <a:gd name="connsiteY9" fmla="*/ 404152 h 808304"/>
                <a:gd name="connsiteX10" fmla="*/ 404152 w 720222"/>
                <a:gd name="connsiteY10" fmla="*/ 0 h 80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222" h="808304">
                  <a:moveTo>
                    <a:pt x="404152" y="0"/>
                  </a:moveTo>
                  <a:cubicBezTo>
                    <a:pt x="515756" y="0"/>
                    <a:pt x="616794" y="45236"/>
                    <a:pt x="689931" y="118373"/>
                  </a:cubicBezTo>
                  <a:lnTo>
                    <a:pt x="720222" y="155087"/>
                  </a:lnTo>
                  <a:lnTo>
                    <a:pt x="701163" y="178187"/>
                  </a:lnTo>
                  <a:cubicBezTo>
                    <a:pt x="657586" y="242690"/>
                    <a:pt x="632140" y="320450"/>
                    <a:pt x="632140" y="404152"/>
                  </a:cubicBezTo>
                  <a:cubicBezTo>
                    <a:pt x="632140" y="487855"/>
                    <a:pt x="657586" y="565614"/>
                    <a:pt x="701163" y="630117"/>
                  </a:cubicBezTo>
                  <a:lnTo>
                    <a:pt x="720222" y="653217"/>
                  </a:lnTo>
                  <a:lnTo>
                    <a:pt x="689931" y="689931"/>
                  </a:lnTo>
                  <a:cubicBezTo>
                    <a:pt x="616794" y="763068"/>
                    <a:pt x="515756" y="808304"/>
                    <a:pt x="404152" y="808304"/>
                  </a:cubicBezTo>
                  <a:cubicBezTo>
                    <a:pt x="180945" y="808304"/>
                    <a:pt x="0" y="627359"/>
                    <a:pt x="0" y="404152"/>
                  </a:cubicBezTo>
                  <a:cubicBezTo>
                    <a:pt x="0" y="180945"/>
                    <a:pt x="180945" y="0"/>
                    <a:pt x="404152" y="0"/>
                  </a:cubicBezTo>
                  <a:close/>
                </a:path>
              </a:pathLst>
            </a:custGeom>
            <a:solidFill>
              <a:schemeClr val="accent1"/>
            </a:solidFill>
            <a:ln w="57150">
              <a:solidFill>
                <a:schemeClr val="bg1"/>
              </a:solidFill>
              <a:miter lim="400000"/>
            </a:ln>
          </p:spPr>
          <p:txBody>
            <a:bodyPr wrap="square" lIns="19050" tIns="19050" rIns="19050" bIns="19050" anchor="ctr">
              <a:noAutofit/>
            </a:bodyPr>
            <a:lstStyle/>
            <a:p>
              <a:endParaRPr sz="2000"/>
            </a:p>
          </p:txBody>
        </p:sp>
        <p:sp>
          <p:nvSpPr>
            <p:cNvPr id="18" name="îṥḻîḑè">
              <a:extLst>
                <a:ext uri="{FF2B5EF4-FFF2-40B4-BE49-F238E27FC236}">
                  <a16:creationId xmlns:a16="http://schemas.microsoft.com/office/drawing/2014/main" id="{897E2E23-450F-4C38-AD25-6DFC0634A027}"/>
                </a:ext>
              </a:extLst>
            </p:cNvPr>
            <p:cNvSpPr/>
            <p:nvPr/>
          </p:nvSpPr>
          <p:spPr bwMode="auto">
            <a:xfrm>
              <a:off x="3821823" y="4210177"/>
              <a:ext cx="509750" cy="490235"/>
            </a:xfrm>
            <a:custGeom>
              <a:avLst/>
              <a:gdLst>
                <a:gd name="connsiteX0" fmla="*/ 61288 w 609549"/>
                <a:gd name="connsiteY0" fmla="*/ 383285 h 586216"/>
                <a:gd name="connsiteX1" fmla="*/ 71162 w 609549"/>
                <a:gd name="connsiteY1" fmla="*/ 387101 h 586216"/>
                <a:gd name="connsiteX2" fmla="*/ 120018 w 609549"/>
                <a:gd name="connsiteY2" fmla="*/ 435892 h 586216"/>
                <a:gd name="connsiteX3" fmla="*/ 120018 w 609549"/>
                <a:gd name="connsiteY3" fmla="*/ 454200 h 586216"/>
                <a:gd name="connsiteX4" fmla="*/ 56639 w 609549"/>
                <a:gd name="connsiteY4" fmla="*/ 517543 h 586216"/>
                <a:gd name="connsiteX5" fmla="*/ 35592 w 609549"/>
                <a:gd name="connsiteY5" fmla="*/ 513644 h 586216"/>
                <a:gd name="connsiteX6" fmla="*/ 51877 w 609549"/>
                <a:gd name="connsiteY6" fmla="*/ 388099 h 586216"/>
                <a:gd name="connsiteX7" fmla="*/ 61288 w 609549"/>
                <a:gd name="connsiteY7" fmla="*/ 383285 h 586216"/>
                <a:gd name="connsiteX8" fmla="*/ 235245 w 609549"/>
                <a:gd name="connsiteY8" fmla="*/ 302810 h 586216"/>
                <a:gd name="connsiteX9" fmla="*/ 306042 w 609549"/>
                <a:gd name="connsiteY9" fmla="*/ 373466 h 586216"/>
                <a:gd name="connsiteX10" fmla="*/ 258717 w 609549"/>
                <a:gd name="connsiteY10" fmla="*/ 420680 h 586216"/>
                <a:gd name="connsiteX11" fmla="*/ 230246 w 609549"/>
                <a:gd name="connsiteY11" fmla="*/ 550152 h 586216"/>
                <a:gd name="connsiteX12" fmla="*/ 92223 w 609549"/>
                <a:gd name="connsiteY12" fmla="*/ 575305 h 586216"/>
                <a:gd name="connsiteX13" fmla="*/ 88748 w 609549"/>
                <a:gd name="connsiteY13" fmla="*/ 556143 h 586216"/>
                <a:gd name="connsiteX14" fmla="*/ 165115 w 609549"/>
                <a:gd name="connsiteY14" fmla="*/ 479877 h 586216"/>
                <a:gd name="connsiteX15" fmla="*/ 165115 w 609549"/>
                <a:gd name="connsiteY15" fmla="*/ 446308 h 586216"/>
                <a:gd name="connsiteX16" fmla="*/ 88700 w 609549"/>
                <a:gd name="connsiteY16" fmla="*/ 369995 h 586216"/>
                <a:gd name="connsiteX17" fmla="*/ 92128 w 609549"/>
                <a:gd name="connsiteY17" fmla="*/ 350976 h 586216"/>
                <a:gd name="connsiteX18" fmla="*/ 189111 w 609549"/>
                <a:gd name="connsiteY18" fmla="*/ 348884 h 586216"/>
                <a:gd name="connsiteX19" fmla="*/ 257958 w 609549"/>
                <a:gd name="connsiteY19" fmla="*/ 161679 h 586216"/>
                <a:gd name="connsiteX20" fmla="*/ 317251 w 609549"/>
                <a:gd name="connsiteY20" fmla="*/ 220879 h 586216"/>
                <a:gd name="connsiteX21" fmla="*/ 388070 w 609549"/>
                <a:gd name="connsiteY21" fmla="*/ 291586 h 586216"/>
                <a:gd name="connsiteX22" fmla="*/ 604906 w 609549"/>
                <a:gd name="connsiteY22" fmla="*/ 508130 h 586216"/>
                <a:gd name="connsiteX23" fmla="*/ 604906 w 609549"/>
                <a:gd name="connsiteY23" fmla="*/ 530526 h 586216"/>
                <a:gd name="connsiteX24" fmla="*/ 556567 w 609549"/>
                <a:gd name="connsiteY24" fmla="*/ 578789 h 586216"/>
                <a:gd name="connsiteX25" fmla="*/ 545327 w 609549"/>
                <a:gd name="connsiteY25" fmla="*/ 583449 h 586216"/>
                <a:gd name="connsiteX26" fmla="*/ 534135 w 609549"/>
                <a:gd name="connsiteY26" fmla="*/ 578789 h 586216"/>
                <a:gd name="connsiteX27" fmla="*/ 317251 w 609549"/>
                <a:gd name="connsiteY27" fmla="*/ 362293 h 586216"/>
                <a:gd name="connsiteX28" fmla="*/ 246481 w 609549"/>
                <a:gd name="connsiteY28" fmla="*/ 291586 h 586216"/>
                <a:gd name="connsiteX29" fmla="*/ 187140 w 609549"/>
                <a:gd name="connsiteY29" fmla="*/ 232339 h 586216"/>
                <a:gd name="connsiteX30" fmla="*/ 58606 w 609549"/>
                <a:gd name="connsiteY30" fmla="*/ 160814 h 586216"/>
                <a:gd name="connsiteX31" fmla="*/ 126401 w 609549"/>
                <a:gd name="connsiteY31" fmla="*/ 228498 h 586216"/>
                <a:gd name="connsiteX32" fmla="*/ 111975 w 609549"/>
                <a:gd name="connsiteY32" fmla="*/ 242899 h 586216"/>
                <a:gd name="connsiteX33" fmla="*/ 119307 w 609549"/>
                <a:gd name="connsiteY33" fmla="*/ 250219 h 586216"/>
                <a:gd name="connsiteX34" fmla="*/ 119307 w 609549"/>
                <a:gd name="connsiteY34" fmla="*/ 277692 h 586216"/>
                <a:gd name="connsiteX35" fmla="*/ 115641 w 609549"/>
                <a:gd name="connsiteY35" fmla="*/ 281352 h 586216"/>
                <a:gd name="connsiteX36" fmla="*/ 88123 w 609549"/>
                <a:gd name="connsiteY36" fmla="*/ 281352 h 586216"/>
                <a:gd name="connsiteX37" fmla="*/ 5712 w 609549"/>
                <a:gd name="connsiteY37" fmla="*/ 199029 h 586216"/>
                <a:gd name="connsiteX38" fmla="*/ 5712 w 609549"/>
                <a:gd name="connsiteY38" fmla="*/ 171604 h 586216"/>
                <a:gd name="connsiteX39" fmla="*/ 9378 w 609549"/>
                <a:gd name="connsiteY39" fmla="*/ 167944 h 586216"/>
                <a:gd name="connsiteX40" fmla="*/ 36849 w 609549"/>
                <a:gd name="connsiteY40" fmla="*/ 167944 h 586216"/>
                <a:gd name="connsiteX41" fmla="*/ 44180 w 609549"/>
                <a:gd name="connsiteY41" fmla="*/ 175264 h 586216"/>
                <a:gd name="connsiteX42" fmla="*/ 585775 w 609549"/>
                <a:gd name="connsiteY42" fmla="*/ 66370 h 586216"/>
                <a:gd name="connsiteX43" fmla="*/ 595263 w 609549"/>
                <a:gd name="connsiteY43" fmla="*/ 73839 h 586216"/>
                <a:gd name="connsiteX44" fmla="*/ 578978 w 609549"/>
                <a:gd name="connsiteY44" fmla="*/ 199341 h 586216"/>
                <a:gd name="connsiteX45" fmla="*/ 559693 w 609549"/>
                <a:gd name="connsiteY45" fmla="*/ 200387 h 586216"/>
                <a:gd name="connsiteX46" fmla="*/ 510789 w 609549"/>
                <a:gd name="connsiteY46" fmla="*/ 151612 h 586216"/>
                <a:gd name="connsiteX47" fmla="*/ 510789 w 609549"/>
                <a:gd name="connsiteY47" fmla="*/ 133262 h 586216"/>
                <a:gd name="connsiteX48" fmla="*/ 574216 w 609549"/>
                <a:gd name="connsiteY48" fmla="*/ 69988 h 586216"/>
                <a:gd name="connsiteX49" fmla="*/ 585775 w 609549"/>
                <a:gd name="connsiteY49" fmla="*/ 66370 h 586216"/>
                <a:gd name="connsiteX50" fmla="*/ 158702 w 609549"/>
                <a:gd name="connsiteY50" fmla="*/ 26758 h 586216"/>
                <a:gd name="connsiteX51" fmla="*/ 172463 w 609549"/>
                <a:gd name="connsiteY51" fmla="*/ 32464 h 586216"/>
                <a:gd name="connsiteX52" fmla="*/ 179701 w 609549"/>
                <a:gd name="connsiteY52" fmla="*/ 39691 h 586216"/>
                <a:gd name="connsiteX53" fmla="*/ 246935 w 609549"/>
                <a:gd name="connsiteY53" fmla="*/ 106831 h 586216"/>
                <a:gd name="connsiteX54" fmla="*/ 254886 w 609549"/>
                <a:gd name="connsiteY54" fmla="*/ 114819 h 586216"/>
                <a:gd name="connsiteX55" fmla="*/ 257600 w 609549"/>
                <a:gd name="connsiteY55" fmla="*/ 138879 h 586216"/>
                <a:gd name="connsiteX56" fmla="*/ 254886 w 609549"/>
                <a:gd name="connsiteY56" fmla="*/ 142255 h 586216"/>
                <a:gd name="connsiteX57" fmla="*/ 252315 w 609549"/>
                <a:gd name="connsiteY57" fmla="*/ 144823 h 586216"/>
                <a:gd name="connsiteX58" fmla="*/ 246696 w 609549"/>
                <a:gd name="connsiteY58" fmla="*/ 150434 h 586216"/>
                <a:gd name="connsiteX59" fmla="*/ 175892 w 609549"/>
                <a:gd name="connsiteY59" fmla="*/ 221140 h 586216"/>
                <a:gd name="connsiteX60" fmla="*/ 172463 w 609549"/>
                <a:gd name="connsiteY60" fmla="*/ 224611 h 586216"/>
                <a:gd name="connsiteX61" fmla="*/ 170130 w 609549"/>
                <a:gd name="connsiteY61" fmla="*/ 226560 h 586216"/>
                <a:gd name="connsiteX62" fmla="*/ 162274 w 609549"/>
                <a:gd name="connsiteY62" fmla="*/ 229936 h 586216"/>
                <a:gd name="connsiteX63" fmla="*/ 158702 w 609549"/>
                <a:gd name="connsiteY63" fmla="*/ 230269 h 586216"/>
                <a:gd name="connsiteX64" fmla="*/ 144942 w 609549"/>
                <a:gd name="connsiteY64" fmla="*/ 224611 h 586216"/>
                <a:gd name="connsiteX65" fmla="*/ 137609 w 609549"/>
                <a:gd name="connsiteY65" fmla="*/ 217288 h 586216"/>
                <a:gd name="connsiteX66" fmla="*/ 69804 w 609549"/>
                <a:gd name="connsiteY66" fmla="*/ 149578 h 586216"/>
                <a:gd name="connsiteX67" fmla="*/ 62519 w 609549"/>
                <a:gd name="connsiteY67" fmla="*/ 142255 h 586216"/>
                <a:gd name="connsiteX68" fmla="*/ 62519 w 609549"/>
                <a:gd name="connsiteY68" fmla="*/ 114819 h 586216"/>
                <a:gd name="connsiteX69" fmla="*/ 144942 w 609549"/>
                <a:gd name="connsiteY69" fmla="*/ 32464 h 586216"/>
                <a:gd name="connsiteX70" fmla="*/ 158702 w 609549"/>
                <a:gd name="connsiteY70" fmla="*/ 26758 h 586216"/>
                <a:gd name="connsiteX71" fmla="*/ 254809 w 609549"/>
                <a:gd name="connsiteY71" fmla="*/ 6542 h 586216"/>
                <a:gd name="connsiteX72" fmla="*/ 321015 w 609549"/>
                <a:gd name="connsiteY72" fmla="*/ 29913 h 586216"/>
                <a:gd name="connsiteX73" fmla="*/ 260017 w 609549"/>
                <a:gd name="connsiteY73" fmla="*/ 97465 h 586216"/>
                <a:gd name="connsiteX74" fmla="*/ 193067 w 609549"/>
                <a:gd name="connsiteY74" fmla="*/ 30626 h 586216"/>
                <a:gd name="connsiteX75" fmla="*/ 254809 w 609549"/>
                <a:gd name="connsiteY75" fmla="*/ 6542 h 586216"/>
                <a:gd name="connsiteX76" fmla="*/ 503105 w 609549"/>
                <a:gd name="connsiteY76" fmla="*/ 953 h 586216"/>
                <a:gd name="connsiteX77" fmla="*/ 538560 w 609549"/>
                <a:gd name="connsiteY77" fmla="*/ 10911 h 586216"/>
                <a:gd name="connsiteX78" fmla="*/ 542083 w 609549"/>
                <a:gd name="connsiteY78" fmla="*/ 30073 h 586216"/>
                <a:gd name="connsiteX79" fmla="*/ 465709 w 609549"/>
                <a:gd name="connsiteY79" fmla="*/ 106341 h 586216"/>
                <a:gd name="connsiteX80" fmla="*/ 465709 w 609549"/>
                <a:gd name="connsiteY80" fmla="*/ 139911 h 586216"/>
                <a:gd name="connsiteX81" fmla="*/ 542131 w 609549"/>
                <a:gd name="connsiteY81" fmla="*/ 216227 h 586216"/>
                <a:gd name="connsiteX82" fmla="*/ 538655 w 609549"/>
                <a:gd name="connsiteY82" fmla="*/ 235246 h 586216"/>
                <a:gd name="connsiteX83" fmla="*/ 442187 w 609549"/>
                <a:gd name="connsiteY83" fmla="*/ 237528 h 586216"/>
                <a:gd name="connsiteX84" fmla="*/ 399238 w 609549"/>
                <a:gd name="connsiteY84" fmla="*/ 280370 h 586216"/>
                <a:gd name="connsiteX85" fmla="*/ 328482 w 609549"/>
                <a:gd name="connsiteY85" fmla="*/ 209712 h 586216"/>
                <a:gd name="connsiteX86" fmla="*/ 372240 w 609549"/>
                <a:gd name="connsiteY86" fmla="*/ 166015 h 586216"/>
                <a:gd name="connsiteX87" fmla="*/ 400571 w 609549"/>
                <a:gd name="connsiteY87" fmla="*/ 36064 h 586216"/>
                <a:gd name="connsiteX88" fmla="*/ 503105 w 609549"/>
                <a:gd name="connsiteY88" fmla="*/ 953 h 58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9549" h="586216">
                  <a:moveTo>
                    <a:pt x="61288" y="383285"/>
                  </a:moveTo>
                  <a:cubicBezTo>
                    <a:pt x="64829" y="383106"/>
                    <a:pt x="68448" y="384367"/>
                    <a:pt x="71162" y="387101"/>
                  </a:cubicBezTo>
                  <a:lnTo>
                    <a:pt x="120018" y="435892"/>
                  </a:lnTo>
                  <a:cubicBezTo>
                    <a:pt x="125113" y="440933"/>
                    <a:pt x="125113" y="449160"/>
                    <a:pt x="120018" y="454200"/>
                  </a:cubicBezTo>
                  <a:lnTo>
                    <a:pt x="56639" y="517543"/>
                  </a:lnTo>
                  <a:cubicBezTo>
                    <a:pt x="50211" y="523963"/>
                    <a:pt x="39211" y="522013"/>
                    <a:pt x="35592" y="513644"/>
                  </a:cubicBezTo>
                  <a:cubicBezTo>
                    <a:pt x="17783" y="472794"/>
                    <a:pt x="23211" y="424288"/>
                    <a:pt x="51877" y="388099"/>
                  </a:cubicBezTo>
                  <a:cubicBezTo>
                    <a:pt x="54282" y="385079"/>
                    <a:pt x="57746" y="383463"/>
                    <a:pt x="61288" y="383285"/>
                  </a:cubicBezTo>
                  <a:close/>
                  <a:moveTo>
                    <a:pt x="235245" y="302810"/>
                  </a:moveTo>
                  <a:lnTo>
                    <a:pt x="306042" y="373466"/>
                  </a:lnTo>
                  <a:lnTo>
                    <a:pt x="258717" y="420680"/>
                  </a:lnTo>
                  <a:cubicBezTo>
                    <a:pt x="274667" y="464329"/>
                    <a:pt x="265192" y="515300"/>
                    <a:pt x="230246" y="550152"/>
                  </a:cubicBezTo>
                  <a:cubicBezTo>
                    <a:pt x="192919" y="587430"/>
                    <a:pt x="137644" y="595798"/>
                    <a:pt x="92223" y="575305"/>
                  </a:cubicBezTo>
                  <a:cubicBezTo>
                    <a:pt x="84701" y="571882"/>
                    <a:pt x="82892" y="561992"/>
                    <a:pt x="88748" y="556143"/>
                  </a:cubicBezTo>
                  <a:lnTo>
                    <a:pt x="165115" y="479877"/>
                  </a:lnTo>
                  <a:cubicBezTo>
                    <a:pt x="174399" y="470605"/>
                    <a:pt x="174399" y="455580"/>
                    <a:pt x="165115" y="446308"/>
                  </a:cubicBezTo>
                  <a:lnTo>
                    <a:pt x="88700" y="369995"/>
                  </a:lnTo>
                  <a:cubicBezTo>
                    <a:pt x="82844" y="364194"/>
                    <a:pt x="84653" y="354399"/>
                    <a:pt x="92128" y="350976"/>
                  </a:cubicBezTo>
                  <a:cubicBezTo>
                    <a:pt x="122789" y="337092"/>
                    <a:pt x="157973" y="336379"/>
                    <a:pt x="189111" y="348884"/>
                  </a:cubicBezTo>
                  <a:close/>
                  <a:moveTo>
                    <a:pt x="257958" y="161679"/>
                  </a:moveTo>
                  <a:lnTo>
                    <a:pt x="317251" y="220879"/>
                  </a:lnTo>
                  <a:lnTo>
                    <a:pt x="388070" y="291586"/>
                  </a:lnTo>
                  <a:lnTo>
                    <a:pt x="604906" y="508130"/>
                  </a:lnTo>
                  <a:cubicBezTo>
                    <a:pt x="611097" y="514311"/>
                    <a:pt x="611097" y="524344"/>
                    <a:pt x="604906" y="530526"/>
                  </a:cubicBezTo>
                  <a:lnTo>
                    <a:pt x="556567" y="578789"/>
                  </a:lnTo>
                  <a:cubicBezTo>
                    <a:pt x="553471" y="581880"/>
                    <a:pt x="549423" y="583449"/>
                    <a:pt x="545327" y="583449"/>
                  </a:cubicBezTo>
                  <a:cubicBezTo>
                    <a:pt x="541279" y="583449"/>
                    <a:pt x="537231" y="581880"/>
                    <a:pt x="534135" y="578789"/>
                  </a:cubicBezTo>
                  <a:lnTo>
                    <a:pt x="317251" y="362293"/>
                  </a:lnTo>
                  <a:lnTo>
                    <a:pt x="246481" y="291586"/>
                  </a:lnTo>
                  <a:lnTo>
                    <a:pt x="187140" y="232339"/>
                  </a:lnTo>
                  <a:close/>
                  <a:moveTo>
                    <a:pt x="58606" y="160814"/>
                  </a:moveTo>
                  <a:lnTo>
                    <a:pt x="126401" y="228498"/>
                  </a:lnTo>
                  <a:lnTo>
                    <a:pt x="111975" y="242899"/>
                  </a:lnTo>
                  <a:lnTo>
                    <a:pt x="119307" y="250219"/>
                  </a:lnTo>
                  <a:cubicBezTo>
                    <a:pt x="126877" y="257824"/>
                    <a:pt x="126877" y="270087"/>
                    <a:pt x="119307" y="277692"/>
                  </a:cubicBezTo>
                  <a:lnTo>
                    <a:pt x="115641" y="281352"/>
                  </a:lnTo>
                  <a:cubicBezTo>
                    <a:pt x="108024" y="288909"/>
                    <a:pt x="95741" y="288909"/>
                    <a:pt x="88123" y="281352"/>
                  </a:cubicBezTo>
                  <a:lnTo>
                    <a:pt x="5712" y="199029"/>
                  </a:lnTo>
                  <a:cubicBezTo>
                    <a:pt x="-1905" y="191424"/>
                    <a:pt x="-1905" y="179161"/>
                    <a:pt x="5712" y="171604"/>
                  </a:cubicBezTo>
                  <a:lnTo>
                    <a:pt x="9378" y="167944"/>
                  </a:lnTo>
                  <a:cubicBezTo>
                    <a:pt x="16948" y="160339"/>
                    <a:pt x="29231" y="160339"/>
                    <a:pt x="36849" y="167944"/>
                  </a:cubicBezTo>
                  <a:lnTo>
                    <a:pt x="44180" y="175264"/>
                  </a:lnTo>
                  <a:close/>
                  <a:moveTo>
                    <a:pt x="585775" y="66370"/>
                  </a:moveTo>
                  <a:cubicBezTo>
                    <a:pt x="589775" y="67101"/>
                    <a:pt x="593430" y="69680"/>
                    <a:pt x="595263" y="73839"/>
                  </a:cubicBezTo>
                  <a:cubicBezTo>
                    <a:pt x="613072" y="114675"/>
                    <a:pt x="607644" y="163212"/>
                    <a:pt x="578978" y="199341"/>
                  </a:cubicBezTo>
                  <a:cubicBezTo>
                    <a:pt x="574168" y="205379"/>
                    <a:pt x="565121" y="205854"/>
                    <a:pt x="559693" y="200387"/>
                  </a:cubicBezTo>
                  <a:lnTo>
                    <a:pt x="510789" y="151612"/>
                  </a:lnTo>
                  <a:cubicBezTo>
                    <a:pt x="505742" y="146526"/>
                    <a:pt x="505742" y="138349"/>
                    <a:pt x="510789" y="133262"/>
                  </a:cubicBezTo>
                  <a:lnTo>
                    <a:pt x="574216" y="69988"/>
                  </a:lnTo>
                  <a:cubicBezTo>
                    <a:pt x="577430" y="66756"/>
                    <a:pt x="581775" y="65639"/>
                    <a:pt x="585775" y="66370"/>
                  </a:cubicBezTo>
                  <a:close/>
                  <a:moveTo>
                    <a:pt x="158702" y="26758"/>
                  </a:moveTo>
                  <a:cubicBezTo>
                    <a:pt x="163655" y="26758"/>
                    <a:pt x="168654" y="28660"/>
                    <a:pt x="172463" y="32464"/>
                  </a:cubicBezTo>
                  <a:lnTo>
                    <a:pt x="179701" y="39691"/>
                  </a:lnTo>
                  <a:lnTo>
                    <a:pt x="246935" y="106831"/>
                  </a:lnTo>
                  <a:lnTo>
                    <a:pt x="254886" y="114819"/>
                  </a:lnTo>
                  <a:cubicBezTo>
                    <a:pt x="261457" y="121334"/>
                    <a:pt x="262362" y="131414"/>
                    <a:pt x="257600" y="138879"/>
                  </a:cubicBezTo>
                  <a:cubicBezTo>
                    <a:pt x="256839" y="140068"/>
                    <a:pt x="255934" y="141209"/>
                    <a:pt x="254886" y="142255"/>
                  </a:cubicBezTo>
                  <a:lnTo>
                    <a:pt x="252315" y="144823"/>
                  </a:lnTo>
                  <a:lnTo>
                    <a:pt x="246696" y="150434"/>
                  </a:lnTo>
                  <a:lnTo>
                    <a:pt x="175892" y="221140"/>
                  </a:lnTo>
                  <a:lnTo>
                    <a:pt x="172463" y="224611"/>
                  </a:lnTo>
                  <a:cubicBezTo>
                    <a:pt x="171702" y="225324"/>
                    <a:pt x="170940" y="225990"/>
                    <a:pt x="170130" y="226560"/>
                  </a:cubicBezTo>
                  <a:cubicBezTo>
                    <a:pt x="167749" y="228319"/>
                    <a:pt x="165083" y="229413"/>
                    <a:pt x="162274" y="229936"/>
                  </a:cubicBezTo>
                  <a:cubicBezTo>
                    <a:pt x="161083" y="230174"/>
                    <a:pt x="159893" y="230269"/>
                    <a:pt x="158702" y="230269"/>
                  </a:cubicBezTo>
                  <a:cubicBezTo>
                    <a:pt x="153703" y="230269"/>
                    <a:pt x="148751" y="228367"/>
                    <a:pt x="144942" y="224611"/>
                  </a:cubicBezTo>
                  <a:lnTo>
                    <a:pt x="137609" y="217288"/>
                  </a:lnTo>
                  <a:lnTo>
                    <a:pt x="69804" y="149578"/>
                  </a:lnTo>
                  <a:lnTo>
                    <a:pt x="62519" y="142255"/>
                  </a:lnTo>
                  <a:cubicBezTo>
                    <a:pt x="54900" y="134647"/>
                    <a:pt x="54900" y="122380"/>
                    <a:pt x="62519" y="114819"/>
                  </a:cubicBezTo>
                  <a:lnTo>
                    <a:pt x="144942" y="32464"/>
                  </a:lnTo>
                  <a:cubicBezTo>
                    <a:pt x="148751" y="28660"/>
                    <a:pt x="153750" y="26758"/>
                    <a:pt x="158702" y="26758"/>
                  </a:cubicBezTo>
                  <a:close/>
                  <a:moveTo>
                    <a:pt x="254809" y="6542"/>
                  </a:moveTo>
                  <a:cubicBezTo>
                    <a:pt x="277279" y="4029"/>
                    <a:pt x="300492" y="9424"/>
                    <a:pt x="321015" y="29913"/>
                  </a:cubicBezTo>
                  <a:cubicBezTo>
                    <a:pt x="380347" y="89193"/>
                    <a:pt x="337205" y="46124"/>
                    <a:pt x="260017" y="97465"/>
                  </a:cubicBezTo>
                  <a:lnTo>
                    <a:pt x="193067" y="30626"/>
                  </a:lnTo>
                  <a:cubicBezTo>
                    <a:pt x="210614" y="19479"/>
                    <a:pt x="232340" y="9056"/>
                    <a:pt x="254809" y="6542"/>
                  </a:cubicBezTo>
                  <a:close/>
                  <a:moveTo>
                    <a:pt x="503105" y="953"/>
                  </a:moveTo>
                  <a:cubicBezTo>
                    <a:pt x="515252" y="2468"/>
                    <a:pt x="527216" y="5788"/>
                    <a:pt x="538560" y="10911"/>
                  </a:cubicBezTo>
                  <a:cubicBezTo>
                    <a:pt x="546131" y="14334"/>
                    <a:pt x="547940" y="24224"/>
                    <a:pt x="542083" y="30073"/>
                  </a:cubicBezTo>
                  <a:lnTo>
                    <a:pt x="465709" y="106341"/>
                  </a:lnTo>
                  <a:cubicBezTo>
                    <a:pt x="456424" y="115613"/>
                    <a:pt x="456424" y="130639"/>
                    <a:pt x="465709" y="139911"/>
                  </a:cubicBezTo>
                  <a:lnTo>
                    <a:pt x="542131" y="216227"/>
                  </a:lnTo>
                  <a:cubicBezTo>
                    <a:pt x="547940" y="222028"/>
                    <a:pt x="546178" y="231823"/>
                    <a:pt x="538655" y="235246"/>
                  </a:cubicBezTo>
                  <a:cubicBezTo>
                    <a:pt x="508181" y="249035"/>
                    <a:pt x="473184" y="249844"/>
                    <a:pt x="442187" y="237528"/>
                  </a:cubicBezTo>
                  <a:lnTo>
                    <a:pt x="399238" y="280370"/>
                  </a:lnTo>
                  <a:lnTo>
                    <a:pt x="328482" y="209712"/>
                  </a:lnTo>
                  <a:lnTo>
                    <a:pt x="372240" y="166015"/>
                  </a:lnTo>
                  <a:cubicBezTo>
                    <a:pt x="356051" y="122270"/>
                    <a:pt x="365527" y="71060"/>
                    <a:pt x="400571" y="36064"/>
                  </a:cubicBezTo>
                  <a:cubicBezTo>
                    <a:pt x="428569" y="8106"/>
                    <a:pt x="466664" y="-3592"/>
                    <a:pt x="503105" y="953"/>
                  </a:cubicBezTo>
                  <a:close/>
                </a:path>
              </a:pathLst>
            </a:custGeom>
            <a:solidFill>
              <a:schemeClr val="bg1"/>
            </a:solidFill>
            <a:ln>
              <a:noFill/>
            </a:ln>
          </p:spPr>
          <p:txBody>
            <a:bodyPr wrap="square" lIns="91440" tIns="45720" rIns="91440" bIns="45720">
              <a:normAutofit/>
            </a:bodyPr>
            <a:lstStyle/>
            <a:p>
              <a:endParaRPr lang="zh-CN" altLang="en-US"/>
            </a:p>
          </p:txBody>
        </p:sp>
        <p:sp>
          <p:nvSpPr>
            <p:cNvPr id="19" name="í$lîďè">
              <a:extLst>
                <a:ext uri="{FF2B5EF4-FFF2-40B4-BE49-F238E27FC236}">
                  <a16:creationId xmlns:a16="http://schemas.microsoft.com/office/drawing/2014/main" id="{55175F34-6553-49FB-A3F6-9B4F7A662585}"/>
                </a:ext>
              </a:extLst>
            </p:cNvPr>
            <p:cNvSpPr/>
            <p:nvPr/>
          </p:nvSpPr>
          <p:spPr bwMode="auto">
            <a:xfrm>
              <a:off x="2968861" y="4266976"/>
              <a:ext cx="399180" cy="398435"/>
            </a:xfrm>
            <a:custGeom>
              <a:avLst/>
              <a:gdLst>
                <a:gd name="connsiteX0" fmla="*/ 290910 w 605702"/>
                <a:gd name="connsiteY0" fmla="*/ 156336 h 604568"/>
                <a:gd name="connsiteX1" fmla="*/ 335849 w 605702"/>
                <a:gd name="connsiteY1" fmla="*/ 164992 h 604568"/>
                <a:gd name="connsiteX2" fmla="*/ 288310 w 605702"/>
                <a:gd name="connsiteY2" fmla="*/ 212456 h 604568"/>
                <a:gd name="connsiteX3" fmla="*/ 203632 w 605702"/>
                <a:gd name="connsiteY3" fmla="*/ 244717 h 604568"/>
                <a:gd name="connsiteX4" fmla="*/ 203632 w 605702"/>
                <a:gd name="connsiteY4" fmla="*/ 401388 h 604568"/>
                <a:gd name="connsiteX5" fmla="*/ 360547 w 605702"/>
                <a:gd name="connsiteY5" fmla="*/ 401388 h 604568"/>
                <a:gd name="connsiteX6" fmla="*/ 392859 w 605702"/>
                <a:gd name="connsiteY6" fmla="*/ 316749 h 604568"/>
                <a:gd name="connsiteX7" fmla="*/ 440397 w 605702"/>
                <a:gd name="connsiteY7" fmla="*/ 269284 h 604568"/>
                <a:gd name="connsiteX8" fmla="*/ 400287 w 605702"/>
                <a:gd name="connsiteY8" fmla="*/ 441065 h 604568"/>
                <a:gd name="connsiteX9" fmla="*/ 163892 w 605702"/>
                <a:gd name="connsiteY9" fmla="*/ 441065 h 604568"/>
                <a:gd name="connsiteX10" fmla="*/ 163892 w 605702"/>
                <a:gd name="connsiteY10" fmla="*/ 205040 h 604568"/>
                <a:gd name="connsiteX11" fmla="*/ 290910 w 605702"/>
                <a:gd name="connsiteY11" fmla="*/ 156336 h 604568"/>
                <a:gd name="connsiteX12" fmla="*/ 246542 w 605702"/>
                <a:gd name="connsiteY12" fmla="*/ 43775 h 604568"/>
                <a:gd name="connsiteX13" fmla="*/ 422196 w 605702"/>
                <a:gd name="connsiteY13" fmla="*/ 78723 h 604568"/>
                <a:gd name="connsiteX14" fmla="*/ 376794 w 605702"/>
                <a:gd name="connsiteY14" fmla="*/ 124054 h 604568"/>
                <a:gd name="connsiteX15" fmla="*/ 126109 w 605702"/>
                <a:gd name="connsiteY15" fmla="*/ 167345 h 604568"/>
                <a:gd name="connsiteX16" fmla="*/ 126109 w 605702"/>
                <a:gd name="connsiteY16" fmla="*/ 478820 h 604568"/>
                <a:gd name="connsiteX17" fmla="*/ 438073 w 605702"/>
                <a:gd name="connsiteY17" fmla="*/ 478820 h 604568"/>
                <a:gd name="connsiteX18" fmla="*/ 481432 w 605702"/>
                <a:gd name="connsiteY18" fmla="*/ 228527 h 604568"/>
                <a:gd name="connsiteX19" fmla="*/ 526741 w 605702"/>
                <a:gd name="connsiteY19" fmla="*/ 183011 h 604568"/>
                <a:gd name="connsiteX20" fmla="*/ 481432 w 605702"/>
                <a:gd name="connsiteY20" fmla="*/ 522111 h 604568"/>
                <a:gd name="connsiteX21" fmla="*/ 82657 w 605702"/>
                <a:gd name="connsiteY21" fmla="*/ 522111 h 604568"/>
                <a:gd name="connsiteX22" fmla="*/ 82657 w 605702"/>
                <a:gd name="connsiteY22" fmla="*/ 123961 h 604568"/>
                <a:gd name="connsiteX23" fmla="*/ 246542 w 605702"/>
                <a:gd name="connsiteY23" fmla="*/ 43775 h 604568"/>
                <a:gd name="connsiteX24" fmla="*/ 536061 w 605702"/>
                <a:gd name="connsiteY24" fmla="*/ 0 h 604568"/>
                <a:gd name="connsiteX25" fmla="*/ 544232 w 605702"/>
                <a:gd name="connsiteY25" fmla="*/ 61368 h 604568"/>
                <a:gd name="connsiteX26" fmla="*/ 605702 w 605702"/>
                <a:gd name="connsiteY26" fmla="*/ 69526 h 604568"/>
                <a:gd name="connsiteX27" fmla="*/ 524361 w 605702"/>
                <a:gd name="connsiteY27" fmla="*/ 150732 h 604568"/>
                <a:gd name="connsiteX28" fmla="*/ 498361 w 605702"/>
                <a:gd name="connsiteY28" fmla="*/ 147302 h 604568"/>
                <a:gd name="connsiteX29" fmla="*/ 337721 w 605702"/>
                <a:gd name="connsiteY29" fmla="*/ 307767 h 604568"/>
                <a:gd name="connsiteX30" fmla="*/ 339764 w 605702"/>
                <a:gd name="connsiteY30" fmla="*/ 323063 h 604568"/>
                <a:gd name="connsiteX31" fmla="*/ 282101 w 605702"/>
                <a:gd name="connsiteY31" fmla="*/ 380630 h 604568"/>
                <a:gd name="connsiteX32" fmla="*/ 224437 w 605702"/>
                <a:gd name="connsiteY32" fmla="*/ 323063 h 604568"/>
                <a:gd name="connsiteX33" fmla="*/ 282101 w 605702"/>
                <a:gd name="connsiteY33" fmla="*/ 265495 h 604568"/>
                <a:gd name="connsiteX34" fmla="*/ 297422 w 605702"/>
                <a:gd name="connsiteY34" fmla="*/ 267535 h 604568"/>
                <a:gd name="connsiteX35" fmla="*/ 458155 w 605702"/>
                <a:gd name="connsiteY35" fmla="*/ 107162 h 604568"/>
                <a:gd name="connsiteX36" fmla="*/ 454719 w 605702"/>
                <a:gd name="connsiteY36" fmla="*/ 81206 h 60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5702" h="604568">
                  <a:moveTo>
                    <a:pt x="290910" y="156336"/>
                  </a:moveTo>
                  <a:cubicBezTo>
                    <a:pt x="306137" y="157147"/>
                    <a:pt x="321272" y="160032"/>
                    <a:pt x="335849" y="164992"/>
                  </a:cubicBezTo>
                  <a:lnTo>
                    <a:pt x="288310" y="212456"/>
                  </a:lnTo>
                  <a:cubicBezTo>
                    <a:pt x="257856" y="210695"/>
                    <a:pt x="226844" y="221449"/>
                    <a:pt x="203632" y="244717"/>
                  </a:cubicBezTo>
                  <a:cubicBezTo>
                    <a:pt x="160271" y="287918"/>
                    <a:pt x="160271" y="358187"/>
                    <a:pt x="203632" y="401388"/>
                  </a:cubicBezTo>
                  <a:cubicBezTo>
                    <a:pt x="246900" y="444680"/>
                    <a:pt x="317279" y="444680"/>
                    <a:pt x="360547" y="401388"/>
                  </a:cubicBezTo>
                  <a:cubicBezTo>
                    <a:pt x="383852" y="378211"/>
                    <a:pt x="394623" y="347156"/>
                    <a:pt x="392859" y="316749"/>
                  </a:cubicBezTo>
                  <a:lnTo>
                    <a:pt x="440397" y="269284"/>
                  </a:lnTo>
                  <a:cubicBezTo>
                    <a:pt x="460267" y="327595"/>
                    <a:pt x="446897" y="394620"/>
                    <a:pt x="400287" y="441065"/>
                  </a:cubicBezTo>
                  <a:cubicBezTo>
                    <a:pt x="335106" y="506236"/>
                    <a:pt x="229073" y="506236"/>
                    <a:pt x="163892" y="441065"/>
                  </a:cubicBezTo>
                  <a:cubicBezTo>
                    <a:pt x="98619" y="375987"/>
                    <a:pt x="98619" y="270118"/>
                    <a:pt x="163892" y="205040"/>
                  </a:cubicBezTo>
                  <a:cubicBezTo>
                    <a:pt x="198711" y="170137"/>
                    <a:pt x="245228" y="153902"/>
                    <a:pt x="290910" y="156336"/>
                  </a:cubicBezTo>
                  <a:close/>
                  <a:moveTo>
                    <a:pt x="246542" y="43775"/>
                  </a:moveTo>
                  <a:cubicBezTo>
                    <a:pt x="306463" y="36243"/>
                    <a:pt x="368345" y="47900"/>
                    <a:pt x="422196" y="78723"/>
                  </a:cubicBezTo>
                  <a:lnTo>
                    <a:pt x="376794" y="124054"/>
                  </a:lnTo>
                  <a:cubicBezTo>
                    <a:pt x="294811" y="85305"/>
                    <a:pt x="193980" y="99581"/>
                    <a:pt x="126109" y="167345"/>
                  </a:cubicBezTo>
                  <a:cubicBezTo>
                    <a:pt x="39948" y="253371"/>
                    <a:pt x="39948" y="392793"/>
                    <a:pt x="126109" y="478820"/>
                  </a:cubicBezTo>
                  <a:cubicBezTo>
                    <a:pt x="212271" y="564846"/>
                    <a:pt x="351912" y="564846"/>
                    <a:pt x="438073" y="478820"/>
                  </a:cubicBezTo>
                  <a:cubicBezTo>
                    <a:pt x="505944" y="411055"/>
                    <a:pt x="520428" y="310382"/>
                    <a:pt x="481432" y="228527"/>
                  </a:cubicBezTo>
                  <a:lnTo>
                    <a:pt x="526741" y="183011"/>
                  </a:lnTo>
                  <a:cubicBezTo>
                    <a:pt x="588484" y="290544"/>
                    <a:pt x="573350" y="430244"/>
                    <a:pt x="481432" y="522111"/>
                  </a:cubicBezTo>
                  <a:cubicBezTo>
                    <a:pt x="371316" y="632054"/>
                    <a:pt x="192866" y="632054"/>
                    <a:pt x="82657" y="522111"/>
                  </a:cubicBezTo>
                  <a:cubicBezTo>
                    <a:pt x="-27552" y="412168"/>
                    <a:pt x="-27552" y="233997"/>
                    <a:pt x="82657" y="123961"/>
                  </a:cubicBezTo>
                  <a:cubicBezTo>
                    <a:pt x="128662" y="78028"/>
                    <a:pt x="186622" y="51307"/>
                    <a:pt x="246542" y="43775"/>
                  </a:cubicBezTo>
                  <a:close/>
                  <a:moveTo>
                    <a:pt x="536061" y="0"/>
                  </a:moveTo>
                  <a:lnTo>
                    <a:pt x="544232" y="61368"/>
                  </a:lnTo>
                  <a:lnTo>
                    <a:pt x="605702" y="69526"/>
                  </a:lnTo>
                  <a:lnTo>
                    <a:pt x="524361" y="150732"/>
                  </a:lnTo>
                  <a:lnTo>
                    <a:pt x="498361" y="147302"/>
                  </a:lnTo>
                  <a:lnTo>
                    <a:pt x="337721" y="307767"/>
                  </a:lnTo>
                  <a:cubicBezTo>
                    <a:pt x="339021" y="312588"/>
                    <a:pt x="339764" y="317779"/>
                    <a:pt x="339764" y="323063"/>
                  </a:cubicBezTo>
                  <a:cubicBezTo>
                    <a:pt x="339764" y="354859"/>
                    <a:pt x="313950" y="380630"/>
                    <a:pt x="282101" y="380630"/>
                  </a:cubicBezTo>
                  <a:cubicBezTo>
                    <a:pt x="250251" y="380630"/>
                    <a:pt x="224437" y="354859"/>
                    <a:pt x="224437" y="323063"/>
                  </a:cubicBezTo>
                  <a:cubicBezTo>
                    <a:pt x="224437" y="291266"/>
                    <a:pt x="250251" y="265495"/>
                    <a:pt x="282101" y="265495"/>
                  </a:cubicBezTo>
                  <a:cubicBezTo>
                    <a:pt x="287393" y="265495"/>
                    <a:pt x="292500" y="266237"/>
                    <a:pt x="297422" y="267535"/>
                  </a:cubicBezTo>
                  <a:lnTo>
                    <a:pt x="458155" y="107162"/>
                  </a:lnTo>
                  <a:lnTo>
                    <a:pt x="454719" y="81206"/>
                  </a:lnTo>
                  <a:close/>
                </a:path>
              </a:pathLst>
            </a:custGeom>
            <a:solidFill>
              <a:schemeClr val="tx1">
                <a:lumMod val="50000"/>
                <a:lumOff val="50000"/>
              </a:schemeClr>
            </a:solidFill>
            <a:ln>
              <a:noFill/>
            </a:ln>
          </p:spPr>
          <p:txBody>
            <a:bodyPr wrap="square" lIns="91440" tIns="45720" rIns="91440" bIns="4572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sp>
        <p:nvSpPr>
          <p:cNvPr id="20" name="Rectangle 2">
            <a:extLst>
              <a:ext uri="{FF2B5EF4-FFF2-40B4-BE49-F238E27FC236}">
                <a16:creationId xmlns:a16="http://schemas.microsoft.com/office/drawing/2014/main" id="{606ADFFE-DDD5-49D6-879D-F81542B6A7B2}"/>
              </a:ext>
            </a:extLst>
          </p:cNvPr>
          <p:cNvSpPr txBox="1">
            <a:spLocks noChangeArrowheads="1"/>
          </p:cNvSpPr>
          <p:nvPr/>
        </p:nvSpPr>
        <p:spPr bwMode="auto">
          <a:xfrm>
            <a:off x="273994" y="1052078"/>
            <a:ext cx="4313856"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一</a:t>
            </a:r>
            <a:r>
              <a:rPr lang="zh-CN" altLang="en-US" sz="2800" b="1" dirty="0">
                <a:ea typeface="华文新魏" pitchFamily="2" charset="-122"/>
              </a:rPr>
              <a:t>、设计发展的基本阶段</a:t>
            </a:r>
          </a:p>
        </p:txBody>
      </p:sp>
      <p:sp>
        <p:nvSpPr>
          <p:cNvPr id="21" name="矩形 20">
            <a:extLst>
              <a:ext uri="{FF2B5EF4-FFF2-40B4-BE49-F238E27FC236}">
                <a16:creationId xmlns:a16="http://schemas.microsoft.com/office/drawing/2014/main" id="{7C259C4A-31A2-4F81-928B-63D69C2767F0}"/>
              </a:ext>
            </a:extLst>
          </p:cNvPr>
          <p:cNvSpPr/>
          <p:nvPr/>
        </p:nvSpPr>
        <p:spPr>
          <a:xfrm>
            <a:off x="516619" y="5042889"/>
            <a:ext cx="8110762" cy="1363065"/>
          </a:xfrm>
          <a:prstGeom prst="rect">
            <a:avLst/>
          </a:prstGeom>
          <a:solidFill>
            <a:srgbClr val="C0C0C0"/>
          </a:solidFill>
        </p:spPr>
        <p:txBody>
          <a:bodyPr wrap="square">
            <a:spAutoFit/>
          </a:bodyPr>
          <a:lstStyle/>
          <a:p>
            <a:pPr algn="just" eaLnBrk="1" hangingPunct="1">
              <a:lnSpc>
                <a:spcPct val="120000"/>
              </a:lnSpc>
              <a:buClrTx/>
              <a:buSzTx/>
              <a:buFontTx/>
              <a:buNone/>
            </a:pPr>
            <a:r>
              <a:rPr kumimoji="1" lang="zh-CN" altLang="en-US" sz="2400" dirty="0">
                <a:solidFill>
                  <a:schemeClr val="tx1"/>
                </a:solidFill>
                <a:latin typeface="仿宋" panose="02010609060101010101" pitchFamily="49" charset="-122"/>
                <a:ea typeface="仿宋" panose="02010609060101010101" pitchFamily="49" charset="-122"/>
              </a:rPr>
              <a:t>以理论计算和长期设计实践形成的</a:t>
            </a:r>
            <a:r>
              <a:rPr kumimoji="1" lang="zh-CN" altLang="en-US" sz="2400" dirty="0">
                <a:solidFill>
                  <a:srgbClr val="0000CC"/>
                </a:solidFill>
                <a:latin typeface="仿宋" panose="02010609060101010101" pitchFamily="49" charset="-122"/>
                <a:ea typeface="仿宋" panose="02010609060101010101" pitchFamily="49" charset="-122"/>
              </a:rPr>
              <a:t>经验、公式、图表、设计手册</a:t>
            </a:r>
            <a:r>
              <a:rPr kumimoji="1" lang="zh-CN" altLang="en-US" sz="2400" dirty="0">
                <a:solidFill>
                  <a:schemeClr val="tx1"/>
                </a:solidFill>
                <a:latin typeface="仿宋" panose="02010609060101010101" pitchFamily="49" charset="-122"/>
                <a:ea typeface="仿宋" panose="02010609060101010101" pitchFamily="49" charset="-122"/>
              </a:rPr>
              <a:t>等作为设计依据，通过经验公式、近似系数或类比等方法进行设计。</a:t>
            </a:r>
          </a:p>
        </p:txBody>
      </p:sp>
    </p:spTree>
    <p:extLst>
      <p:ext uri="{BB962C8B-B14F-4D97-AF65-F5344CB8AC3E}">
        <p14:creationId xmlns:p14="http://schemas.microsoft.com/office/powerpoint/2010/main" val="230435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CF64369E-2FCF-48EC-B722-F1471A01C619}"/>
              </a:ext>
            </a:extLst>
          </p:cNvPr>
          <p:cNvSpPr>
            <a:spLocks noGrp="1"/>
          </p:cNvSpPr>
          <p:nvPr>
            <p:ph type="sldNum" sz="quarter" idx="10"/>
          </p:nvPr>
        </p:nvSpPr>
        <p:spPr/>
        <p:txBody>
          <a:bodyPr/>
          <a:lstStyle/>
          <a:p>
            <a:pPr>
              <a:defRPr/>
            </a:pPr>
            <a:fld id="{E6294A3D-99E3-46F9-A2C2-0ADF03FA7717}" type="slidenum">
              <a:rPr lang="zh-CN" altLang="en-US" smtClean="0"/>
              <a:pPr>
                <a:defRPr/>
              </a:pPr>
              <a:t>18</a:t>
            </a:fld>
            <a:endParaRPr lang="en-US" altLang="zh-CN"/>
          </a:p>
        </p:txBody>
      </p:sp>
      <p:pic>
        <p:nvPicPr>
          <p:cNvPr id="4" name="图片 3">
            <a:extLst>
              <a:ext uri="{FF2B5EF4-FFF2-40B4-BE49-F238E27FC236}">
                <a16:creationId xmlns:a16="http://schemas.microsoft.com/office/drawing/2014/main" id="{27FD289B-52E3-45CD-BB83-A114247114B5}"/>
              </a:ext>
            </a:extLst>
          </p:cNvPr>
          <p:cNvPicPr>
            <a:picLocks noChangeAspect="1"/>
          </p:cNvPicPr>
          <p:nvPr/>
        </p:nvPicPr>
        <p:blipFill>
          <a:blip r:embed="rId2"/>
          <a:stretch>
            <a:fillRect/>
          </a:stretch>
        </p:blipFill>
        <p:spPr>
          <a:xfrm>
            <a:off x="539437" y="1703643"/>
            <a:ext cx="8258175" cy="4248150"/>
          </a:xfrm>
          <a:prstGeom prst="rect">
            <a:avLst/>
          </a:prstGeom>
        </p:spPr>
      </p:pic>
    </p:spTree>
    <p:extLst>
      <p:ext uri="{BB962C8B-B14F-4D97-AF65-F5344CB8AC3E}">
        <p14:creationId xmlns:p14="http://schemas.microsoft.com/office/powerpoint/2010/main" val="715639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DB51F68B-A7AD-4D71-AE5A-D8B79ECADE03}"/>
              </a:ext>
            </a:extLst>
          </p:cNvPr>
          <p:cNvSpPr>
            <a:spLocks noGrp="1"/>
          </p:cNvSpPr>
          <p:nvPr>
            <p:ph type="sldNum" sz="quarter" idx="10"/>
          </p:nvPr>
        </p:nvSpPr>
        <p:spPr/>
        <p:txBody>
          <a:bodyPr/>
          <a:lstStyle/>
          <a:p>
            <a:pPr>
              <a:defRPr/>
            </a:pPr>
            <a:fld id="{E6294A3D-99E3-46F9-A2C2-0ADF03FA7717}" type="slidenum">
              <a:rPr lang="zh-CN" altLang="en-US" smtClean="0"/>
              <a:pPr>
                <a:defRPr/>
              </a:pPr>
              <a:t>19</a:t>
            </a:fld>
            <a:endParaRPr lang="en-US" altLang="zh-CN"/>
          </a:p>
        </p:txBody>
      </p:sp>
      <p:pic>
        <p:nvPicPr>
          <p:cNvPr id="4" name="图片 3">
            <a:extLst>
              <a:ext uri="{FF2B5EF4-FFF2-40B4-BE49-F238E27FC236}">
                <a16:creationId xmlns:a16="http://schemas.microsoft.com/office/drawing/2014/main" id="{C9EE0994-3356-40DE-82D9-1D70B036A6EC}"/>
              </a:ext>
            </a:extLst>
          </p:cNvPr>
          <p:cNvPicPr>
            <a:picLocks noChangeAspect="1"/>
          </p:cNvPicPr>
          <p:nvPr/>
        </p:nvPicPr>
        <p:blipFill>
          <a:blip r:embed="rId2"/>
          <a:stretch>
            <a:fillRect/>
          </a:stretch>
        </p:blipFill>
        <p:spPr>
          <a:xfrm>
            <a:off x="539552" y="1702800"/>
            <a:ext cx="8258175" cy="4248150"/>
          </a:xfrm>
          <a:prstGeom prst="rect">
            <a:avLst/>
          </a:prstGeom>
        </p:spPr>
      </p:pic>
    </p:spTree>
    <p:extLst>
      <p:ext uri="{BB962C8B-B14F-4D97-AF65-F5344CB8AC3E}">
        <p14:creationId xmlns:p14="http://schemas.microsoft.com/office/powerpoint/2010/main" val="1737220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bwMode="auto">
          <a:xfrm>
            <a:off x="3455876" y="139005"/>
            <a:ext cx="2232248" cy="723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algn="ctr" eaLnBrk="1" hangingPunct="1">
              <a:lnSpc>
                <a:spcPct val="120000"/>
              </a:lnSpc>
            </a:pPr>
            <a:r>
              <a:rPr lang="zh-CN" altLang="en-US" sz="3900" b="1" dirty="0">
                <a:ea typeface="华文新魏" pitchFamily="2" charset="-122"/>
              </a:rPr>
              <a:t>课程简介</a:t>
            </a:r>
          </a:p>
        </p:txBody>
      </p:sp>
      <p:sp>
        <p:nvSpPr>
          <p:cNvPr id="6" name="Rectangle 3">
            <a:extLst>
              <a:ext uri="{FF2B5EF4-FFF2-40B4-BE49-F238E27FC236}">
                <a16:creationId xmlns:a16="http://schemas.microsoft.com/office/drawing/2014/main" id="{B7768EBF-9497-4068-82AA-AC2AB17729CB}"/>
              </a:ext>
            </a:extLst>
          </p:cNvPr>
          <p:cNvSpPr txBox="1">
            <a:spLocks noRot="1" noChangeArrowheads="1"/>
          </p:cNvSpPr>
          <p:nvPr/>
        </p:nvSpPr>
        <p:spPr bwMode="auto">
          <a:xfrm>
            <a:off x="413791" y="2780928"/>
            <a:ext cx="8316418" cy="3655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85000"/>
              <a:buFont typeface="Wingdings 2" pitchFamily="18" charset="2"/>
              <a:buChar char="¡"/>
              <a:defRPr sz="36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85000"/>
              <a:buFont typeface="Wingdings" pitchFamily="2" charset="2"/>
              <a:buChar char=""/>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90000"/>
              <a:buFont typeface="Wingdings 2" pitchFamily="18" charset="2"/>
              <a:buChar char="¡"/>
              <a:defRPr sz="2400">
                <a:solidFill>
                  <a:schemeClr val="tx1"/>
                </a:solidFill>
                <a:latin typeface="+mn-lt"/>
                <a:ea typeface="宋体" pitchFamily="2" charset="-122"/>
              </a:defRPr>
            </a:lvl3pPr>
            <a:lvl4pPr marL="1600200" indent="-228600" algn="l" rtl="0" eaLnBrk="0" fontAlgn="base" hangingPunct="0">
              <a:spcBef>
                <a:spcPct val="20000"/>
              </a:spcBef>
              <a:spcAft>
                <a:spcPct val="0"/>
              </a:spcAft>
              <a:buClr>
                <a:schemeClr val="hlink"/>
              </a:buClr>
              <a:buSzPct val="90000"/>
              <a:buFont typeface="Wingdings" pitchFamily="2" charset="2"/>
              <a:buChar char=""/>
              <a:defRPr sz="2000">
                <a:solidFill>
                  <a:schemeClr val="tx1"/>
                </a:solidFill>
                <a:latin typeface="+mn-lt"/>
                <a:ea typeface="宋体" pitchFamily="2" charset="-122"/>
              </a:defRPr>
            </a:lvl4pPr>
            <a:lvl5pPr marL="2057400" indent="-228600" algn="l" rtl="0" eaLnBrk="0" fontAlgn="base" hangingPunct="0">
              <a:spcBef>
                <a:spcPct val="20000"/>
              </a:spcBef>
              <a:spcAft>
                <a:spcPct val="0"/>
              </a:spcAft>
              <a:buClr>
                <a:schemeClr val="folHlink"/>
              </a:buClr>
              <a:buSzPct val="90000"/>
              <a:buFont typeface="Wingdings 2" pitchFamily="18" charset="2"/>
              <a:buChar char="¡"/>
              <a:defRPr sz="2000">
                <a:solidFill>
                  <a:schemeClr val="tx1"/>
                </a:solidFill>
                <a:latin typeface="+mn-lt"/>
                <a:ea typeface="宋体" pitchFamily="2" charset="-122"/>
              </a:defRPr>
            </a:lvl5pPr>
            <a:lvl6pPr marL="2514600" indent="-228600" algn="l" rtl="0" fontAlgn="base">
              <a:spcBef>
                <a:spcPct val="20000"/>
              </a:spcBef>
              <a:spcAft>
                <a:spcPct val="0"/>
              </a:spcAft>
              <a:buClr>
                <a:schemeClr val="folHlink"/>
              </a:buClr>
              <a:buSzPct val="90000"/>
              <a:buFont typeface="Wingdings 2" pitchFamily="18" charset="2"/>
              <a:buChar char="¡"/>
              <a:defRPr sz="2000">
                <a:solidFill>
                  <a:schemeClr val="tx1"/>
                </a:solidFill>
                <a:latin typeface="+mn-lt"/>
                <a:ea typeface="宋体" pitchFamily="2" charset="-122"/>
              </a:defRPr>
            </a:lvl6pPr>
            <a:lvl7pPr marL="2971800" indent="-228600" algn="l" rtl="0" fontAlgn="base">
              <a:spcBef>
                <a:spcPct val="20000"/>
              </a:spcBef>
              <a:spcAft>
                <a:spcPct val="0"/>
              </a:spcAft>
              <a:buClr>
                <a:schemeClr val="folHlink"/>
              </a:buClr>
              <a:buSzPct val="90000"/>
              <a:buFont typeface="Wingdings 2" pitchFamily="18" charset="2"/>
              <a:buChar char="¡"/>
              <a:defRPr sz="2000">
                <a:solidFill>
                  <a:schemeClr val="tx1"/>
                </a:solidFill>
                <a:latin typeface="+mn-lt"/>
                <a:ea typeface="宋体" pitchFamily="2" charset="-122"/>
              </a:defRPr>
            </a:lvl7pPr>
            <a:lvl8pPr marL="3429000" indent="-228600" algn="l" rtl="0" fontAlgn="base">
              <a:spcBef>
                <a:spcPct val="20000"/>
              </a:spcBef>
              <a:spcAft>
                <a:spcPct val="0"/>
              </a:spcAft>
              <a:buClr>
                <a:schemeClr val="folHlink"/>
              </a:buClr>
              <a:buSzPct val="90000"/>
              <a:buFont typeface="Wingdings 2" pitchFamily="18" charset="2"/>
              <a:buChar char="¡"/>
              <a:defRPr sz="2000">
                <a:solidFill>
                  <a:schemeClr val="tx1"/>
                </a:solidFill>
                <a:latin typeface="+mn-lt"/>
                <a:ea typeface="宋体" pitchFamily="2" charset="-122"/>
              </a:defRPr>
            </a:lvl8pPr>
            <a:lvl9pPr marL="3886200" indent="-228600" algn="l" rtl="0" fontAlgn="base">
              <a:spcBef>
                <a:spcPct val="20000"/>
              </a:spcBef>
              <a:spcAft>
                <a:spcPct val="0"/>
              </a:spcAft>
              <a:buClr>
                <a:schemeClr val="folHlink"/>
              </a:buClr>
              <a:buSzPct val="90000"/>
              <a:buFont typeface="Wingdings 2" pitchFamily="18" charset="2"/>
              <a:buChar char="¡"/>
              <a:defRPr sz="2000">
                <a:solidFill>
                  <a:schemeClr val="tx1"/>
                </a:solidFill>
                <a:latin typeface="+mn-lt"/>
                <a:ea typeface="宋体" pitchFamily="2" charset="-122"/>
              </a:defRPr>
            </a:lvl9pPr>
          </a:lstStyle>
          <a:p>
            <a:pPr lvl="1" eaLnBrk="1" hangingPunct="1">
              <a:lnSpc>
                <a:spcPct val="150000"/>
              </a:lnSpc>
              <a:spcBef>
                <a:spcPts val="0"/>
              </a:spcBef>
              <a:buClr>
                <a:srgbClr val="0066FF"/>
              </a:buClr>
              <a:defRPr/>
            </a:pPr>
            <a:r>
              <a:rPr kumimoji="0" lang="en-US" altLang="zh-CN" sz="2400" b="1" i="0" u="none" strike="noStrike" kern="0" cap="none" spc="0" normalizeH="0" baseline="0" noProof="0" dirty="0">
                <a:ln>
                  <a:noFill/>
                </a:ln>
                <a:solidFill>
                  <a:srgbClr val="080808"/>
                </a:solidFill>
                <a:effectLst/>
                <a:uLnTx/>
                <a:uFillTx/>
                <a:latin typeface="华文楷体" panose="02010600040101010101" pitchFamily="2" charset="-122"/>
                <a:ea typeface="华文楷体" panose="02010600040101010101" pitchFamily="2" charset="-122"/>
              </a:rPr>
              <a:t>1.</a:t>
            </a:r>
            <a:r>
              <a:rPr lang="zh-CN" altLang="en-US" sz="2400" kern="0" dirty="0">
                <a:solidFill>
                  <a:srgbClr val="080808"/>
                </a:solidFill>
                <a:latin typeface="华文楷体" panose="02010600040101010101" pitchFamily="2" charset="-122"/>
                <a:ea typeface="华文楷体" panose="02010600040101010101" pitchFamily="2" charset="-122"/>
              </a:rPr>
              <a:t> 了解现代设计技术的基本概念及基本方法；</a:t>
            </a:r>
            <a:endParaRPr lang="en-US" altLang="zh-CN" sz="2400" kern="0" dirty="0">
              <a:solidFill>
                <a:srgbClr val="080808"/>
              </a:solidFill>
              <a:latin typeface="华文楷体" panose="02010600040101010101" pitchFamily="2" charset="-122"/>
              <a:ea typeface="华文楷体" panose="02010600040101010101" pitchFamily="2" charset="-122"/>
            </a:endParaRPr>
          </a:p>
          <a:p>
            <a:pPr lvl="1" eaLnBrk="1" hangingPunct="1">
              <a:lnSpc>
                <a:spcPct val="150000"/>
              </a:lnSpc>
              <a:spcBef>
                <a:spcPts val="0"/>
              </a:spcBef>
              <a:buClr>
                <a:srgbClr val="0066FF"/>
              </a:buClr>
              <a:defRPr/>
            </a:pPr>
            <a:r>
              <a:rPr kumimoji="0" lang="en-US" altLang="zh-CN" sz="2400" b="1" i="0" u="none" strike="noStrike" kern="0" cap="none" spc="0" normalizeH="0" baseline="0" noProof="0" dirty="0">
                <a:ln>
                  <a:noFill/>
                </a:ln>
                <a:solidFill>
                  <a:srgbClr val="080808"/>
                </a:solidFill>
                <a:effectLst/>
                <a:uLnTx/>
                <a:uFillTx/>
                <a:latin typeface="华文楷体" panose="02010600040101010101" pitchFamily="2" charset="-122"/>
                <a:ea typeface="华文楷体" panose="02010600040101010101" pitchFamily="2" charset="-122"/>
              </a:rPr>
              <a:t>2. </a:t>
            </a:r>
            <a:r>
              <a:rPr lang="zh-CN" altLang="en-US" sz="2400" kern="0" dirty="0">
                <a:solidFill>
                  <a:srgbClr val="080808"/>
                </a:solidFill>
                <a:latin typeface="华文楷体" panose="02010600040101010101" pitchFamily="2" charset="-122"/>
                <a:ea typeface="华文楷体" panose="02010600040101010101" pitchFamily="2" charset="-122"/>
              </a:rPr>
              <a:t>掌握</a:t>
            </a:r>
            <a:r>
              <a:rPr lang="zh-CN" altLang="en-US" sz="2400" kern="0" dirty="0">
                <a:solidFill>
                  <a:srgbClr val="FF0000"/>
                </a:solidFill>
                <a:latin typeface="华文楷体" panose="02010600040101010101" pitchFamily="2" charset="-122"/>
                <a:ea typeface="华文楷体" panose="02010600040101010101" pitchFamily="2" charset="-122"/>
              </a:rPr>
              <a:t>有限元设计方法</a:t>
            </a:r>
            <a:r>
              <a:rPr lang="zh-CN" altLang="en-US" sz="2400" kern="0" dirty="0">
                <a:solidFill>
                  <a:srgbClr val="080808"/>
                </a:solidFill>
                <a:latin typeface="华文楷体" panose="02010600040101010101" pitchFamily="2" charset="-122"/>
                <a:ea typeface="华文楷体" panose="02010600040101010101" pitchFamily="2" charset="-122"/>
              </a:rPr>
              <a:t>；</a:t>
            </a:r>
            <a:endParaRPr lang="en-US" altLang="zh-CN" sz="2400" kern="0" dirty="0">
              <a:solidFill>
                <a:srgbClr val="080808"/>
              </a:solidFill>
              <a:latin typeface="华文楷体" panose="02010600040101010101" pitchFamily="2" charset="-122"/>
              <a:ea typeface="华文楷体" panose="02010600040101010101" pitchFamily="2" charset="-122"/>
            </a:endParaRPr>
          </a:p>
          <a:p>
            <a:pPr lvl="1" eaLnBrk="1" hangingPunct="1">
              <a:lnSpc>
                <a:spcPct val="150000"/>
              </a:lnSpc>
              <a:spcBef>
                <a:spcPts val="0"/>
              </a:spcBef>
              <a:buClr>
                <a:srgbClr val="0066FF"/>
              </a:buClr>
              <a:defRPr/>
            </a:pPr>
            <a:r>
              <a:rPr lang="en-US" altLang="zh-CN" sz="2400" kern="0" dirty="0">
                <a:solidFill>
                  <a:srgbClr val="080808"/>
                </a:solidFill>
                <a:latin typeface="华文楷体" panose="02010600040101010101" pitchFamily="2" charset="-122"/>
                <a:ea typeface="华文楷体" panose="02010600040101010101" pitchFamily="2" charset="-122"/>
              </a:rPr>
              <a:t>3. </a:t>
            </a:r>
            <a:r>
              <a:rPr lang="zh-CN" altLang="en-US" sz="2400" kern="0" dirty="0">
                <a:solidFill>
                  <a:srgbClr val="080808"/>
                </a:solidFill>
                <a:latin typeface="华文楷体" panose="02010600040101010101" pitchFamily="2" charset="-122"/>
                <a:ea typeface="华文楷体" panose="02010600040101010101" pitchFamily="2" charset="-122"/>
              </a:rPr>
              <a:t>掌握</a:t>
            </a:r>
            <a:r>
              <a:rPr lang="zh-CN" altLang="en-US" sz="2400" kern="0" dirty="0">
                <a:solidFill>
                  <a:srgbClr val="FF0000"/>
                </a:solidFill>
                <a:latin typeface="华文楷体" panose="02010600040101010101" pitchFamily="2" charset="-122"/>
                <a:ea typeface="华文楷体" panose="02010600040101010101" pitchFamily="2" charset="-122"/>
              </a:rPr>
              <a:t>优化设计</a:t>
            </a:r>
            <a:r>
              <a:rPr lang="zh-CN" altLang="en-US" sz="2400" kern="0" dirty="0">
                <a:solidFill>
                  <a:srgbClr val="080808"/>
                </a:solidFill>
                <a:latin typeface="华文楷体" panose="02010600040101010101" pitchFamily="2" charset="-122"/>
                <a:ea typeface="华文楷体" panose="02010600040101010101" pitchFamily="2" charset="-122"/>
              </a:rPr>
              <a:t>理论与方法；</a:t>
            </a:r>
            <a:endParaRPr lang="en-US" altLang="zh-CN" sz="2400" kern="0" dirty="0">
              <a:solidFill>
                <a:srgbClr val="080808"/>
              </a:solidFill>
              <a:latin typeface="华文楷体" panose="02010600040101010101" pitchFamily="2" charset="-122"/>
              <a:ea typeface="华文楷体" panose="02010600040101010101" pitchFamily="2" charset="-122"/>
            </a:endParaRPr>
          </a:p>
          <a:p>
            <a:pPr lvl="1" eaLnBrk="1" hangingPunct="1">
              <a:lnSpc>
                <a:spcPct val="150000"/>
              </a:lnSpc>
              <a:spcBef>
                <a:spcPts val="0"/>
              </a:spcBef>
              <a:buClr>
                <a:srgbClr val="0066FF"/>
              </a:buClr>
              <a:defRPr/>
            </a:pPr>
            <a:r>
              <a:rPr lang="en-US" altLang="zh-CN" sz="2400" kern="0" dirty="0">
                <a:solidFill>
                  <a:srgbClr val="080808"/>
                </a:solidFill>
                <a:latin typeface="华文楷体" panose="02010600040101010101" pitchFamily="2" charset="-122"/>
                <a:ea typeface="华文楷体" panose="02010600040101010101" pitchFamily="2" charset="-122"/>
              </a:rPr>
              <a:t>4. </a:t>
            </a:r>
            <a:r>
              <a:rPr lang="zh-CN" altLang="en-US" sz="2400" kern="0" dirty="0">
                <a:solidFill>
                  <a:srgbClr val="080808"/>
                </a:solidFill>
                <a:latin typeface="华文楷体" panose="02010600040101010101" pitchFamily="2" charset="-122"/>
                <a:ea typeface="华文楷体" panose="02010600040101010101" pitchFamily="2" charset="-122"/>
              </a:rPr>
              <a:t>掌握</a:t>
            </a:r>
            <a:r>
              <a:rPr lang="en-US" altLang="zh-CN" sz="2400" kern="0" dirty="0">
                <a:solidFill>
                  <a:srgbClr val="FF0000"/>
                </a:solidFill>
                <a:latin typeface="华文楷体" panose="02010600040101010101" pitchFamily="2" charset="-122"/>
                <a:ea typeface="华文楷体" panose="02010600040101010101" pitchFamily="2" charset="-122"/>
              </a:rPr>
              <a:t>ANSYS WORKBENCH</a:t>
            </a:r>
            <a:r>
              <a:rPr lang="zh-CN" altLang="en-US" sz="2400" kern="0" dirty="0">
                <a:solidFill>
                  <a:srgbClr val="FF0000"/>
                </a:solidFill>
                <a:latin typeface="华文楷体" panose="02010600040101010101" pitchFamily="2" charset="-122"/>
                <a:ea typeface="华文楷体" panose="02010600040101010101" pitchFamily="2" charset="-122"/>
              </a:rPr>
              <a:t>软件</a:t>
            </a:r>
            <a:r>
              <a:rPr lang="zh-CN" altLang="en-US" sz="2400" kern="0" dirty="0">
                <a:solidFill>
                  <a:srgbClr val="080808"/>
                </a:solidFill>
                <a:latin typeface="华文楷体" panose="02010600040101010101" pitchFamily="2" charset="-122"/>
                <a:ea typeface="华文楷体" panose="02010600040101010101" pitchFamily="2" charset="-122"/>
              </a:rPr>
              <a:t>操作方法；</a:t>
            </a:r>
            <a:endParaRPr lang="en-US" altLang="zh-CN" sz="2400" kern="0" dirty="0">
              <a:solidFill>
                <a:srgbClr val="080808"/>
              </a:solidFill>
              <a:latin typeface="华文楷体" panose="02010600040101010101" pitchFamily="2" charset="-122"/>
              <a:ea typeface="华文楷体" panose="02010600040101010101" pitchFamily="2" charset="-122"/>
            </a:endParaRPr>
          </a:p>
          <a:p>
            <a:pPr lvl="1" eaLnBrk="1" hangingPunct="1">
              <a:lnSpc>
                <a:spcPct val="150000"/>
              </a:lnSpc>
              <a:spcBef>
                <a:spcPts val="0"/>
              </a:spcBef>
              <a:buClr>
                <a:srgbClr val="0066FF"/>
              </a:buClr>
              <a:defRPr/>
            </a:pPr>
            <a:r>
              <a:rPr lang="en-US" altLang="zh-CN" sz="2400" kern="0" dirty="0">
                <a:solidFill>
                  <a:srgbClr val="080808"/>
                </a:solidFill>
                <a:latin typeface="华文楷体" panose="02010600040101010101" pitchFamily="2" charset="-122"/>
                <a:ea typeface="华文楷体" panose="02010600040101010101" pitchFamily="2" charset="-122"/>
              </a:rPr>
              <a:t>5. </a:t>
            </a:r>
            <a:r>
              <a:rPr lang="zh-CN" altLang="en-US" sz="2400" kern="0" dirty="0">
                <a:solidFill>
                  <a:srgbClr val="080808"/>
                </a:solidFill>
                <a:latin typeface="华文楷体" panose="02010600040101010101" pitchFamily="2" charset="-122"/>
                <a:ea typeface="华文楷体" panose="02010600040101010101" pitchFamily="2" charset="-122"/>
              </a:rPr>
              <a:t>培养创造性学习能力、研究能力、分析问题和解决问题能力。</a:t>
            </a:r>
          </a:p>
        </p:txBody>
      </p:sp>
      <p:sp>
        <p:nvSpPr>
          <p:cNvPr id="2" name="文本框 1">
            <a:extLst>
              <a:ext uri="{FF2B5EF4-FFF2-40B4-BE49-F238E27FC236}">
                <a16:creationId xmlns:a16="http://schemas.microsoft.com/office/drawing/2014/main" id="{EB67E9A9-6CBD-43BF-9C99-71E21C110967}"/>
              </a:ext>
            </a:extLst>
          </p:cNvPr>
          <p:cNvSpPr txBox="1"/>
          <p:nvPr/>
        </p:nvSpPr>
        <p:spPr>
          <a:xfrm>
            <a:off x="457201" y="1124744"/>
            <a:ext cx="4330824" cy="1101392"/>
          </a:xfrm>
          <a:prstGeom prst="rect">
            <a:avLst/>
          </a:prstGeom>
          <a:noFill/>
        </p:spPr>
        <p:txBody>
          <a:bodyPr wrap="square" rtlCol="0">
            <a:spAutoFit/>
          </a:bodyPr>
          <a:lstStyle/>
          <a:p>
            <a:pPr marL="457200" indent="-457200">
              <a:lnSpc>
                <a:spcPct val="120000"/>
              </a:lnSpc>
              <a:spcBef>
                <a:spcPct val="0"/>
              </a:spcBef>
              <a:buFont typeface="Wingdings" panose="05000000000000000000" pitchFamily="2" charset="2"/>
              <a:buChar char="Ø"/>
            </a:pPr>
            <a:r>
              <a:rPr lang="zh-CN" altLang="en-US" dirty="0"/>
              <a:t>课程性质</a:t>
            </a:r>
            <a:endParaRPr lang="en-US" altLang="zh-CN" dirty="0"/>
          </a:p>
          <a:p>
            <a:pPr>
              <a:lnSpc>
                <a:spcPct val="120000"/>
              </a:lnSpc>
              <a:spcBef>
                <a:spcPct val="0"/>
              </a:spcBef>
            </a:pPr>
            <a:r>
              <a:rPr lang="zh-CN" altLang="en-US" sz="2400" dirty="0">
                <a:solidFill>
                  <a:schemeClr val="tx1"/>
                </a:solidFill>
                <a:latin typeface="华文楷体" panose="02010600040101010101" pitchFamily="2" charset="-122"/>
                <a:ea typeface="华文楷体" panose="02010600040101010101" pitchFamily="2" charset="-122"/>
              </a:rPr>
              <a:t>     机械相关专业选修课</a:t>
            </a:r>
          </a:p>
        </p:txBody>
      </p:sp>
      <p:sp>
        <p:nvSpPr>
          <p:cNvPr id="7" name="文本框 6">
            <a:extLst>
              <a:ext uri="{FF2B5EF4-FFF2-40B4-BE49-F238E27FC236}">
                <a16:creationId xmlns:a16="http://schemas.microsoft.com/office/drawing/2014/main" id="{6214090E-4C43-4116-8F43-1BD84B29F1C2}"/>
              </a:ext>
            </a:extLst>
          </p:cNvPr>
          <p:cNvSpPr txBox="1"/>
          <p:nvPr/>
        </p:nvSpPr>
        <p:spPr>
          <a:xfrm>
            <a:off x="457201" y="2204864"/>
            <a:ext cx="2602632" cy="649793"/>
          </a:xfrm>
          <a:prstGeom prst="rect">
            <a:avLst/>
          </a:prstGeom>
          <a:noFill/>
        </p:spPr>
        <p:txBody>
          <a:bodyPr wrap="square" rtlCol="0">
            <a:spAutoFit/>
          </a:bodyPr>
          <a:lstStyle/>
          <a:p>
            <a:pPr marL="457200" indent="-457200">
              <a:lnSpc>
                <a:spcPct val="120000"/>
              </a:lnSpc>
              <a:spcBef>
                <a:spcPct val="0"/>
              </a:spcBef>
              <a:buFont typeface="Wingdings" panose="05000000000000000000" pitchFamily="2" charset="2"/>
              <a:buChar char="Ø"/>
            </a:pPr>
            <a:r>
              <a:rPr lang="zh-CN" altLang="en-US" dirty="0"/>
              <a:t>课程目标</a:t>
            </a:r>
            <a:r>
              <a:rPr lang="zh-CN" altLang="en-US" sz="2800" dirty="0">
                <a:solidFill>
                  <a:schemeClr val="tx1"/>
                </a:solidFill>
              </a:rPr>
              <a:t>     </a:t>
            </a:r>
          </a:p>
        </p:txBody>
      </p:sp>
      <p:sp>
        <p:nvSpPr>
          <p:cNvPr id="4" name="灯片编号占位符 3">
            <a:extLst>
              <a:ext uri="{FF2B5EF4-FFF2-40B4-BE49-F238E27FC236}">
                <a16:creationId xmlns:a16="http://schemas.microsoft.com/office/drawing/2014/main" id="{EBC78C8D-C0A4-4AF3-9FDB-41162DCAFE24}"/>
              </a:ext>
            </a:extLst>
          </p:cNvPr>
          <p:cNvSpPr>
            <a:spLocks noGrp="1"/>
          </p:cNvSpPr>
          <p:nvPr>
            <p:ph type="sldNum" sz="quarter" idx="10"/>
          </p:nvPr>
        </p:nvSpPr>
        <p:spPr/>
        <p:txBody>
          <a:bodyPr/>
          <a:lstStyle/>
          <a:p>
            <a:pPr>
              <a:lnSpc>
                <a:spcPct val="120000"/>
              </a:lnSpc>
              <a:spcBef>
                <a:spcPct val="0"/>
              </a:spcBef>
              <a:defRPr/>
            </a:pPr>
            <a:fld id="{E6294A3D-99E3-46F9-A2C2-0ADF03FA7717}" type="slidenum">
              <a:rPr lang="zh-CN" altLang="en-US" smtClean="0"/>
              <a:pPr>
                <a:lnSpc>
                  <a:spcPct val="120000"/>
                </a:lnSpc>
                <a:spcBef>
                  <a:spcPct val="0"/>
                </a:spcBef>
                <a:defRPr/>
              </a:pPr>
              <a:t>2</a:t>
            </a:fld>
            <a:endParaRPr lang="en-US" altLang="zh-CN"/>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500"/>
                                        <p:tgtEl>
                                          <p:spTgt spid="2">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xEl>
                                              <p:pRg st="0" end="0"/>
                                            </p:txEl>
                                          </p:spTgt>
                                        </p:tgtEl>
                                        <p:attrNameLst>
                                          <p:attrName>style.visibility</p:attrName>
                                        </p:attrNameLst>
                                      </p:cBhvr>
                                      <p:to>
                                        <p:strVal val="visible"/>
                                      </p:to>
                                    </p:set>
                                    <p:animEffect transition="in" filter="fade">
                                      <p:cBhvr>
                                        <p:cTn id="16" dur="500"/>
                                        <p:tgtEl>
                                          <p:spTgt spid="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animEffect transition="in" filter="fade">
                                      <p:cBhvr>
                                        <p:cTn id="31" dur="500"/>
                                        <p:tgtEl>
                                          <p:spTgt spid="6">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
                                            <p:txEl>
                                              <p:pRg st="3" end="3"/>
                                            </p:txEl>
                                          </p:spTgt>
                                        </p:tgtEl>
                                        <p:attrNameLst>
                                          <p:attrName>style.visibility</p:attrName>
                                        </p:attrNameLst>
                                      </p:cBhvr>
                                      <p:to>
                                        <p:strVal val="visible"/>
                                      </p:to>
                                    </p:set>
                                    <p:animEffect transition="in" filter="fade">
                                      <p:cBhvr>
                                        <p:cTn id="36" dur="500"/>
                                        <p:tgtEl>
                                          <p:spTgt spid="6">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
                                            <p:txEl>
                                              <p:pRg st="4" end="4"/>
                                            </p:txEl>
                                          </p:spTgt>
                                        </p:tgtEl>
                                        <p:attrNameLst>
                                          <p:attrName>style.visibility</p:attrName>
                                        </p:attrNameLst>
                                      </p:cBhvr>
                                      <p:to>
                                        <p:strVal val="visible"/>
                                      </p:to>
                                    </p:set>
                                    <p:animEffect transition="in" filter="fade">
                                      <p:cBhvr>
                                        <p:cTn id="4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D8BB416-9007-4EDA-8508-70F5CC603D7B}"/>
              </a:ext>
            </a:extLst>
          </p:cNvPr>
          <p:cNvSpPr>
            <a:spLocks noGrp="1"/>
          </p:cNvSpPr>
          <p:nvPr>
            <p:ph type="sldNum" sz="quarter" idx="10"/>
          </p:nvPr>
        </p:nvSpPr>
        <p:spPr/>
        <p:txBody>
          <a:bodyPr/>
          <a:lstStyle/>
          <a:p>
            <a:fld id="{F21EA0D3-883F-4589-BD22-E8B9A1F7A1C2}" type="slidenum">
              <a:rPr lang="zh-CN" altLang="en-US" smtClean="0"/>
              <a:t>20</a:t>
            </a:fld>
            <a:endParaRPr lang="zh-CN" altLang="en-US"/>
          </a:p>
        </p:txBody>
      </p:sp>
      <p:grpSp>
        <p:nvGrpSpPr>
          <p:cNvPr id="3" name="组合 2">
            <a:extLst>
              <a:ext uri="{FF2B5EF4-FFF2-40B4-BE49-F238E27FC236}">
                <a16:creationId xmlns:a16="http://schemas.microsoft.com/office/drawing/2014/main" id="{411CA7C8-9F19-4506-9333-56DBED04D5CB}"/>
              </a:ext>
            </a:extLst>
          </p:cNvPr>
          <p:cNvGrpSpPr/>
          <p:nvPr/>
        </p:nvGrpSpPr>
        <p:grpSpPr>
          <a:xfrm>
            <a:off x="516618" y="1682315"/>
            <a:ext cx="8110763" cy="3384609"/>
            <a:chOff x="1442774" y="3789040"/>
            <a:chExt cx="6305161" cy="2592754"/>
          </a:xfrm>
        </p:grpSpPr>
        <p:sp>
          <p:nvSpPr>
            <p:cNvPr id="4" name="isľíḓê">
              <a:extLst>
                <a:ext uri="{FF2B5EF4-FFF2-40B4-BE49-F238E27FC236}">
                  <a16:creationId xmlns:a16="http://schemas.microsoft.com/office/drawing/2014/main" id="{EDFD9EF2-479A-4518-B67D-1A406D55FA73}"/>
                </a:ext>
              </a:extLst>
            </p:cNvPr>
            <p:cNvSpPr/>
            <p:nvPr/>
          </p:nvSpPr>
          <p:spPr>
            <a:xfrm>
              <a:off x="1442774" y="4878204"/>
              <a:ext cx="6305161" cy="15035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išḻïḓé">
              <a:extLst>
                <a:ext uri="{FF2B5EF4-FFF2-40B4-BE49-F238E27FC236}">
                  <a16:creationId xmlns:a16="http://schemas.microsoft.com/office/drawing/2014/main" id="{721F1AC2-5C66-41BA-90FE-FA567871993D}"/>
                </a:ext>
              </a:extLst>
            </p:cNvPr>
            <p:cNvSpPr/>
            <p:nvPr/>
          </p:nvSpPr>
          <p:spPr>
            <a:xfrm>
              <a:off x="5488265" y="3954307"/>
              <a:ext cx="1085616" cy="1085616"/>
            </a:xfrm>
            <a:prstGeom prst="ellipse">
              <a:avLst/>
            </a:prstGeom>
            <a:solidFill>
              <a:schemeClr val="bg1">
                <a:lumMod val="95000"/>
              </a:schemeClr>
            </a:solidFill>
            <a:ln w="57150">
              <a:solidFill>
                <a:schemeClr val="bg1"/>
              </a:solidFill>
              <a:miter lim="400000"/>
            </a:ln>
          </p:spPr>
          <p:txBody>
            <a:bodyPr lIns="19050" tIns="19050" rIns="19050" bIns="19050" anchor="ctr"/>
            <a:lstStyle/>
            <a:p>
              <a:endParaRPr sz="2000"/>
            </a:p>
          </p:txBody>
        </p:sp>
        <p:sp>
          <p:nvSpPr>
            <p:cNvPr id="6" name="íŝľíḍê">
              <a:extLst>
                <a:ext uri="{FF2B5EF4-FFF2-40B4-BE49-F238E27FC236}">
                  <a16:creationId xmlns:a16="http://schemas.microsoft.com/office/drawing/2014/main" id="{5C794122-2669-424E-A4E0-412C88277847}"/>
                </a:ext>
              </a:extLst>
            </p:cNvPr>
            <p:cNvSpPr/>
            <p:nvPr/>
          </p:nvSpPr>
          <p:spPr bwMode="auto">
            <a:xfrm>
              <a:off x="1580737"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直觉设计</a:t>
              </a:r>
              <a:endParaRPr lang="en-US" altLang="zh-CN" sz="2000" dirty="0">
                <a:latin typeface="黑体" panose="02010609060101010101" pitchFamily="49" charset="-122"/>
                <a:ea typeface="黑体" panose="02010609060101010101" pitchFamily="49" charset="-122"/>
              </a:endParaRPr>
            </a:p>
          </p:txBody>
        </p:sp>
        <p:cxnSp>
          <p:nvCxnSpPr>
            <p:cNvPr id="7" name="直接连接符 6">
              <a:extLst>
                <a:ext uri="{FF2B5EF4-FFF2-40B4-BE49-F238E27FC236}">
                  <a16:creationId xmlns:a16="http://schemas.microsoft.com/office/drawing/2014/main" id="{42A2AA50-C4EF-40FD-BF67-F5C59FDC0AA1}"/>
                </a:ext>
              </a:extLst>
            </p:cNvPr>
            <p:cNvCxnSpPr/>
            <p:nvPr/>
          </p:nvCxnSpPr>
          <p:spPr>
            <a:xfrm flipH="1">
              <a:off x="2994053"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A571D33F-BA49-4E18-B9C7-BCA27AA48BAC}"/>
                </a:ext>
              </a:extLst>
            </p:cNvPr>
            <p:cNvCxnSpPr/>
            <p:nvPr/>
          </p:nvCxnSpPr>
          <p:spPr>
            <a:xfrm flipH="1">
              <a:off x="4595356"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35F2DAD1-9FC7-4E78-9D60-1015972C631D}"/>
                </a:ext>
              </a:extLst>
            </p:cNvPr>
            <p:cNvCxnSpPr>
              <a:cxnSpLocks/>
            </p:cNvCxnSpPr>
            <p:nvPr/>
          </p:nvCxnSpPr>
          <p:spPr>
            <a:xfrm flipH="1">
              <a:off x="6196658" y="5364888"/>
              <a:ext cx="1" cy="859518"/>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ïšḷîḑè">
              <a:extLst>
                <a:ext uri="{FF2B5EF4-FFF2-40B4-BE49-F238E27FC236}">
                  <a16:creationId xmlns:a16="http://schemas.microsoft.com/office/drawing/2014/main" id="{CD395D90-5CD8-4834-B8E4-013112572B67}"/>
                </a:ext>
              </a:extLst>
            </p:cNvPr>
            <p:cNvSpPr/>
            <p:nvPr/>
          </p:nvSpPr>
          <p:spPr bwMode="auto">
            <a:xfrm>
              <a:off x="5885674" y="4285302"/>
              <a:ext cx="395202" cy="380194"/>
            </a:xfrm>
            <a:custGeom>
              <a:avLst/>
              <a:gdLst>
                <a:gd name="connsiteX0" fmla="*/ 195114 w 608814"/>
                <a:gd name="connsiteY0" fmla="*/ 351627 h 585693"/>
                <a:gd name="connsiteX1" fmla="*/ 258290 w 608814"/>
                <a:gd name="connsiteY1" fmla="*/ 351627 h 585693"/>
                <a:gd name="connsiteX2" fmla="*/ 282731 w 608814"/>
                <a:gd name="connsiteY2" fmla="*/ 376018 h 585693"/>
                <a:gd name="connsiteX3" fmla="*/ 282731 w 608814"/>
                <a:gd name="connsiteY3" fmla="*/ 561210 h 585693"/>
                <a:gd name="connsiteX4" fmla="*/ 258290 w 608814"/>
                <a:gd name="connsiteY4" fmla="*/ 585693 h 585693"/>
                <a:gd name="connsiteX5" fmla="*/ 195114 w 608814"/>
                <a:gd name="connsiteY5" fmla="*/ 585693 h 585693"/>
                <a:gd name="connsiteX6" fmla="*/ 170673 w 608814"/>
                <a:gd name="connsiteY6" fmla="*/ 561210 h 585693"/>
                <a:gd name="connsiteX7" fmla="*/ 170673 w 608814"/>
                <a:gd name="connsiteY7" fmla="*/ 376018 h 585693"/>
                <a:gd name="connsiteX8" fmla="*/ 195114 w 608814"/>
                <a:gd name="connsiteY8" fmla="*/ 351627 h 585693"/>
                <a:gd name="connsiteX9" fmla="*/ 358100 w 608814"/>
                <a:gd name="connsiteY9" fmla="*/ 249872 h 585693"/>
                <a:gd name="connsiteX10" fmla="*/ 421316 w 608814"/>
                <a:gd name="connsiteY10" fmla="*/ 249872 h 585693"/>
                <a:gd name="connsiteX11" fmla="*/ 445737 w 608814"/>
                <a:gd name="connsiteY11" fmla="*/ 274267 h 585693"/>
                <a:gd name="connsiteX12" fmla="*/ 445737 w 608814"/>
                <a:gd name="connsiteY12" fmla="*/ 561206 h 585693"/>
                <a:gd name="connsiteX13" fmla="*/ 421316 w 608814"/>
                <a:gd name="connsiteY13" fmla="*/ 585693 h 585693"/>
                <a:gd name="connsiteX14" fmla="*/ 358100 w 608814"/>
                <a:gd name="connsiteY14" fmla="*/ 585693 h 585693"/>
                <a:gd name="connsiteX15" fmla="*/ 333679 w 608814"/>
                <a:gd name="connsiteY15" fmla="*/ 561206 h 585693"/>
                <a:gd name="connsiteX16" fmla="*/ 333679 w 608814"/>
                <a:gd name="connsiteY16" fmla="*/ 274267 h 585693"/>
                <a:gd name="connsiteX17" fmla="*/ 358100 w 608814"/>
                <a:gd name="connsiteY17" fmla="*/ 249872 h 585693"/>
                <a:gd name="connsiteX18" fmla="*/ 140260 w 608814"/>
                <a:gd name="connsiteY18" fmla="*/ 224680 h 585693"/>
                <a:gd name="connsiteX19" fmla="*/ 191844 w 608814"/>
                <a:gd name="connsiteY19" fmla="*/ 276122 h 585693"/>
                <a:gd name="connsiteX20" fmla="*/ 140260 w 608814"/>
                <a:gd name="connsiteY20" fmla="*/ 327564 h 585693"/>
                <a:gd name="connsiteX21" fmla="*/ 88676 w 608814"/>
                <a:gd name="connsiteY21" fmla="*/ 276122 h 585693"/>
                <a:gd name="connsiteX22" fmla="*/ 140260 w 608814"/>
                <a:gd name="connsiteY22" fmla="*/ 224680 h 585693"/>
                <a:gd name="connsiteX23" fmla="*/ 521177 w 608814"/>
                <a:gd name="connsiteY23" fmla="*/ 148117 h 585693"/>
                <a:gd name="connsiteX24" fmla="*/ 584301 w 608814"/>
                <a:gd name="connsiteY24" fmla="*/ 148117 h 585693"/>
                <a:gd name="connsiteX25" fmla="*/ 608814 w 608814"/>
                <a:gd name="connsiteY25" fmla="*/ 172601 h 585693"/>
                <a:gd name="connsiteX26" fmla="*/ 608814 w 608814"/>
                <a:gd name="connsiteY26" fmla="*/ 561209 h 585693"/>
                <a:gd name="connsiteX27" fmla="*/ 584301 w 608814"/>
                <a:gd name="connsiteY27" fmla="*/ 585693 h 585693"/>
                <a:gd name="connsiteX28" fmla="*/ 521177 w 608814"/>
                <a:gd name="connsiteY28" fmla="*/ 585693 h 585693"/>
                <a:gd name="connsiteX29" fmla="*/ 496756 w 608814"/>
                <a:gd name="connsiteY29" fmla="*/ 561209 h 585693"/>
                <a:gd name="connsiteX30" fmla="*/ 496756 w 608814"/>
                <a:gd name="connsiteY30" fmla="*/ 172601 h 585693"/>
                <a:gd name="connsiteX31" fmla="*/ 521177 w 608814"/>
                <a:gd name="connsiteY31" fmla="*/ 148117 h 585693"/>
                <a:gd name="connsiteX32" fmla="*/ 116229 w 608814"/>
                <a:gd name="connsiteY32" fmla="*/ 131322 h 585693"/>
                <a:gd name="connsiteX33" fmla="*/ 164246 w 608814"/>
                <a:gd name="connsiteY33" fmla="*/ 131322 h 585693"/>
                <a:gd name="connsiteX34" fmla="*/ 184061 w 608814"/>
                <a:gd name="connsiteY34" fmla="*/ 151113 h 585693"/>
                <a:gd name="connsiteX35" fmla="*/ 184061 w 608814"/>
                <a:gd name="connsiteY35" fmla="*/ 171457 h 585693"/>
                <a:gd name="connsiteX36" fmla="*/ 208669 w 608814"/>
                <a:gd name="connsiteY36" fmla="*/ 186094 h 585693"/>
                <a:gd name="connsiteX37" fmla="*/ 226641 w 608814"/>
                <a:gd name="connsiteY37" fmla="*/ 175692 h 585693"/>
                <a:gd name="connsiteX38" fmla="*/ 253737 w 608814"/>
                <a:gd name="connsiteY38" fmla="*/ 182964 h 585693"/>
                <a:gd name="connsiteX39" fmla="*/ 277792 w 608814"/>
                <a:gd name="connsiteY39" fmla="*/ 224572 h 585693"/>
                <a:gd name="connsiteX40" fmla="*/ 279727 w 608814"/>
                <a:gd name="connsiteY40" fmla="*/ 239577 h 585693"/>
                <a:gd name="connsiteX41" fmla="*/ 270511 w 608814"/>
                <a:gd name="connsiteY41" fmla="*/ 251544 h 585693"/>
                <a:gd name="connsiteX42" fmla="*/ 252355 w 608814"/>
                <a:gd name="connsiteY42" fmla="*/ 262038 h 585693"/>
                <a:gd name="connsiteX43" fmla="*/ 253829 w 608814"/>
                <a:gd name="connsiteY43" fmla="*/ 276122 h 585693"/>
                <a:gd name="connsiteX44" fmla="*/ 252355 w 608814"/>
                <a:gd name="connsiteY44" fmla="*/ 290206 h 585693"/>
                <a:gd name="connsiteX45" fmla="*/ 270511 w 608814"/>
                <a:gd name="connsiteY45" fmla="*/ 300700 h 585693"/>
                <a:gd name="connsiteX46" fmla="*/ 278714 w 608814"/>
                <a:gd name="connsiteY46" fmla="*/ 325094 h 585693"/>
                <a:gd name="connsiteX47" fmla="*/ 258253 w 608814"/>
                <a:gd name="connsiteY47" fmla="*/ 321136 h 585693"/>
                <a:gd name="connsiteX48" fmla="*/ 195858 w 608814"/>
                <a:gd name="connsiteY48" fmla="*/ 321136 h 585693"/>
                <a:gd name="connsiteX49" fmla="*/ 212171 w 608814"/>
                <a:gd name="connsiteY49" fmla="*/ 276122 h 585693"/>
                <a:gd name="connsiteX50" fmla="*/ 140191 w 608814"/>
                <a:gd name="connsiteY50" fmla="*/ 204320 h 585693"/>
                <a:gd name="connsiteX51" fmla="*/ 68304 w 608814"/>
                <a:gd name="connsiteY51" fmla="*/ 276122 h 585693"/>
                <a:gd name="connsiteX52" fmla="*/ 140191 w 608814"/>
                <a:gd name="connsiteY52" fmla="*/ 348016 h 585693"/>
                <a:gd name="connsiteX53" fmla="*/ 148486 w 608814"/>
                <a:gd name="connsiteY53" fmla="*/ 347095 h 585693"/>
                <a:gd name="connsiteX54" fmla="*/ 140099 w 608814"/>
                <a:gd name="connsiteY54" fmla="*/ 376000 h 585693"/>
                <a:gd name="connsiteX55" fmla="*/ 140099 w 608814"/>
                <a:gd name="connsiteY55" fmla="*/ 420922 h 585693"/>
                <a:gd name="connsiteX56" fmla="*/ 116229 w 608814"/>
                <a:gd name="connsiteY56" fmla="*/ 420922 h 585693"/>
                <a:gd name="connsiteX57" fmla="*/ 96413 w 608814"/>
                <a:gd name="connsiteY57" fmla="*/ 401131 h 585693"/>
                <a:gd name="connsiteX58" fmla="*/ 96413 w 608814"/>
                <a:gd name="connsiteY58" fmla="*/ 380787 h 585693"/>
                <a:gd name="connsiteX59" fmla="*/ 71806 w 608814"/>
                <a:gd name="connsiteY59" fmla="*/ 366150 h 585693"/>
                <a:gd name="connsiteX60" fmla="*/ 53742 w 608814"/>
                <a:gd name="connsiteY60" fmla="*/ 376552 h 585693"/>
                <a:gd name="connsiteX61" fmla="*/ 38719 w 608814"/>
                <a:gd name="connsiteY61" fmla="*/ 378577 h 585693"/>
                <a:gd name="connsiteX62" fmla="*/ 26738 w 608814"/>
                <a:gd name="connsiteY62" fmla="*/ 369372 h 585693"/>
                <a:gd name="connsiteX63" fmla="*/ 2683 w 608814"/>
                <a:gd name="connsiteY63" fmla="*/ 327764 h 585693"/>
                <a:gd name="connsiteX64" fmla="*/ 9872 w 608814"/>
                <a:gd name="connsiteY64" fmla="*/ 300700 h 585693"/>
                <a:gd name="connsiteX65" fmla="*/ 28120 w 608814"/>
                <a:gd name="connsiteY65" fmla="*/ 290206 h 585693"/>
                <a:gd name="connsiteX66" fmla="*/ 26645 w 608814"/>
                <a:gd name="connsiteY66" fmla="*/ 276122 h 585693"/>
                <a:gd name="connsiteX67" fmla="*/ 28120 w 608814"/>
                <a:gd name="connsiteY67" fmla="*/ 262038 h 585693"/>
                <a:gd name="connsiteX68" fmla="*/ 9872 w 608814"/>
                <a:gd name="connsiteY68" fmla="*/ 251544 h 585693"/>
                <a:gd name="connsiteX69" fmla="*/ 2683 w 608814"/>
                <a:gd name="connsiteY69" fmla="*/ 224572 h 585693"/>
                <a:gd name="connsiteX70" fmla="*/ 26738 w 608814"/>
                <a:gd name="connsiteY70" fmla="*/ 182964 h 585693"/>
                <a:gd name="connsiteX71" fmla="*/ 38719 w 608814"/>
                <a:gd name="connsiteY71" fmla="*/ 173759 h 585693"/>
                <a:gd name="connsiteX72" fmla="*/ 53742 w 608814"/>
                <a:gd name="connsiteY72" fmla="*/ 175692 h 585693"/>
                <a:gd name="connsiteX73" fmla="*/ 71806 w 608814"/>
                <a:gd name="connsiteY73" fmla="*/ 186094 h 585693"/>
                <a:gd name="connsiteX74" fmla="*/ 96413 w 608814"/>
                <a:gd name="connsiteY74" fmla="*/ 171457 h 585693"/>
                <a:gd name="connsiteX75" fmla="*/ 96413 w 608814"/>
                <a:gd name="connsiteY75" fmla="*/ 151113 h 585693"/>
                <a:gd name="connsiteX76" fmla="*/ 116229 w 608814"/>
                <a:gd name="connsiteY76" fmla="*/ 131322 h 585693"/>
                <a:gd name="connsiteX77" fmla="*/ 445756 w 608814"/>
                <a:gd name="connsiteY77" fmla="*/ 83476 h 585693"/>
                <a:gd name="connsiteX78" fmla="*/ 414140 w 608814"/>
                <a:gd name="connsiteY78" fmla="*/ 115044 h 585693"/>
                <a:gd name="connsiteX79" fmla="*/ 445756 w 608814"/>
                <a:gd name="connsiteY79" fmla="*/ 146520 h 585693"/>
                <a:gd name="connsiteX80" fmla="*/ 477371 w 608814"/>
                <a:gd name="connsiteY80" fmla="*/ 115044 h 585693"/>
                <a:gd name="connsiteX81" fmla="*/ 445756 w 608814"/>
                <a:gd name="connsiteY81" fmla="*/ 83476 h 585693"/>
                <a:gd name="connsiteX82" fmla="*/ 426676 w 608814"/>
                <a:gd name="connsiteY82" fmla="*/ 0 h 585693"/>
                <a:gd name="connsiteX83" fmla="*/ 464835 w 608814"/>
                <a:gd name="connsiteY83" fmla="*/ 0 h 585693"/>
                <a:gd name="connsiteX84" fmla="*/ 480597 w 608814"/>
                <a:gd name="connsiteY84" fmla="*/ 15738 h 585693"/>
                <a:gd name="connsiteX85" fmla="*/ 480597 w 608814"/>
                <a:gd name="connsiteY85" fmla="*/ 31936 h 585693"/>
                <a:gd name="connsiteX86" fmla="*/ 500138 w 608814"/>
                <a:gd name="connsiteY86" fmla="*/ 43533 h 585693"/>
                <a:gd name="connsiteX87" fmla="*/ 514425 w 608814"/>
                <a:gd name="connsiteY87" fmla="*/ 35249 h 585693"/>
                <a:gd name="connsiteX88" fmla="*/ 535901 w 608814"/>
                <a:gd name="connsiteY88" fmla="*/ 40956 h 585693"/>
                <a:gd name="connsiteX89" fmla="*/ 554981 w 608814"/>
                <a:gd name="connsiteY89" fmla="*/ 73996 h 585693"/>
                <a:gd name="connsiteX90" fmla="*/ 556640 w 608814"/>
                <a:gd name="connsiteY90" fmla="*/ 85961 h 585693"/>
                <a:gd name="connsiteX91" fmla="*/ 549266 w 608814"/>
                <a:gd name="connsiteY91" fmla="*/ 95440 h 585693"/>
                <a:gd name="connsiteX92" fmla="*/ 534887 w 608814"/>
                <a:gd name="connsiteY92" fmla="*/ 103815 h 585693"/>
                <a:gd name="connsiteX93" fmla="*/ 535993 w 608814"/>
                <a:gd name="connsiteY93" fmla="*/ 115044 h 585693"/>
                <a:gd name="connsiteX94" fmla="*/ 535717 w 608814"/>
                <a:gd name="connsiteY94" fmla="*/ 117621 h 585693"/>
                <a:gd name="connsiteX95" fmla="*/ 521153 w 608814"/>
                <a:gd name="connsiteY95" fmla="*/ 117621 h 585693"/>
                <a:gd name="connsiteX96" fmla="*/ 466126 w 608814"/>
                <a:gd name="connsiteY96" fmla="*/ 172565 h 585693"/>
                <a:gd name="connsiteX97" fmla="*/ 466126 w 608814"/>
                <a:gd name="connsiteY97" fmla="*/ 229719 h 585693"/>
                <a:gd name="connsiteX98" fmla="*/ 466126 w 608814"/>
                <a:gd name="connsiteY98" fmla="*/ 242604 h 585693"/>
                <a:gd name="connsiteX99" fmla="*/ 453590 w 608814"/>
                <a:gd name="connsiteY99" fmla="*/ 229995 h 585693"/>
                <a:gd name="connsiteX100" fmla="*/ 421330 w 608814"/>
                <a:gd name="connsiteY100" fmla="*/ 219319 h 585693"/>
                <a:gd name="connsiteX101" fmla="*/ 411928 w 608814"/>
                <a:gd name="connsiteY101" fmla="*/ 219319 h 585693"/>
                <a:gd name="connsiteX102" fmla="*/ 410914 w 608814"/>
                <a:gd name="connsiteY102" fmla="*/ 214257 h 585693"/>
                <a:gd name="connsiteX103" fmla="*/ 410914 w 608814"/>
                <a:gd name="connsiteY103" fmla="*/ 198059 h 585693"/>
                <a:gd name="connsiteX104" fmla="*/ 391373 w 608814"/>
                <a:gd name="connsiteY104" fmla="*/ 186463 h 585693"/>
                <a:gd name="connsiteX105" fmla="*/ 377086 w 608814"/>
                <a:gd name="connsiteY105" fmla="*/ 194746 h 585693"/>
                <a:gd name="connsiteX106" fmla="*/ 365104 w 608814"/>
                <a:gd name="connsiteY106" fmla="*/ 196310 h 585693"/>
                <a:gd name="connsiteX107" fmla="*/ 355610 w 608814"/>
                <a:gd name="connsiteY107" fmla="*/ 189040 h 585693"/>
                <a:gd name="connsiteX108" fmla="*/ 336530 w 608814"/>
                <a:gd name="connsiteY108" fmla="*/ 155999 h 585693"/>
                <a:gd name="connsiteX109" fmla="*/ 342245 w 608814"/>
                <a:gd name="connsiteY109" fmla="*/ 134463 h 585693"/>
                <a:gd name="connsiteX110" fmla="*/ 356716 w 608814"/>
                <a:gd name="connsiteY110" fmla="*/ 126180 h 585693"/>
                <a:gd name="connsiteX111" fmla="*/ 355518 w 608814"/>
                <a:gd name="connsiteY111" fmla="*/ 115044 h 585693"/>
                <a:gd name="connsiteX112" fmla="*/ 356716 w 608814"/>
                <a:gd name="connsiteY112" fmla="*/ 103815 h 585693"/>
                <a:gd name="connsiteX113" fmla="*/ 342245 w 608814"/>
                <a:gd name="connsiteY113" fmla="*/ 95440 h 585693"/>
                <a:gd name="connsiteX114" fmla="*/ 336530 w 608814"/>
                <a:gd name="connsiteY114" fmla="*/ 73996 h 585693"/>
                <a:gd name="connsiteX115" fmla="*/ 355610 w 608814"/>
                <a:gd name="connsiteY115" fmla="*/ 40956 h 585693"/>
                <a:gd name="connsiteX116" fmla="*/ 365104 w 608814"/>
                <a:gd name="connsiteY116" fmla="*/ 33685 h 585693"/>
                <a:gd name="connsiteX117" fmla="*/ 377086 w 608814"/>
                <a:gd name="connsiteY117" fmla="*/ 35249 h 585693"/>
                <a:gd name="connsiteX118" fmla="*/ 391373 w 608814"/>
                <a:gd name="connsiteY118" fmla="*/ 43533 h 585693"/>
                <a:gd name="connsiteX119" fmla="*/ 410914 w 608814"/>
                <a:gd name="connsiteY119" fmla="*/ 31936 h 585693"/>
                <a:gd name="connsiteX120" fmla="*/ 410914 w 608814"/>
                <a:gd name="connsiteY120" fmla="*/ 15738 h 585693"/>
                <a:gd name="connsiteX121" fmla="*/ 426676 w 608814"/>
                <a:gd name="connsiteY121" fmla="*/ 0 h 5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608814" h="585693">
                  <a:moveTo>
                    <a:pt x="195114" y="351627"/>
                  </a:moveTo>
                  <a:lnTo>
                    <a:pt x="258290" y="351627"/>
                  </a:lnTo>
                  <a:cubicBezTo>
                    <a:pt x="271848" y="351627"/>
                    <a:pt x="282731" y="362580"/>
                    <a:pt x="282731" y="376018"/>
                  </a:cubicBezTo>
                  <a:lnTo>
                    <a:pt x="282731" y="561210"/>
                  </a:lnTo>
                  <a:cubicBezTo>
                    <a:pt x="282731" y="574740"/>
                    <a:pt x="271848" y="585693"/>
                    <a:pt x="258290" y="585693"/>
                  </a:cubicBezTo>
                  <a:lnTo>
                    <a:pt x="195114" y="585693"/>
                  </a:lnTo>
                  <a:cubicBezTo>
                    <a:pt x="181556" y="585693"/>
                    <a:pt x="170673" y="574740"/>
                    <a:pt x="170673" y="561210"/>
                  </a:cubicBezTo>
                  <a:lnTo>
                    <a:pt x="170673" y="376018"/>
                  </a:lnTo>
                  <a:cubicBezTo>
                    <a:pt x="170673" y="362580"/>
                    <a:pt x="181556" y="351627"/>
                    <a:pt x="195114" y="351627"/>
                  </a:cubicBezTo>
                  <a:close/>
                  <a:moveTo>
                    <a:pt x="358100" y="249872"/>
                  </a:moveTo>
                  <a:lnTo>
                    <a:pt x="421316" y="249872"/>
                  </a:lnTo>
                  <a:cubicBezTo>
                    <a:pt x="434771" y="249872"/>
                    <a:pt x="445737" y="260735"/>
                    <a:pt x="445737" y="274267"/>
                  </a:cubicBezTo>
                  <a:lnTo>
                    <a:pt x="445737" y="561206"/>
                  </a:lnTo>
                  <a:cubicBezTo>
                    <a:pt x="445737" y="574738"/>
                    <a:pt x="434771" y="585693"/>
                    <a:pt x="421316" y="585693"/>
                  </a:cubicBezTo>
                  <a:lnTo>
                    <a:pt x="358100" y="585693"/>
                  </a:lnTo>
                  <a:cubicBezTo>
                    <a:pt x="344645" y="585693"/>
                    <a:pt x="333679" y="574738"/>
                    <a:pt x="333679" y="561206"/>
                  </a:cubicBezTo>
                  <a:lnTo>
                    <a:pt x="333679" y="274267"/>
                  </a:lnTo>
                  <a:cubicBezTo>
                    <a:pt x="333679" y="260735"/>
                    <a:pt x="344645" y="249872"/>
                    <a:pt x="358100" y="249872"/>
                  </a:cubicBezTo>
                  <a:close/>
                  <a:moveTo>
                    <a:pt x="140260" y="224680"/>
                  </a:moveTo>
                  <a:cubicBezTo>
                    <a:pt x="168749" y="224680"/>
                    <a:pt x="191844" y="247711"/>
                    <a:pt x="191844" y="276122"/>
                  </a:cubicBezTo>
                  <a:cubicBezTo>
                    <a:pt x="191844" y="304533"/>
                    <a:pt x="168749" y="327564"/>
                    <a:pt x="140260" y="327564"/>
                  </a:cubicBezTo>
                  <a:cubicBezTo>
                    <a:pt x="111771" y="327564"/>
                    <a:pt x="88676" y="304533"/>
                    <a:pt x="88676" y="276122"/>
                  </a:cubicBezTo>
                  <a:cubicBezTo>
                    <a:pt x="88676" y="247711"/>
                    <a:pt x="111771" y="224680"/>
                    <a:pt x="140260" y="224680"/>
                  </a:cubicBezTo>
                  <a:close/>
                  <a:moveTo>
                    <a:pt x="521177" y="148117"/>
                  </a:moveTo>
                  <a:lnTo>
                    <a:pt x="584301" y="148117"/>
                  </a:lnTo>
                  <a:cubicBezTo>
                    <a:pt x="597848" y="148117"/>
                    <a:pt x="608814" y="159070"/>
                    <a:pt x="608814" y="172601"/>
                  </a:cubicBezTo>
                  <a:lnTo>
                    <a:pt x="608814" y="561209"/>
                  </a:lnTo>
                  <a:cubicBezTo>
                    <a:pt x="608814" y="574740"/>
                    <a:pt x="597848" y="585693"/>
                    <a:pt x="584301" y="585693"/>
                  </a:cubicBezTo>
                  <a:lnTo>
                    <a:pt x="521177" y="585693"/>
                  </a:lnTo>
                  <a:cubicBezTo>
                    <a:pt x="507722" y="585693"/>
                    <a:pt x="496756" y="574740"/>
                    <a:pt x="496756" y="561209"/>
                  </a:cubicBezTo>
                  <a:lnTo>
                    <a:pt x="496756" y="172601"/>
                  </a:lnTo>
                  <a:cubicBezTo>
                    <a:pt x="496756" y="159070"/>
                    <a:pt x="507722" y="148117"/>
                    <a:pt x="521177" y="148117"/>
                  </a:cubicBezTo>
                  <a:close/>
                  <a:moveTo>
                    <a:pt x="116229" y="131322"/>
                  </a:moveTo>
                  <a:lnTo>
                    <a:pt x="164246" y="131322"/>
                  </a:lnTo>
                  <a:cubicBezTo>
                    <a:pt x="175214" y="131322"/>
                    <a:pt x="184061" y="140159"/>
                    <a:pt x="184061" y="151113"/>
                  </a:cubicBezTo>
                  <a:lnTo>
                    <a:pt x="184061" y="171457"/>
                  </a:lnTo>
                  <a:cubicBezTo>
                    <a:pt x="193001" y="175231"/>
                    <a:pt x="201019" y="180386"/>
                    <a:pt x="208669" y="186094"/>
                  </a:cubicBezTo>
                  <a:lnTo>
                    <a:pt x="226641" y="175692"/>
                  </a:lnTo>
                  <a:cubicBezTo>
                    <a:pt x="236134" y="170261"/>
                    <a:pt x="248300" y="173482"/>
                    <a:pt x="253737" y="182964"/>
                  </a:cubicBezTo>
                  <a:lnTo>
                    <a:pt x="277792" y="224572"/>
                  </a:lnTo>
                  <a:cubicBezTo>
                    <a:pt x="280465" y="229083"/>
                    <a:pt x="281110" y="234514"/>
                    <a:pt x="279727" y="239577"/>
                  </a:cubicBezTo>
                  <a:cubicBezTo>
                    <a:pt x="278437" y="244640"/>
                    <a:pt x="275119" y="248966"/>
                    <a:pt x="270511" y="251544"/>
                  </a:cubicBezTo>
                  <a:lnTo>
                    <a:pt x="252355" y="262038"/>
                  </a:lnTo>
                  <a:cubicBezTo>
                    <a:pt x="253000" y="266733"/>
                    <a:pt x="253829" y="271335"/>
                    <a:pt x="253829" y="276122"/>
                  </a:cubicBezTo>
                  <a:cubicBezTo>
                    <a:pt x="253829" y="281001"/>
                    <a:pt x="253000" y="285604"/>
                    <a:pt x="252355" y="290206"/>
                  </a:cubicBezTo>
                  <a:lnTo>
                    <a:pt x="270511" y="300700"/>
                  </a:lnTo>
                  <a:cubicBezTo>
                    <a:pt x="279174" y="305671"/>
                    <a:pt x="282308" y="316165"/>
                    <a:pt x="278714" y="325094"/>
                  </a:cubicBezTo>
                  <a:cubicBezTo>
                    <a:pt x="272354" y="322609"/>
                    <a:pt x="265442" y="321136"/>
                    <a:pt x="258253" y="321136"/>
                  </a:cubicBezTo>
                  <a:lnTo>
                    <a:pt x="195858" y="321136"/>
                  </a:lnTo>
                  <a:cubicBezTo>
                    <a:pt x="205904" y="308709"/>
                    <a:pt x="212171" y="293244"/>
                    <a:pt x="212171" y="276122"/>
                  </a:cubicBezTo>
                  <a:cubicBezTo>
                    <a:pt x="212171" y="236539"/>
                    <a:pt x="179914" y="204320"/>
                    <a:pt x="140191" y="204320"/>
                  </a:cubicBezTo>
                  <a:cubicBezTo>
                    <a:pt x="100561" y="204320"/>
                    <a:pt x="68304" y="236539"/>
                    <a:pt x="68304" y="276122"/>
                  </a:cubicBezTo>
                  <a:cubicBezTo>
                    <a:pt x="68304" y="315797"/>
                    <a:pt x="100561" y="348016"/>
                    <a:pt x="140191" y="348016"/>
                  </a:cubicBezTo>
                  <a:cubicBezTo>
                    <a:pt x="143048" y="348016"/>
                    <a:pt x="145721" y="347463"/>
                    <a:pt x="148486" y="347095"/>
                  </a:cubicBezTo>
                  <a:cubicBezTo>
                    <a:pt x="143233" y="355564"/>
                    <a:pt x="140099" y="365414"/>
                    <a:pt x="140099" y="376000"/>
                  </a:cubicBezTo>
                  <a:lnTo>
                    <a:pt x="140099" y="420922"/>
                  </a:lnTo>
                  <a:lnTo>
                    <a:pt x="116229" y="420922"/>
                  </a:lnTo>
                  <a:cubicBezTo>
                    <a:pt x="105261" y="420922"/>
                    <a:pt x="96413" y="412085"/>
                    <a:pt x="96413" y="401131"/>
                  </a:cubicBezTo>
                  <a:lnTo>
                    <a:pt x="96413" y="380787"/>
                  </a:lnTo>
                  <a:cubicBezTo>
                    <a:pt x="87474" y="377013"/>
                    <a:pt x="79455" y="371950"/>
                    <a:pt x="71806" y="366150"/>
                  </a:cubicBezTo>
                  <a:lnTo>
                    <a:pt x="53742" y="376552"/>
                  </a:lnTo>
                  <a:cubicBezTo>
                    <a:pt x="49226" y="379222"/>
                    <a:pt x="43788" y="379866"/>
                    <a:pt x="38719" y="378577"/>
                  </a:cubicBezTo>
                  <a:cubicBezTo>
                    <a:pt x="33650" y="377197"/>
                    <a:pt x="29318" y="373883"/>
                    <a:pt x="26738" y="369372"/>
                  </a:cubicBezTo>
                  <a:lnTo>
                    <a:pt x="2683" y="327764"/>
                  </a:lnTo>
                  <a:cubicBezTo>
                    <a:pt x="-2847" y="318282"/>
                    <a:pt x="471" y="306131"/>
                    <a:pt x="9872" y="300700"/>
                  </a:cubicBezTo>
                  <a:lnTo>
                    <a:pt x="28120" y="290206"/>
                  </a:lnTo>
                  <a:cubicBezTo>
                    <a:pt x="27475" y="285604"/>
                    <a:pt x="26645" y="281001"/>
                    <a:pt x="26645" y="276122"/>
                  </a:cubicBezTo>
                  <a:cubicBezTo>
                    <a:pt x="26645" y="271335"/>
                    <a:pt x="27475" y="266733"/>
                    <a:pt x="28120" y="262038"/>
                  </a:cubicBezTo>
                  <a:lnTo>
                    <a:pt x="9872" y="251544"/>
                  </a:lnTo>
                  <a:cubicBezTo>
                    <a:pt x="471" y="246113"/>
                    <a:pt x="-2847" y="233962"/>
                    <a:pt x="2683" y="224572"/>
                  </a:cubicBezTo>
                  <a:lnTo>
                    <a:pt x="26738" y="182964"/>
                  </a:lnTo>
                  <a:cubicBezTo>
                    <a:pt x="29318" y="178361"/>
                    <a:pt x="33650" y="175139"/>
                    <a:pt x="38719" y="173759"/>
                  </a:cubicBezTo>
                  <a:cubicBezTo>
                    <a:pt x="43788" y="172378"/>
                    <a:pt x="49226" y="173114"/>
                    <a:pt x="53742" y="175692"/>
                  </a:cubicBezTo>
                  <a:lnTo>
                    <a:pt x="71806" y="186094"/>
                  </a:lnTo>
                  <a:cubicBezTo>
                    <a:pt x="79455" y="180386"/>
                    <a:pt x="87474" y="175231"/>
                    <a:pt x="96413" y="171457"/>
                  </a:cubicBezTo>
                  <a:lnTo>
                    <a:pt x="96413" y="151113"/>
                  </a:lnTo>
                  <a:cubicBezTo>
                    <a:pt x="96413" y="140159"/>
                    <a:pt x="105261" y="131322"/>
                    <a:pt x="116229" y="131322"/>
                  </a:cubicBezTo>
                  <a:close/>
                  <a:moveTo>
                    <a:pt x="445756" y="83476"/>
                  </a:moveTo>
                  <a:cubicBezTo>
                    <a:pt x="428335" y="83476"/>
                    <a:pt x="414140" y="97557"/>
                    <a:pt x="414140" y="115044"/>
                  </a:cubicBezTo>
                  <a:cubicBezTo>
                    <a:pt x="414140" y="132438"/>
                    <a:pt x="428335" y="146520"/>
                    <a:pt x="445756" y="146520"/>
                  </a:cubicBezTo>
                  <a:cubicBezTo>
                    <a:pt x="463176" y="146520"/>
                    <a:pt x="477371" y="132438"/>
                    <a:pt x="477371" y="115044"/>
                  </a:cubicBezTo>
                  <a:cubicBezTo>
                    <a:pt x="477371" y="97557"/>
                    <a:pt x="463176" y="83476"/>
                    <a:pt x="445756" y="83476"/>
                  </a:cubicBezTo>
                  <a:close/>
                  <a:moveTo>
                    <a:pt x="426676" y="0"/>
                  </a:moveTo>
                  <a:lnTo>
                    <a:pt x="464835" y="0"/>
                  </a:lnTo>
                  <a:cubicBezTo>
                    <a:pt x="473500" y="0"/>
                    <a:pt x="480597" y="7087"/>
                    <a:pt x="480597" y="15738"/>
                  </a:cubicBezTo>
                  <a:lnTo>
                    <a:pt x="480597" y="31936"/>
                  </a:lnTo>
                  <a:cubicBezTo>
                    <a:pt x="487694" y="34881"/>
                    <a:pt x="494054" y="38931"/>
                    <a:pt x="500138" y="43533"/>
                  </a:cubicBezTo>
                  <a:lnTo>
                    <a:pt x="514425" y="35249"/>
                  </a:lnTo>
                  <a:cubicBezTo>
                    <a:pt x="521983" y="30924"/>
                    <a:pt x="531569" y="33501"/>
                    <a:pt x="535901" y="40956"/>
                  </a:cubicBezTo>
                  <a:lnTo>
                    <a:pt x="554981" y="73996"/>
                  </a:lnTo>
                  <a:cubicBezTo>
                    <a:pt x="557101" y="77585"/>
                    <a:pt x="557654" y="81911"/>
                    <a:pt x="556640" y="85961"/>
                  </a:cubicBezTo>
                  <a:cubicBezTo>
                    <a:pt x="555534" y="89918"/>
                    <a:pt x="552861" y="93415"/>
                    <a:pt x="549266" y="95440"/>
                  </a:cubicBezTo>
                  <a:lnTo>
                    <a:pt x="534887" y="103815"/>
                  </a:lnTo>
                  <a:cubicBezTo>
                    <a:pt x="535348" y="107497"/>
                    <a:pt x="535993" y="111178"/>
                    <a:pt x="535993" y="115044"/>
                  </a:cubicBezTo>
                  <a:cubicBezTo>
                    <a:pt x="535993" y="115872"/>
                    <a:pt x="535809" y="116700"/>
                    <a:pt x="535717" y="117621"/>
                  </a:cubicBezTo>
                  <a:lnTo>
                    <a:pt x="521153" y="117621"/>
                  </a:lnTo>
                  <a:cubicBezTo>
                    <a:pt x="490828" y="117621"/>
                    <a:pt x="466126" y="142286"/>
                    <a:pt x="466126" y="172565"/>
                  </a:cubicBezTo>
                  <a:lnTo>
                    <a:pt x="466126" y="229719"/>
                  </a:lnTo>
                  <a:lnTo>
                    <a:pt x="466126" y="242604"/>
                  </a:lnTo>
                  <a:cubicBezTo>
                    <a:pt x="462715" y="237726"/>
                    <a:pt x="458383" y="233493"/>
                    <a:pt x="453590" y="229995"/>
                  </a:cubicBezTo>
                  <a:cubicBezTo>
                    <a:pt x="444465" y="223369"/>
                    <a:pt x="433404" y="219319"/>
                    <a:pt x="421330" y="219319"/>
                  </a:cubicBezTo>
                  <a:lnTo>
                    <a:pt x="411928" y="219319"/>
                  </a:lnTo>
                  <a:cubicBezTo>
                    <a:pt x="411375" y="217755"/>
                    <a:pt x="410914" y="216098"/>
                    <a:pt x="410914" y="214257"/>
                  </a:cubicBezTo>
                  <a:lnTo>
                    <a:pt x="410914" y="198059"/>
                  </a:lnTo>
                  <a:cubicBezTo>
                    <a:pt x="403817" y="195114"/>
                    <a:pt x="397457" y="191064"/>
                    <a:pt x="391373" y="186463"/>
                  </a:cubicBezTo>
                  <a:lnTo>
                    <a:pt x="377086" y="194746"/>
                  </a:lnTo>
                  <a:cubicBezTo>
                    <a:pt x="373492" y="196863"/>
                    <a:pt x="369160" y="197415"/>
                    <a:pt x="365104" y="196310"/>
                  </a:cubicBezTo>
                  <a:cubicBezTo>
                    <a:pt x="361140" y="195206"/>
                    <a:pt x="357638" y="192629"/>
                    <a:pt x="355610" y="189040"/>
                  </a:cubicBezTo>
                  <a:lnTo>
                    <a:pt x="336530" y="155999"/>
                  </a:lnTo>
                  <a:cubicBezTo>
                    <a:pt x="332198" y="148452"/>
                    <a:pt x="334687" y="138881"/>
                    <a:pt x="342245" y="134463"/>
                  </a:cubicBezTo>
                  <a:lnTo>
                    <a:pt x="356716" y="126180"/>
                  </a:lnTo>
                  <a:cubicBezTo>
                    <a:pt x="356163" y="122498"/>
                    <a:pt x="355518" y="118817"/>
                    <a:pt x="355518" y="115044"/>
                  </a:cubicBezTo>
                  <a:cubicBezTo>
                    <a:pt x="355518" y="111178"/>
                    <a:pt x="356163" y="107497"/>
                    <a:pt x="356716" y="103815"/>
                  </a:cubicBezTo>
                  <a:lnTo>
                    <a:pt x="342245" y="95440"/>
                  </a:lnTo>
                  <a:cubicBezTo>
                    <a:pt x="334687" y="91115"/>
                    <a:pt x="332198" y="81543"/>
                    <a:pt x="336530" y="73996"/>
                  </a:cubicBezTo>
                  <a:lnTo>
                    <a:pt x="355610" y="40956"/>
                  </a:lnTo>
                  <a:cubicBezTo>
                    <a:pt x="357638" y="37366"/>
                    <a:pt x="361140" y="34789"/>
                    <a:pt x="365104" y="33685"/>
                  </a:cubicBezTo>
                  <a:cubicBezTo>
                    <a:pt x="369160" y="32580"/>
                    <a:pt x="373492" y="33133"/>
                    <a:pt x="377086" y="35249"/>
                  </a:cubicBezTo>
                  <a:lnTo>
                    <a:pt x="391373" y="43533"/>
                  </a:lnTo>
                  <a:cubicBezTo>
                    <a:pt x="397457" y="38931"/>
                    <a:pt x="403817" y="34881"/>
                    <a:pt x="410914" y="31936"/>
                  </a:cubicBezTo>
                  <a:lnTo>
                    <a:pt x="410914" y="15738"/>
                  </a:lnTo>
                  <a:cubicBezTo>
                    <a:pt x="410914" y="7087"/>
                    <a:pt x="418011" y="0"/>
                    <a:pt x="426676" y="0"/>
                  </a:cubicBezTo>
                  <a:close/>
                </a:path>
              </a:pathLst>
            </a:custGeom>
            <a:solidFill>
              <a:schemeClr val="tx1">
                <a:lumMod val="50000"/>
                <a:lumOff val="50000"/>
              </a:schemeClr>
            </a:solidFill>
            <a:ln>
              <a:noFill/>
            </a:ln>
          </p:spPr>
        </p:sp>
        <p:sp>
          <p:nvSpPr>
            <p:cNvPr id="11" name="iṥ1íḓê">
              <a:extLst>
                <a:ext uri="{FF2B5EF4-FFF2-40B4-BE49-F238E27FC236}">
                  <a16:creationId xmlns:a16="http://schemas.microsoft.com/office/drawing/2014/main" id="{2580716F-42DC-4F51-BC28-CA2536823717}"/>
                </a:ext>
              </a:extLst>
            </p:cNvPr>
            <p:cNvSpPr/>
            <p:nvPr/>
          </p:nvSpPr>
          <p:spPr>
            <a:xfrm>
              <a:off x="4597747" y="3789040"/>
              <a:ext cx="1187303" cy="1332509"/>
            </a:xfrm>
            <a:custGeom>
              <a:avLst/>
              <a:gdLst>
                <a:gd name="connsiteX0" fmla="*/ 316070 w 720222"/>
                <a:gd name="connsiteY0" fmla="*/ 0 h 808304"/>
                <a:gd name="connsiteX1" fmla="*/ 720222 w 720222"/>
                <a:gd name="connsiteY1" fmla="*/ 404152 h 808304"/>
                <a:gd name="connsiteX2" fmla="*/ 316070 w 720222"/>
                <a:gd name="connsiteY2" fmla="*/ 808304 h 808304"/>
                <a:gd name="connsiteX3" fmla="*/ 30291 w 720222"/>
                <a:gd name="connsiteY3" fmla="*/ 689931 h 808304"/>
                <a:gd name="connsiteX4" fmla="*/ 0 w 720222"/>
                <a:gd name="connsiteY4" fmla="*/ 653217 h 808304"/>
                <a:gd name="connsiteX5" fmla="*/ 19059 w 720222"/>
                <a:gd name="connsiteY5" fmla="*/ 630117 h 808304"/>
                <a:gd name="connsiteX6" fmla="*/ 88082 w 720222"/>
                <a:gd name="connsiteY6" fmla="*/ 404152 h 808304"/>
                <a:gd name="connsiteX7" fmla="*/ 19059 w 720222"/>
                <a:gd name="connsiteY7" fmla="*/ 178187 h 808304"/>
                <a:gd name="connsiteX8" fmla="*/ 0 w 720222"/>
                <a:gd name="connsiteY8" fmla="*/ 155087 h 808304"/>
                <a:gd name="connsiteX9" fmla="*/ 30291 w 720222"/>
                <a:gd name="connsiteY9" fmla="*/ 118373 h 808304"/>
                <a:gd name="connsiteX10" fmla="*/ 316070 w 720222"/>
                <a:gd name="connsiteY10" fmla="*/ 0 h 80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222" h="808304">
                  <a:moveTo>
                    <a:pt x="316070" y="0"/>
                  </a:moveTo>
                  <a:cubicBezTo>
                    <a:pt x="539277" y="0"/>
                    <a:pt x="720222" y="180945"/>
                    <a:pt x="720222" y="404152"/>
                  </a:cubicBezTo>
                  <a:cubicBezTo>
                    <a:pt x="720222" y="627359"/>
                    <a:pt x="539277" y="808304"/>
                    <a:pt x="316070" y="808304"/>
                  </a:cubicBezTo>
                  <a:cubicBezTo>
                    <a:pt x="204467" y="808304"/>
                    <a:pt x="103429" y="763068"/>
                    <a:pt x="30291" y="689931"/>
                  </a:cubicBezTo>
                  <a:lnTo>
                    <a:pt x="0" y="653217"/>
                  </a:lnTo>
                  <a:lnTo>
                    <a:pt x="19059" y="630117"/>
                  </a:lnTo>
                  <a:cubicBezTo>
                    <a:pt x="62637" y="565614"/>
                    <a:pt x="88082" y="487855"/>
                    <a:pt x="88082" y="404152"/>
                  </a:cubicBezTo>
                  <a:cubicBezTo>
                    <a:pt x="88082" y="320450"/>
                    <a:pt x="62637" y="242690"/>
                    <a:pt x="19059" y="178187"/>
                  </a:cubicBezTo>
                  <a:lnTo>
                    <a:pt x="0" y="155087"/>
                  </a:lnTo>
                  <a:lnTo>
                    <a:pt x="30291" y="118373"/>
                  </a:lnTo>
                  <a:cubicBezTo>
                    <a:pt x="103429" y="45236"/>
                    <a:pt x="204467" y="0"/>
                    <a:pt x="316070" y="0"/>
                  </a:cubicBezTo>
                  <a:close/>
                </a:path>
              </a:pathLst>
            </a:custGeom>
            <a:solidFill>
              <a:schemeClr val="accent1"/>
            </a:solidFill>
            <a:ln w="57150">
              <a:solidFill>
                <a:schemeClr val="bg1"/>
              </a:solidFill>
              <a:miter lim="400000"/>
            </a:ln>
          </p:spPr>
          <p:txBody>
            <a:bodyPr wrap="square" lIns="19050" tIns="19050" rIns="19050" bIns="19050" anchor="ctr">
              <a:noAutofit/>
            </a:bodyPr>
            <a:lstStyle/>
            <a:p>
              <a:endParaRPr sz="2000"/>
            </a:p>
          </p:txBody>
        </p:sp>
        <p:sp>
          <p:nvSpPr>
            <p:cNvPr id="12" name="ïśḻíḍe">
              <a:extLst>
                <a:ext uri="{FF2B5EF4-FFF2-40B4-BE49-F238E27FC236}">
                  <a16:creationId xmlns:a16="http://schemas.microsoft.com/office/drawing/2014/main" id="{5ABD545E-F8D5-4D77-972E-F78BD9555269}"/>
                </a:ext>
              </a:extLst>
            </p:cNvPr>
            <p:cNvSpPr/>
            <p:nvPr/>
          </p:nvSpPr>
          <p:spPr bwMode="auto">
            <a:xfrm>
              <a:off x="4817006" y="4211021"/>
              <a:ext cx="603581" cy="488547"/>
            </a:xfrm>
            <a:custGeom>
              <a:avLst/>
              <a:gdLst>
                <a:gd name="connsiteX0" fmla="*/ 355420 w 607568"/>
                <a:gd name="connsiteY0" fmla="*/ 250307 h 491771"/>
                <a:gd name="connsiteX1" fmla="*/ 352312 w 607568"/>
                <a:gd name="connsiteY1" fmla="*/ 251812 h 491771"/>
                <a:gd name="connsiteX2" fmla="*/ 321042 w 607568"/>
                <a:gd name="connsiteY2" fmla="*/ 289814 h 491771"/>
                <a:gd name="connsiteX3" fmla="*/ 321513 w 607568"/>
                <a:gd name="connsiteY3" fmla="*/ 295364 h 491771"/>
                <a:gd name="connsiteX4" fmla="*/ 369736 w 607568"/>
                <a:gd name="connsiteY4" fmla="*/ 338257 h 491771"/>
                <a:gd name="connsiteX5" fmla="*/ 371997 w 607568"/>
                <a:gd name="connsiteY5" fmla="*/ 339104 h 491771"/>
                <a:gd name="connsiteX6" fmla="*/ 373127 w 607568"/>
                <a:gd name="connsiteY6" fmla="*/ 338916 h 491771"/>
                <a:gd name="connsiteX7" fmla="*/ 375293 w 607568"/>
                <a:gd name="connsiteY7" fmla="*/ 336282 h 491771"/>
                <a:gd name="connsiteX8" fmla="*/ 383676 w 607568"/>
                <a:gd name="connsiteY8" fmla="*/ 279467 h 491771"/>
                <a:gd name="connsiteX9" fmla="*/ 376424 w 607568"/>
                <a:gd name="connsiteY9" fmla="*/ 263287 h 491771"/>
                <a:gd name="connsiteX10" fmla="*/ 357681 w 607568"/>
                <a:gd name="connsiteY10" fmla="*/ 250965 h 491771"/>
                <a:gd name="connsiteX11" fmla="*/ 355420 w 607568"/>
                <a:gd name="connsiteY11" fmla="*/ 250307 h 491771"/>
                <a:gd name="connsiteX12" fmla="*/ 258879 w 607568"/>
                <a:gd name="connsiteY12" fmla="*/ 250307 h 491771"/>
                <a:gd name="connsiteX13" fmla="*/ 256712 w 607568"/>
                <a:gd name="connsiteY13" fmla="*/ 250965 h 491771"/>
                <a:gd name="connsiteX14" fmla="*/ 237969 w 607568"/>
                <a:gd name="connsiteY14" fmla="*/ 263287 h 491771"/>
                <a:gd name="connsiteX15" fmla="*/ 230717 w 607568"/>
                <a:gd name="connsiteY15" fmla="*/ 279467 h 491771"/>
                <a:gd name="connsiteX16" fmla="*/ 239100 w 607568"/>
                <a:gd name="connsiteY16" fmla="*/ 336282 h 491771"/>
                <a:gd name="connsiteX17" fmla="*/ 241266 w 607568"/>
                <a:gd name="connsiteY17" fmla="*/ 338916 h 491771"/>
                <a:gd name="connsiteX18" fmla="*/ 242396 w 607568"/>
                <a:gd name="connsiteY18" fmla="*/ 339104 h 491771"/>
                <a:gd name="connsiteX19" fmla="*/ 244657 w 607568"/>
                <a:gd name="connsiteY19" fmla="*/ 338257 h 491771"/>
                <a:gd name="connsiteX20" fmla="*/ 292880 w 607568"/>
                <a:gd name="connsiteY20" fmla="*/ 295364 h 491771"/>
                <a:gd name="connsiteX21" fmla="*/ 293351 w 607568"/>
                <a:gd name="connsiteY21" fmla="*/ 289814 h 491771"/>
                <a:gd name="connsiteX22" fmla="*/ 261987 w 607568"/>
                <a:gd name="connsiteY22" fmla="*/ 251812 h 491771"/>
                <a:gd name="connsiteX23" fmla="*/ 258879 w 607568"/>
                <a:gd name="connsiteY23" fmla="*/ 250307 h 491771"/>
                <a:gd name="connsiteX24" fmla="*/ 500465 w 607568"/>
                <a:gd name="connsiteY24" fmla="*/ 66049 h 491771"/>
                <a:gd name="connsiteX25" fmla="*/ 565743 w 607568"/>
                <a:gd name="connsiteY25" fmla="*/ 130673 h 491771"/>
                <a:gd name="connsiteX26" fmla="*/ 566120 w 607568"/>
                <a:gd name="connsiteY26" fmla="*/ 130673 h 491771"/>
                <a:gd name="connsiteX27" fmla="*/ 580250 w 607568"/>
                <a:gd name="connsiteY27" fmla="*/ 160962 h 491771"/>
                <a:gd name="connsiteX28" fmla="*/ 560939 w 607568"/>
                <a:gd name="connsiteY28" fmla="*/ 182503 h 491771"/>
                <a:gd name="connsiteX29" fmla="*/ 531927 w 607568"/>
                <a:gd name="connsiteY29" fmla="*/ 223799 h 491771"/>
                <a:gd name="connsiteX30" fmla="*/ 528253 w 607568"/>
                <a:gd name="connsiteY30" fmla="*/ 234240 h 491771"/>
                <a:gd name="connsiteX31" fmla="*/ 530797 w 607568"/>
                <a:gd name="connsiteY31" fmla="*/ 246281 h 491771"/>
                <a:gd name="connsiteX32" fmla="*/ 545868 w 607568"/>
                <a:gd name="connsiteY32" fmla="*/ 261143 h 491771"/>
                <a:gd name="connsiteX33" fmla="*/ 558961 w 607568"/>
                <a:gd name="connsiteY33" fmla="*/ 263777 h 491771"/>
                <a:gd name="connsiteX34" fmla="*/ 597299 w 607568"/>
                <a:gd name="connsiteY34" fmla="*/ 301968 h 491771"/>
                <a:gd name="connsiteX35" fmla="*/ 607002 w 607568"/>
                <a:gd name="connsiteY35" fmla="*/ 350788 h 491771"/>
                <a:gd name="connsiteX36" fmla="*/ 601256 w 607568"/>
                <a:gd name="connsiteY36" fmla="*/ 373835 h 491771"/>
                <a:gd name="connsiteX37" fmla="*/ 579685 w 607568"/>
                <a:gd name="connsiteY37" fmla="*/ 384088 h 491771"/>
                <a:gd name="connsiteX38" fmla="*/ 490386 w 607568"/>
                <a:gd name="connsiteY38" fmla="*/ 384088 h 491771"/>
                <a:gd name="connsiteX39" fmla="*/ 467685 w 607568"/>
                <a:gd name="connsiteY39" fmla="*/ 310058 h 491771"/>
                <a:gd name="connsiteX40" fmla="*/ 431702 w 607568"/>
                <a:gd name="connsiteY40" fmla="*/ 267445 h 491771"/>
                <a:gd name="connsiteX41" fmla="*/ 441969 w 607568"/>
                <a:gd name="connsiteY41" fmla="*/ 263777 h 491771"/>
                <a:gd name="connsiteX42" fmla="*/ 455157 w 607568"/>
                <a:gd name="connsiteY42" fmla="*/ 261237 h 491771"/>
                <a:gd name="connsiteX43" fmla="*/ 470228 w 607568"/>
                <a:gd name="connsiteY43" fmla="*/ 246281 h 491771"/>
                <a:gd name="connsiteX44" fmla="*/ 472677 w 607568"/>
                <a:gd name="connsiteY44" fmla="*/ 234240 h 491771"/>
                <a:gd name="connsiteX45" fmla="*/ 469098 w 607568"/>
                <a:gd name="connsiteY45" fmla="*/ 223893 h 491771"/>
                <a:gd name="connsiteX46" fmla="*/ 439991 w 607568"/>
                <a:gd name="connsiteY46" fmla="*/ 182503 h 491771"/>
                <a:gd name="connsiteX47" fmla="*/ 426144 w 607568"/>
                <a:gd name="connsiteY47" fmla="*/ 172720 h 491771"/>
                <a:gd name="connsiteX48" fmla="*/ 441404 w 607568"/>
                <a:gd name="connsiteY48" fmla="*/ 143278 h 491771"/>
                <a:gd name="connsiteX49" fmla="*/ 439708 w 607568"/>
                <a:gd name="connsiteY49" fmla="*/ 107438 h 491771"/>
                <a:gd name="connsiteX50" fmla="*/ 500465 w 607568"/>
                <a:gd name="connsiteY50" fmla="*/ 66049 h 491771"/>
                <a:gd name="connsiteX51" fmla="*/ 107100 w 607568"/>
                <a:gd name="connsiteY51" fmla="*/ 66049 h 491771"/>
                <a:gd name="connsiteX52" fmla="*/ 171341 w 607568"/>
                <a:gd name="connsiteY52" fmla="*/ 123618 h 491771"/>
                <a:gd name="connsiteX53" fmla="*/ 172849 w 607568"/>
                <a:gd name="connsiteY53" fmla="*/ 143278 h 491771"/>
                <a:gd name="connsiteX54" fmla="*/ 184246 w 607568"/>
                <a:gd name="connsiteY54" fmla="*/ 168205 h 491771"/>
                <a:gd name="connsiteX55" fmla="*/ 167574 w 607568"/>
                <a:gd name="connsiteY55" fmla="*/ 182503 h 491771"/>
                <a:gd name="connsiteX56" fmla="*/ 138468 w 607568"/>
                <a:gd name="connsiteY56" fmla="*/ 223799 h 491771"/>
                <a:gd name="connsiteX57" fmla="*/ 134794 w 607568"/>
                <a:gd name="connsiteY57" fmla="*/ 234240 h 491771"/>
                <a:gd name="connsiteX58" fmla="*/ 137337 w 607568"/>
                <a:gd name="connsiteY58" fmla="*/ 246281 h 491771"/>
                <a:gd name="connsiteX59" fmla="*/ 152408 w 607568"/>
                <a:gd name="connsiteY59" fmla="*/ 261143 h 491771"/>
                <a:gd name="connsiteX60" fmla="*/ 165596 w 607568"/>
                <a:gd name="connsiteY60" fmla="*/ 263777 h 491771"/>
                <a:gd name="connsiteX61" fmla="*/ 179442 w 607568"/>
                <a:gd name="connsiteY61" fmla="*/ 268856 h 491771"/>
                <a:gd name="connsiteX62" fmla="*/ 146662 w 607568"/>
                <a:gd name="connsiteY62" fmla="*/ 310058 h 491771"/>
                <a:gd name="connsiteX63" fmla="*/ 123867 w 607568"/>
                <a:gd name="connsiteY63" fmla="*/ 384088 h 491771"/>
                <a:gd name="connsiteX64" fmla="*/ 27883 w 607568"/>
                <a:gd name="connsiteY64" fmla="*/ 384088 h 491771"/>
                <a:gd name="connsiteX65" fmla="*/ 6312 w 607568"/>
                <a:gd name="connsiteY65" fmla="*/ 373835 h 491771"/>
                <a:gd name="connsiteX66" fmla="*/ 566 w 607568"/>
                <a:gd name="connsiteY66" fmla="*/ 350788 h 491771"/>
                <a:gd name="connsiteX67" fmla="*/ 10268 w 607568"/>
                <a:gd name="connsiteY67" fmla="*/ 301968 h 491771"/>
                <a:gd name="connsiteX68" fmla="*/ 48606 w 607568"/>
                <a:gd name="connsiteY68" fmla="*/ 263777 h 491771"/>
                <a:gd name="connsiteX69" fmla="*/ 61699 w 607568"/>
                <a:gd name="connsiteY69" fmla="*/ 261237 h 491771"/>
                <a:gd name="connsiteX70" fmla="*/ 76770 w 607568"/>
                <a:gd name="connsiteY70" fmla="*/ 246281 h 491771"/>
                <a:gd name="connsiteX71" fmla="*/ 79313 w 607568"/>
                <a:gd name="connsiteY71" fmla="*/ 234240 h 491771"/>
                <a:gd name="connsiteX72" fmla="*/ 75639 w 607568"/>
                <a:gd name="connsiteY72" fmla="*/ 223893 h 491771"/>
                <a:gd name="connsiteX73" fmla="*/ 46628 w 607568"/>
                <a:gd name="connsiteY73" fmla="*/ 182503 h 491771"/>
                <a:gd name="connsiteX74" fmla="*/ 27318 w 607568"/>
                <a:gd name="connsiteY74" fmla="*/ 160962 h 491771"/>
                <a:gd name="connsiteX75" fmla="*/ 41447 w 607568"/>
                <a:gd name="connsiteY75" fmla="*/ 130673 h 491771"/>
                <a:gd name="connsiteX76" fmla="*/ 41824 w 607568"/>
                <a:gd name="connsiteY76" fmla="*/ 130673 h 491771"/>
                <a:gd name="connsiteX77" fmla="*/ 107100 w 607568"/>
                <a:gd name="connsiteY77" fmla="*/ 66049 h 491771"/>
                <a:gd name="connsiteX78" fmla="*/ 298626 w 607568"/>
                <a:gd name="connsiteY78" fmla="*/ 0 h 491771"/>
                <a:gd name="connsiteX79" fmla="*/ 315956 w 607568"/>
                <a:gd name="connsiteY79" fmla="*/ 0 h 491771"/>
                <a:gd name="connsiteX80" fmla="*/ 401854 w 607568"/>
                <a:gd name="connsiteY80" fmla="*/ 85787 h 491771"/>
                <a:gd name="connsiteX81" fmla="*/ 401854 w 607568"/>
                <a:gd name="connsiteY81" fmla="*/ 95476 h 491771"/>
                <a:gd name="connsiteX82" fmla="*/ 421633 w 607568"/>
                <a:gd name="connsiteY82" fmla="*/ 138840 h 491771"/>
                <a:gd name="connsiteX83" fmla="*/ 417960 w 607568"/>
                <a:gd name="connsiteY83" fmla="*/ 149281 h 491771"/>
                <a:gd name="connsiteX84" fmla="*/ 417112 w 607568"/>
                <a:gd name="connsiteY84" fmla="*/ 151068 h 491771"/>
                <a:gd name="connsiteX85" fmla="*/ 411273 w 607568"/>
                <a:gd name="connsiteY85" fmla="*/ 159534 h 491771"/>
                <a:gd name="connsiteX86" fmla="*/ 410896 w 607568"/>
                <a:gd name="connsiteY86" fmla="*/ 159910 h 491771"/>
                <a:gd name="connsiteX87" fmla="*/ 394037 w 607568"/>
                <a:gd name="connsiteY87" fmla="*/ 169787 h 491771"/>
                <a:gd name="connsiteX88" fmla="*/ 384900 w 607568"/>
                <a:gd name="connsiteY88" fmla="*/ 189541 h 491771"/>
                <a:gd name="connsiteX89" fmla="*/ 384712 w 607568"/>
                <a:gd name="connsiteY89" fmla="*/ 189823 h 491771"/>
                <a:gd name="connsiteX90" fmla="*/ 373316 w 607568"/>
                <a:gd name="connsiteY90" fmla="*/ 207131 h 491771"/>
                <a:gd name="connsiteX91" fmla="*/ 372750 w 607568"/>
                <a:gd name="connsiteY91" fmla="*/ 207789 h 491771"/>
                <a:gd name="connsiteX92" fmla="*/ 359847 w 607568"/>
                <a:gd name="connsiteY92" fmla="*/ 222275 h 491771"/>
                <a:gd name="connsiteX93" fmla="*/ 359188 w 607568"/>
                <a:gd name="connsiteY93" fmla="*/ 222934 h 491771"/>
                <a:gd name="connsiteX94" fmla="*/ 345154 w 607568"/>
                <a:gd name="connsiteY94" fmla="*/ 234598 h 491771"/>
                <a:gd name="connsiteX95" fmla="*/ 345625 w 607568"/>
                <a:gd name="connsiteY95" fmla="*/ 236855 h 491771"/>
                <a:gd name="connsiteX96" fmla="*/ 348639 w 607568"/>
                <a:gd name="connsiteY96" fmla="*/ 235538 h 491771"/>
                <a:gd name="connsiteX97" fmla="*/ 355514 w 607568"/>
                <a:gd name="connsiteY97" fmla="*/ 234033 h 491771"/>
                <a:gd name="connsiteX98" fmla="*/ 366628 w 607568"/>
                <a:gd name="connsiteY98" fmla="*/ 237326 h 491771"/>
                <a:gd name="connsiteX99" fmla="*/ 385371 w 607568"/>
                <a:gd name="connsiteY99" fmla="*/ 249648 h 491771"/>
                <a:gd name="connsiteX100" fmla="*/ 399876 w 607568"/>
                <a:gd name="connsiteY100" fmla="*/ 279373 h 491771"/>
                <a:gd name="connsiteX101" fmla="*/ 430016 w 607568"/>
                <a:gd name="connsiteY101" fmla="*/ 289814 h 491771"/>
                <a:gd name="connsiteX102" fmla="*/ 448382 w 607568"/>
                <a:gd name="connsiteY102" fmla="*/ 316058 h 491771"/>
                <a:gd name="connsiteX103" fmla="*/ 481630 w 607568"/>
                <a:gd name="connsiteY103" fmla="*/ 424515 h 491771"/>
                <a:gd name="connsiteX104" fmla="*/ 483891 w 607568"/>
                <a:gd name="connsiteY104" fmla="*/ 436461 h 491771"/>
                <a:gd name="connsiteX105" fmla="*/ 473718 w 607568"/>
                <a:gd name="connsiteY105" fmla="*/ 470700 h 491771"/>
                <a:gd name="connsiteX106" fmla="*/ 443956 w 607568"/>
                <a:gd name="connsiteY106" fmla="*/ 490360 h 491771"/>
                <a:gd name="connsiteX107" fmla="*/ 431805 w 607568"/>
                <a:gd name="connsiteY107" fmla="*/ 491771 h 491771"/>
                <a:gd name="connsiteX108" fmla="*/ 325375 w 607568"/>
                <a:gd name="connsiteY108" fmla="*/ 491771 h 491771"/>
                <a:gd name="connsiteX109" fmla="*/ 337430 w 607568"/>
                <a:gd name="connsiteY109" fmla="*/ 415296 h 491771"/>
                <a:gd name="connsiteX110" fmla="*/ 334605 w 607568"/>
                <a:gd name="connsiteY110" fmla="*/ 389052 h 491771"/>
                <a:gd name="connsiteX111" fmla="*/ 323962 w 607568"/>
                <a:gd name="connsiteY111" fmla="*/ 360927 h 491771"/>
                <a:gd name="connsiteX112" fmla="*/ 337430 w 607568"/>
                <a:gd name="connsiteY112" fmla="*/ 347476 h 491771"/>
                <a:gd name="connsiteX113" fmla="*/ 307196 w 607568"/>
                <a:gd name="connsiteY113" fmla="*/ 317281 h 491771"/>
                <a:gd name="connsiteX114" fmla="*/ 276868 w 607568"/>
                <a:gd name="connsiteY114" fmla="*/ 347476 h 491771"/>
                <a:gd name="connsiteX115" fmla="*/ 290337 w 607568"/>
                <a:gd name="connsiteY115" fmla="*/ 360927 h 491771"/>
                <a:gd name="connsiteX116" fmla="*/ 279694 w 607568"/>
                <a:gd name="connsiteY116" fmla="*/ 389052 h 491771"/>
                <a:gd name="connsiteX117" fmla="*/ 276963 w 607568"/>
                <a:gd name="connsiteY117" fmla="*/ 415296 h 491771"/>
                <a:gd name="connsiteX118" fmla="*/ 288736 w 607568"/>
                <a:gd name="connsiteY118" fmla="*/ 491771 h 491771"/>
                <a:gd name="connsiteX119" fmla="*/ 182493 w 607568"/>
                <a:gd name="connsiteY119" fmla="*/ 491771 h 491771"/>
                <a:gd name="connsiteX120" fmla="*/ 170437 w 607568"/>
                <a:gd name="connsiteY120" fmla="*/ 490360 h 491771"/>
                <a:gd name="connsiteX121" fmla="*/ 140675 w 607568"/>
                <a:gd name="connsiteY121" fmla="*/ 470700 h 491771"/>
                <a:gd name="connsiteX122" fmla="*/ 132669 w 607568"/>
                <a:gd name="connsiteY122" fmla="*/ 424515 h 491771"/>
                <a:gd name="connsiteX123" fmla="*/ 166011 w 607568"/>
                <a:gd name="connsiteY123" fmla="*/ 316058 h 491771"/>
                <a:gd name="connsiteX124" fmla="*/ 184377 w 607568"/>
                <a:gd name="connsiteY124" fmla="*/ 289814 h 491771"/>
                <a:gd name="connsiteX125" fmla="*/ 214517 w 607568"/>
                <a:gd name="connsiteY125" fmla="*/ 279373 h 491771"/>
                <a:gd name="connsiteX126" fmla="*/ 214517 w 607568"/>
                <a:gd name="connsiteY126" fmla="*/ 279279 h 491771"/>
                <a:gd name="connsiteX127" fmla="*/ 229022 w 607568"/>
                <a:gd name="connsiteY127" fmla="*/ 249648 h 491771"/>
                <a:gd name="connsiteX128" fmla="*/ 247765 w 607568"/>
                <a:gd name="connsiteY128" fmla="*/ 237326 h 491771"/>
                <a:gd name="connsiteX129" fmla="*/ 258879 w 607568"/>
                <a:gd name="connsiteY129" fmla="*/ 234033 h 491771"/>
                <a:gd name="connsiteX130" fmla="*/ 265754 w 607568"/>
                <a:gd name="connsiteY130" fmla="*/ 235538 h 491771"/>
                <a:gd name="connsiteX131" fmla="*/ 268768 w 607568"/>
                <a:gd name="connsiteY131" fmla="*/ 236855 h 491771"/>
                <a:gd name="connsiteX132" fmla="*/ 269239 w 607568"/>
                <a:gd name="connsiteY132" fmla="*/ 234598 h 491771"/>
                <a:gd name="connsiteX133" fmla="*/ 255205 w 607568"/>
                <a:gd name="connsiteY133" fmla="*/ 222934 h 491771"/>
                <a:gd name="connsiteX134" fmla="*/ 254546 w 607568"/>
                <a:gd name="connsiteY134" fmla="*/ 222275 h 491771"/>
                <a:gd name="connsiteX135" fmla="*/ 241548 w 607568"/>
                <a:gd name="connsiteY135" fmla="*/ 207789 h 491771"/>
                <a:gd name="connsiteX136" fmla="*/ 241077 w 607568"/>
                <a:gd name="connsiteY136" fmla="*/ 207225 h 491771"/>
                <a:gd name="connsiteX137" fmla="*/ 229681 w 607568"/>
                <a:gd name="connsiteY137" fmla="*/ 189823 h 491771"/>
                <a:gd name="connsiteX138" fmla="*/ 229493 w 607568"/>
                <a:gd name="connsiteY138" fmla="*/ 189635 h 491771"/>
                <a:gd name="connsiteX139" fmla="*/ 220356 w 607568"/>
                <a:gd name="connsiteY139" fmla="*/ 169787 h 491771"/>
                <a:gd name="connsiteX140" fmla="*/ 203497 w 607568"/>
                <a:gd name="connsiteY140" fmla="*/ 159910 h 491771"/>
                <a:gd name="connsiteX141" fmla="*/ 203120 w 607568"/>
                <a:gd name="connsiteY141" fmla="*/ 159534 h 491771"/>
                <a:gd name="connsiteX142" fmla="*/ 197281 w 607568"/>
                <a:gd name="connsiteY142" fmla="*/ 151068 h 491771"/>
                <a:gd name="connsiteX143" fmla="*/ 196433 w 607568"/>
                <a:gd name="connsiteY143" fmla="*/ 149281 h 491771"/>
                <a:gd name="connsiteX144" fmla="*/ 192666 w 607568"/>
                <a:gd name="connsiteY144" fmla="*/ 138840 h 491771"/>
                <a:gd name="connsiteX145" fmla="*/ 212727 w 607568"/>
                <a:gd name="connsiteY145" fmla="*/ 95476 h 491771"/>
                <a:gd name="connsiteX146" fmla="*/ 212727 w 607568"/>
                <a:gd name="connsiteY146" fmla="*/ 85787 h 491771"/>
                <a:gd name="connsiteX147" fmla="*/ 298626 w 607568"/>
                <a:gd name="connsiteY147" fmla="*/ 0 h 49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607568" h="491771">
                  <a:moveTo>
                    <a:pt x="355420" y="250307"/>
                  </a:moveTo>
                  <a:cubicBezTo>
                    <a:pt x="354290" y="250307"/>
                    <a:pt x="353160" y="250871"/>
                    <a:pt x="352312" y="251812"/>
                  </a:cubicBezTo>
                  <a:lnTo>
                    <a:pt x="321042" y="289814"/>
                  </a:lnTo>
                  <a:cubicBezTo>
                    <a:pt x="319723" y="291507"/>
                    <a:pt x="319912" y="293953"/>
                    <a:pt x="321513" y="295364"/>
                  </a:cubicBezTo>
                  <a:lnTo>
                    <a:pt x="369736" y="338257"/>
                  </a:lnTo>
                  <a:cubicBezTo>
                    <a:pt x="370396" y="338822"/>
                    <a:pt x="371149" y="339104"/>
                    <a:pt x="371997" y="339104"/>
                  </a:cubicBezTo>
                  <a:cubicBezTo>
                    <a:pt x="372374" y="339104"/>
                    <a:pt x="372750" y="339010"/>
                    <a:pt x="373127" y="338916"/>
                  </a:cubicBezTo>
                  <a:cubicBezTo>
                    <a:pt x="374257" y="338539"/>
                    <a:pt x="375105" y="337505"/>
                    <a:pt x="375293" y="336282"/>
                  </a:cubicBezTo>
                  <a:lnTo>
                    <a:pt x="383676" y="279467"/>
                  </a:lnTo>
                  <a:cubicBezTo>
                    <a:pt x="384618" y="273164"/>
                    <a:pt x="381792" y="266768"/>
                    <a:pt x="376424" y="263287"/>
                  </a:cubicBezTo>
                  <a:lnTo>
                    <a:pt x="357681" y="250965"/>
                  </a:lnTo>
                  <a:cubicBezTo>
                    <a:pt x="357021" y="250495"/>
                    <a:pt x="356174" y="250307"/>
                    <a:pt x="355420" y="250307"/>
                  </a:cubicBezTo>
                  <a:close/>
                  <a:moveTo>
                    <a:pt x="258879" y="250307"/>
                  </a:moveTo>
                  <a:cubicBezTo>
                    <a:pt x="258125" y="250307"/>
                    <a:pt x="257372" y="250495"/>
                    <a:pt x="256712" y="250965"/>
                  </a:cubicBezTo>
                  <a:lnTo>
                    <a:pt x="237969" y="263287"/>
                  </a:lnTo>
                  <a:cubicBezTo>
                    <a:pt x="232601" y="266768"/>
                    <a:pt x="229775" y="273164"/>
                    <a:pt x="230717" y="279467"/>
                  </a:cubicBezTo>
                  <a:lnTo>
                    <a:pt x="239100" y="336282"/>
                  </a:lnTo>
                  <a:cubicBezTo>
                    <a:pt x="239288" y="337505"/>
                    <a:pt x="240136" y="338539"/>
                    <a:pt x="241266" y="338916"/>
                  </a:cubicBezTo>
                  <a:cubicBezTo>
                    <a:pt x="241643" y="339010"/>
                    <a:pt x="242019" y="339104"/>
                    <a:pt x="242396" y="339104"/>
                  </a:cubicBezTo>
                  <a:cubicBezTo>
                    <a:pt x="243244" y="339104"/>
                    <a:pt x="243997" y="338822"/>
                    <a:pt x="244657" y="338257"/>
                  </a:cubicBezTo>
                  <a:lnTo>
                    <a:pt x="292880" y="295364"/>
                  </a:lnTo>
                  <a:cubicBezTo>
                    <a:pt x="294481" y="293953"/>
                    <a:pt x="294670" y="291507"/>
                    <a:pt x="293351" y="289814"/>
                  </a:cubicBezTo>
                  <a:lnTo>
                    <a:pt x="261987" y="251812"/>
                  </a:lnTo>
                  <a:cubicBezTo>
                    <a:pt x="261233" y="250871"/>
                    <a:pt x="260103" y="250307"/>
                    <a:pt x="258879" y="250307"/>
                  </a:cubicBezTo>
                  <a:close/>
                  <a:moveTo>
                    <a:pt x="500465" y="66049"/>
                  </a:moveTo>
                  <a:cubicBezTo>
                    <a:pt x="548129" y="66049"/>
                    <a:pt x="562447" y="93516"/>
                    <a:pt x="565743" y="130673"/>
                  </a:cubicBezTo>
                  <a:cubicBezTo>
                    <a:pt x="565932" y="130673"/>
                    <a:pt x="566026" y="130673"/>
                    <a:pt x="566120" y="130673"/>
                  </a:cubicBezTo>
                  <a:cubicBezTo>
                    <a:pt x="577141" y="133118"/>
                    <a:pt x="583358" y="146664"/>
                    <a:pt x="580250" y="160962"/>
                  </a:cubicBezTo>
                  <a:cubicBezTo>
                    <a:pt x="577706" y="172532"/>
                    <a:pt x="569700" y="180904"/>
                    <a:pt x="560939" y="182503"/>
                  </a:cubicBezTo>
                  <a:cubicBezTo>
                    <a:pt x="554628" y="199529"/>
                    <a:pt x="543796" y="214016"/>
                    <a:pt x="531927" y="223799"/>
                  </a:cubicBezTo>
                  <a:cubicBezTo>
                    <a:pt x="528913" y="226338"/>
                    <a:pt x="527500" y="230383"/>
                    <a:pt x="528253" y="234240"/>
                  </a:cubicBezTo>
                  <a:lnTo>
                    <a:pt x="530797" y="246281"/>
                  </a:lnTo>
                  <a:cubicBezTo>
                    <a:pt x="532304" y="253806"/>
                    <a:pt x="538238" y="259732"/>
                    <a:pt x="545868" y="261143"/>
                  </a:cubicBezTo>
                  <a:lnTo>
                    <a:pt x="558961" y="263777"/>
                  </a:lnTo>
                  <a:cubicBezTo>
                    <a:pt x="578366" y="267634"/>
                    <a:pt x="593437" y="282684"/>
                    <a:pt x="597299" y="301968"/>
                  </a:cubicBezTo>
                  <a:lnTo>
                    <a:pt x="607002" y="350788"/>
                  </a:lnTo>
                  <a:cubicBezTo>
                    <a:pt x="608697" y="358972"/>
                    <a:pt x="606531" y="367438"/>
                    <a:pt x="601256" y="373835"/>
                  </a:cubicBezTo>
                  <a:cubicBezTo>
                    <a:pt x="595981" y="380325"/>
                    <a:pt x="588068" y="384088"/>
                    <a:pt x="579685" y="384088"/>
                  </a:cubicBezTo>
                  <a:lnTo>
                    <a:pt x="490386" y="384088"/>
                  </a:lnTo>
                  <a:lnTo>
                    <a:pt x="467685" y="310058"/>
                  </a:lnTo>
                  <a:cubicBezTo>
                    <a:pt x="461845" y="291150"/>
                    <a:pt x="448563" y="276194"/>
                    <a:pt x="431702" y="267445"/>
                  </a:cubicBezTo>
                  <a:cubicBezTo>
                    <a:pt x="434999" y="265940"/>
                    <a:pt x="438295" y="264529"/>
                    <a:pt x="441969" y="263777"/>
                  </a:cubicBezTo>
                  <a:lnTo>
                    <a:pt x="455157" y="261237"/>
                  </a:lnTo>
                  <a:cubicBezTo>
                    <a:pt x="462692" y="259732"/>
                    <a:pt x="468627" y="253806"/>
                    <a:pt x="470228" y="246281"/>
                  </a:cubicBezTo>
                  <a:lnTo>
                    <a:pt x="472677" y="234240"/>
                  </a:lnTo>
                  <a:cubicBezTo>
                    <a:pt x="473525" y="230383"/>
                    <a:pt x="472112" y="226338"/>
                    <a:pt x="469098" y="223893"/>
                  </a:cubicBezTo>
                  <a:cubicBezTo>
                    <a:pt x="457229" y="214016"/>
                    <a:pt x="446302" y="199529"/>
                    <a:pt x="439991" y="182503"/>
                  </a:cubicBezTo>
                  <a:cubicBezTo>
                    <a:pt x="434716" y="181563"/>
                    <a:pt x="429818" y="177894"/>
                    <a:pt x="426144" y="172720"/>
                  </a:cubicBezTo>
                  <a:cubicBezTo>
                    <a:pt x="433303" y="164725"/>
                    <a:pt x="438861" y="154754"/>
                    <a:pt x="441404" y="143278"/>
                  </a:cubicBezTo>
                  <a:cubicBezTo>
                    <a:pt x="444324" y="130485"/>
                    <a:pt x="443476" y="118068"/>
                    <a:pt x="439708" y="107438"/>
                  </a:cubicBezTo>
                  <a:cubicBezTo>
                    <a:pt x="447244" y="82699"/>
                    <a:pt x="464200" y="66049"/>
                    <a:pt x="500465" y="66049"/>
                  </a:cubicBezTo>
                  <a:close/>
                  <a:moveTo>
                    <a:pt x="107100" y="66049"/>
                  </a:moveTo>
                  <a:cubicBezTo>
                    <a:pt x="151561" y="66049"/>
                    <a:pt x="166820" y="90130"/>
                    <a:pt x="171341" y="123618"/>
                  </a:cubicBezTo>
                  <a:cubicBezTo>
                    <a:pt x="170965" y="129920"/>
                    <a:pt x="171436" y="136505"/>
                    <a:pt x="172849" y="143278"/>
                  </a:cubicBezTo>
                  <a:cubicBezTo>
                    <a:pt x="174921" y="152590"/>
                    <a:pt x="178971" y="161056"/>
                    <a:pt x="184246" y="168205"/>
                  </a:cubicBezTo>
                  <a:cubicBezTo>
                    <a:pt x="180573" y="175919"/>
                    <a:pt x="174356" y="181281"/>
                    <a:pt x="167574" y="182503"/>
                  </a:cubicBezTo>
                  <a:cubicBezTo>
                    <a:pt x="161263" y="199529"/>
                    <a:pt x="150336" y="214016"/>
                    <a:pt x="138468" y="223799"/>
                  </a:cubicBezTo>
                  <a:cubicBezTo>
                    <a:pt x="135453" y="226338"/>
                    <a:pt x="134040" y="230383"/>
                    <a:pt x="134794" y="234240"/>
                  </a:cubicBezTo>
                  <a:lnTo>
                    <a:pt x="137337" y="246281"/>
                  </a:lnTo>
                  <a:cubicBezTo>
                    <a:pt x="138939" y="253806"/>
                    <a:pt x="144873" y="259732"/>
                    <a:pt x="152408" y="261143"/>
                  </a:cubicBezTo>
                  <a:lnTo>
                    <a:pt x="165596" y="263777"/>
                  </a:lnTo>
                  <a:cubicBezTo>
                    <a:pt x="170494" y="264812"/>
                    <a:pt x="175203" y="266505"/>
                    <a:pt x="179442" y="268856"/>
                  </a:cubicBezTo>
                  <a:cubicBezTo>
                    <a:pt x="164088" y="277793"/>
                    <a:pt x="152126" y="292279"/>
                    <a:pt x="146662" y="310058"/>
                  </a:cubicBezTo>
                  <a:lnTo>
                    <a:pt x="123867" y="384088"/>
                  </a:lnTo>
                  <a:lnTo>
                    <a:pt x="27883" y="384088"/>
                  </a:lnTo>
                  <a:cubicBezTo>
                    <a:pt x="19499" y="384088"/>
                    <a:pt x="11587" y="380325"/>
                    <a:pt x="6312" y="373835"/>
                  </a:cubicBezTo>
                  <a:cubicBezTo>
                    <a:pt x="1037" y="367438"/>
                    <a:pt x="-1129" y="358972"/>
                    <a:pt x="566" y="350788"/>
                  </a:cubicBezTo>
                  <a:lnTo>
                    <a:pt x="10268" y="301968"/>
                  </a:lnTo>
                  <a:cubicBezTo>
                    <a:pt x="14130" y="282684"/>
                    <a:pt x="29202" y="267634"/>
                    <a:pt x="48606" y="263777"/>
                  </a:cubicBezTo>
                  <a:lnTo>
                    <a:pt x="61699" y="261237"/>
                  </a:lnTo>
                  <a:cubicBezTo>
                    <a:pt x="69328" y="259732"/>
                    <a:pt x="75263" y="253806"/>
                    <a:pt x="76770" y="246281"/>
                  </a:cubicBezTo>
                  <a:lnTo>
                    <a:pt x="79313" y="234240"/>
                  </a:lnTo>
                  <a:cubicBezTo>
                    <a:pt x="80067" y="230383"/>
                    <a:pt x="78654" y="226338"/>
                    <a:pt x="75639" y="223893"/>
                  </a:cubicBezTo>
                  <a:cubicBezTo>
                    <a:pt x="63771" y="214016"/>
                    <a:pt x="52939" y="199623"/>
                    <a:pt x="46628" y="182503"/>
                  </a:cubicBezTo>
                  <a:cubicBezTo>
                    <a:pt x="37867" y="180904"/>
                    <a:pt x="29861" y="172532"/>
                    <a:pt x="27318" y="160962"/>
                  </a:cubicBezTo>
                  <a:cubicBezTo>
                    <a:pt x="24115" y="146664"/>
                    <a:pt x="30426" y="133118"/>
                    <a:pt x="41447" y="130673"/>
                  </a:cubicBezTo>
                  <a:cubicBezTo>
                    <a:pt x="41541" y="130673"/>
                    <a:pt x="41729" y="130673"/>
                    <a:pt x="41824" y="130673"/>
                  </a:cubicBezTo>
                  <a:cubicBezTo>
                    <a:pt x="45403" y="93516"/>
                    <a:pt x="60192" y="66049"/>
                    <a:pt x="107100" y="66049"/>
                  </a:cubicBezTo>
                  <a:close/>
                  <a:moveTo>
                    <a:pt x="298626" y="0"/>
                  </a:moveTo>
                  <a:lnTo>
                    <a:pt x="315956" y="0"/>
                  </a:lnTo>
                  <a:cubicBezTo>
                    <a:pt x="363426" y="0"/>
                    <a:pt x="401854" y="38378"/>
                    <a:pt x="401854" y="85787"/>
                  </a:cubicBezTo>
                  <a:lnTo>
                    <a:pt x="401854" y="95476"/>
                  </a:lnTo>
                  <a:cubicBezTo>
                    <a:pt x="417301" y="99238"/>
                    <a:pt x="426154" y="118522"/>
                    <a:pt x="421633" y="138840"/>
                  </a:cubicBezTo>
                  <a:cubicBezTo>
                    <a:pt x="420880" y="142602"/>
                    <a:pt x="419467" y="146083"/>
                    <a:pt x="417960" y="149281"/>
                  </a:cubicBezTo>
                  <a:cubicBezTo>
                    <a:pt x="417677" y="149939"/>
                    <a:pt x="417395" y="150504"/>
                    <a:pt x="417112" y="151068"/>
                  </a:cubicBezTo>
                  <a:cubicBezTo>
                    <a:pt x="415417" y="154172"/>
                    <a:pt x="413533" y="157088"/>
                    <a:pt x="411273" y="159534"/>
                  </a:cubicBezTo>
                  <a:cubicBezTo>
                    <a:pt x="411179" y="159628"/>
                    <a:pt x="410990" y="159816"/>
                    <a:pt x="410896" y="159910"/>
                  </a:cubicBezTo>
                  <a:cubicBezTo>
                    <a:pt x="406092" y="165084"/>
                    <a:pt x="400159" y="168658"/>
                    <a:pt x="394037" y="169787"/>
                  </a:cubicBezTo>
                  <a:cubicBezTo>
                    <a:pt x="391494" y="176654"/>
                    <a:pt x="388385" y="183332"/>
                    <a:pt x="384900" y="189541"/>
                  </a:cubicBezTo>
                  <a:cubicBezTo>
                    <a:pt x="384806" y="189635"/>
                    <a:pt x="384806" y="189729"/>
                    <a:pt x="384712" y="189823"/>
                  </a:cubicBezTo>
                  <a:cubicBezTo>
                    <a:pt x="381227" y="196031"/>
                    <a:pt x="377460" y="201769"/>
                    <a:pt x="373316" y="207131"/>
                  </a:cubicBezTo>
                  <a:cubicBezTo>
                    <a:pt x="373127" y="207413"/>
                    <a:pt x="372939" y="207601"/>
                    <a:pt x="372750" y="207789"/>
                  </a:cubicBezTo>
                  <a:cubicBezTo>
                    <a:pt x="368700" y="213057"/>
                    <a:pt x="364368" y="217948"/>
                    <a:pt x="359847" y="222275"/>
                  </a:cubicBezTo>
                  <a:cubicBezTo>
                    <a:pt x="359658" y="222463"/>
                    <a:pt x="359376" y="222651"/>
                    <a:pt x="359188" y="222934"/>
                  </a:cubicBezTo>
                  <a:cubicBezTo>
                    <a:pt x="354667" y="227261"/>
                    <a:pt x="349957" y="231211"/>
                    <a:pt x="345154" y="234598"/>
                  </a:cubicBezTo>
                  <a:lnTo>
                    <a:pt x="345625" y="236855"/>
                  </a:lnTo>
                  <a:cubicBezTo>
                    <a:pt x="346567" y="236385"/>
                    <a:pt x="347603" y="235915"/>
                    <a:pt x="348639" y="235538"/>
                  </a:cubicBezTo>
                  <a:cubicBezTo>
                    <a:pt x="350899" y="234786"/>
                    <a:pt x="353065" y="234033"/>
                    <a:pt x="355514" y="234033"/>
                  </a:cubicBezTo>
                  <a:cubicBezTo>
                    <a:pt x="359470" y="234033"/>
                    <a:pt x="363238" y="235162"/>
                    <a:pt x="366628" y="237326"/>
                  </a:cubicBezTo>
                  <a:cubicBezTo>
                    <a:pt x="366628" y="237326"/>
                    <a:pt x="380756" y="246450"/>
                    <a:pt x="385371" y="249648"/>
                  </a:cubicBezTo>
                  <a:cubicBezTo>
                    <a:pt x="401854" y="261030"/>
                    <a:pt x="399876" y="279373"/>
                    <a:pt x="399876" y="279373"/>
                  </a:cubicBezTo>
                  <a:cubicBezTo>
                    <a:pt x="410990" y="279655"/>
                    <a:pt x="421822" y="283041"/>
                    <a:pt x="430016" y="289814"/>
                  </a:cubicBezTo>
                  <a:cubicBezTo>
                    <a:pt x="445180" y="302324"/>
                    <a:pt x="447535" y="313330"/>
                    <a:pt x="448382" y="316058"/>
                  </a:cubicBezTo>
                  <a:lnTo>
                    <a:pt x="481630" y="424515"/>
                  </a:lnTo>
                  <a:cubicBezTo>
                    <a:pt x="482855" y="428371"/>
                    <a:pt x="483608" y="432416"/>
                    <a:pt x="483891" y="436461"/>
                  </a:cubicBezTo>
                  <a:cubicBezTo>
                    <a:pt x="484644" y="448595"/>
                    <a:pt x="481159" y="460730"/>
                    <a:pt x="473718" y="470700"/>
                  </a:cubicBezTo>
                  <a:cubicBezTo>
                    <a:pt x="466372" y="480671"/>
                    <a:pt x="455823" y="487538"/>
                    <a:pt x="443956" y="490360"/>
                  </a:cubicBezTo>
                  <a:cubicBezTo>
                    <a:pt x="440000" y="491301"/>
                    <a:pt x="435950" y="491771"/>
                    <a:pt x="431805" y="491771"/>
                  </a:cubicBezTo>
                  <a:lnTo>
                    <a:pt x="325375" y="491771"/>
                  </a:lnTo>
                  <a:lnTo>
                    <a:pt x="337430" y="415296"/>
                  </a:lnTo>
                  <a:cubicBezTo>
                    <a:pt x="338749" y="406454"/>
                    <a:pt x="337807" y="397424"/>
                    <a:pt x="334605" y="389052"/>
                  </a:cubicBezTo>
                  <a:lnTo>
                    <a:pt x="323962" y="360927"/>
                  </a:lnTo>
                  <a:lnTo>
                    <a:pt x="337430" y="347476"/>
                  </a:lnTo>
                  <a:lnTo>
                    <a:pt x="307196" y="317281"/>
                  </a:lnTo>
                  <a:lnTo>
                    <a:pt x="276868" y="347476"/>
                  </a:lnTo>
                  <a:lnTo>
                    <a:pt x="290337" y="360927"/>
                  </a:lnTo>
                  <a:lnTo>
                    <a:pt x="279694" y="389052"/>
                  </a:lnTo>
                  <a:cubicBezTo>
                    <a:pt x="276586" y="397424"/>
                    <a:pt x="275644" y="406454"/>
                    <a:pt x="276963" y="415296"/>
                  </a:cubicBezTo>
                  <a:lnTo>
                    <a:pt x="288736" y="491771"/>
                  </a:lnTo>
                  <a:lnTo>
                    <a:pt x="182493" y="491771"/>
                  </a:lnTo>
                  <a:cubicBezTo>
                    <a:pt x="178443" y="491771"/>
                    <a:pt x="174299" y="491301"/>
                    <a:pt x="170437" y="490360"/>
                  </a:cubicBezTo>
                  <a:cubicBezTo>
                    <a:pt x="158570" y="487538"/>
                    <a:pt x="148021" y="480671"/>
                    <a:pt x="140675" y="470700"/>
                  </a:cubicBezTo>
                  <a:cubicBezTo>
                    <a:pt x="130785" y="457343"/>
                    <a:pt x="127865" y="440223"/>
                    <a:pt x="132669" y="424515"/>
                  </a:cubicBezTo>
                  <a:lnTo>
                    <a:pt x="166011" y="316058"/>
                  </a:lnTo>
                  <a:cubicBezTo>
                    <a:pt x="166858" y="313330"/>
                    <a:pt x="170908" y="300631"/>
                    <a:pt x="184377" y="289814"/>
                  </a:cubicBezTo>
                  <a:cubicBezTo>
                    <a:pt x="192666" y="283229"/>
                    <a:pt x="203403" y="279655"/>
                    <a:pt x="214517" y="279373"/>
                  </a:cubicBezTo>
                  <a:lnTo>
                    <a:pt x="214517" y="279279"/>
                  </a:lnTo>
                  <a:cubicBezTo>
                    <a:pt x="214140" y="273447"/>
                    <a:pt x="211880" y="260654"/>
                    <a:pt x="229022" y="249648"/>
                  </a:cubicBezTo>
                  <a:cubicBezTo>
                    <a:pt x="233731" y="246638"/>
                    <a:pt x="247765" y="237326"/>
                    <a:pt x="247765" y="237326"/>
                  </a:cubicBezTo>
                  <a:cubicBezTo>
                    <a:pt x="251061" y="235162"/>
                    <a:pt x="254923" y="234033"/>
                    <a:pt x="258879" y="234033"/>
                  </a:cubicBezTo>
                  <a:cubicBezTo>
                    <a:pt x="261328" y="234033"/>
                    <a:pt x="263494" y="234786"/>
                    <a:pt x="265754" y="235538"/>
                  </a:cubicBezTo>
                  <a:cubicBezTo>
                    <a:pt x="266790" y="236009"/>
                    <a:pt x="267826" y="236385"/>
                    <a:pt x="268768" y="236855"/>
                  </a:cubicBezTo>
                  <a:lnTo>
                    <a:pt x="269239" y="234598"/>
                  </a:lnTo>
                  <a:cubicBezTo>
                    <a:pt x="264436" y="231211"/>
                    <a:pt x="259726" y="227261"/>
                    <a:pt x="255205" y="222934"/>
                  </a:cubicBezTo>
                  <a:cubicBezTo>
                    <a:pt x="254923" y="222651"/>
                    <a:pt x="254735" y="222463"/>
                    <a:pt x="254546" y="222275"/>
                  </a:cubicBezTo>
                  <a:cubicBezTo>
                    <a:pt x="250025" y="217948"/>
                    <a:pt x="245693" y="213057"/>
                    <a:pt x="241548" y="207789"/>
                  </a:cubicBezTo>
                  <a:cubicBezTo>
                    <a:pt x="241454" y="207601"/>
                    <a:pt x="241266" y="207413"/>
                    <a:pt x="241077" y="207225"/>
                  </a:cubicBezTo>
                  <a:cubicBezTo>
                    <a:pt x="236933" y="201769"/>
                    <a:pt x="233072" y="196031"/>
                    <a:pt x="229681" y="189823"/>
                  </a:cubicBezTo>
                  <a:cubicBezTo>
                    <a:pt x="229587" y="189729"/>
                    <a:pt x="229587" y="189635"/>
                    <a:pt x="229493" y="189635"/>
                  </a:cubicBezTo>
                  <a:cubicBezTo>
                    <a:pt x="226008" y="183332"/>
                    <a:pt x="222899" y="176654"/>
                    <a:pt x="220356" y="169787"/>
                  </a:cubicBezTo>
                  <a:cubicBezTo>
                    <a:pt x="214140" y="168658"/>
                    <a:pt x="208301" y="165084"/>
                    <a:pt x="203497" y="159910"/>
                  </a:cubicBezTo>
                  <a:cubicBezTo>
                    <a:pt x="203309" y="159722"/>
                    <a:pt x="203214" y="159628"/>
                    <a:pt x="203120" y="159534"/>
                  </a:cubicBezTo>
                  <a:cubicBezTo>
                    <a:pt x="200860" y="157088"/>
                    <a:pt x="198976" y="154172"/>
                    <a:pt x="197281" y="151068"/>
                  </a:cubicBezTo>
                  <a:cubicBezTo>
                    <a:pt x="196998" y="150504"/>
                    <a:pt x="196716" y="149939"/>
                    <a:pt x="196433" y="149281"/>
                  </a:cubicBezTo>
                  <a:cubicBezTo>
                    <a:pt x="194832" y="146083"/>
                    <a:pt x="193513" y="142602"/>
                    <a:pt x="192666" y="138840"/>
                  </a:cubicBezTo>
                  <a:cubicBezTo>
                    <a:pt x="188145" y="118428"/>
                    <a:pt x="197092" y="99050"/>
                    <a:pt x="212727" y="95476"/>
                  </a:cubicBezTo>
                  <a:lnTo>
                    <a:pt x="212727" y="85787"/>
                  </a:lnTo>
                  <a:cubicBezTo>
                    <a:pt x="212727" y="38378"/>
                    <a:pt x="251155" y="0"/>
                    <a:pt x="298626" y="0"/>
                  </a:cubicBezTo>
                  <a:close/>
                </a:path>
              </a:pathLst>
            </a:custGeom>
            <a:solidFill>
              <a:schemeClr val="bg1"/>
            </a:solidFill>
            <a:ln>
              <a:noFill/>
            </a:ln>
          </p:spPr>
          <p:txBody>
            <a:bodyPr vert="horz" wrap="square" lIns="91440" tIns="45720" rIns="91440" bIns="45720" numCol="1" anchor="t" anchorCtr="0" compatLnSpc="1">
              <a:prstTxWarp prst="textNoShape">
                <a:avLst/>
              </a:prstTxWarp>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id-ID"/>
            </a:p>
          </p:txBody>
        </p:sp>
        <p:sp>
          <p:nvSpPr>
            <p:cNvPr id="13" name="išḻïḓé">
              <a:extLst>
                <a:ext uri="{FF2B5EF4-FFF2-40B4-BE49-F238E27FC236}">
                  <a16:creationId xmlns:a16="http://schemas.microsoft.com/office/drawing/2014/main" id="{1B965102-E4B9-43AF-B2A4-322753E0C7E3}"/>
                </a:ext>
              </a:extLst>
            </p:cNvPr>
            <p:cNvSpPr/>
            <p:nvPr/>
          </p:nvSpPr>
          <p:spPr>
            <a:xfrm>
              <a:off x="2631543" y="3954307"/>
              <a:ext cx="1085615" cy="1085616"/>
            </a:xfrm>
            <a:prstGeom prst="ellipse">
              <a:avLst/>
            </a:prstGeom>
            <a:solidFill>
              <a:schemeClr val="bg1">
                <a:lumMod val="95000"/>
              </a:schemeClr>
            </a:solidFill>
            <a:ln w="57150">
              <a:solidFill>
                <a:schemeClr val="bg1"/>
              </a:solidFill>
              <a:miter lim="400000"/>
            </a:ln>
          </p:spPr>
          <p:txBody>
            <a:bodyPr lIns="19050" tIns="19050" rIns="19050" bIns="19050" anchor="ctr"/>
            <a:lstStyle/>
            <a:p>
              <a:endParaRPr sz="2000"/>
            </a:p>
          </p:txBody>
        </p:sp>
        <p:sp>
          <p:nvSpPr>
            <p:cNvPr id="14" name="íŝľíḍê">
              <a:extLst>
                <a:ext uri="{FF2B5EF4-FFF2-40B4-BE49-F238E27FC236}">
                  <a16:creationId xmlns:a16="http://schemas.microsoft.com/office/drawing/2014/main" id="{815BE01F-664D-44A2-A48D-89604EEDFC01}"/>
                </a:ext>
              </a:extLst>
            </p:cNvPr>
            <p:cNvSpPr/>
            <p:nvPr/>
          </p:nvSpPr>
          <p:spPr bwMode="auto">
            <a:xfrm>
              <a:off x="3132017"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经验设计</a:t>
              </a:r>
              <a:endParaRPr lang="en-US" altLang="zh-CN" sz="2000" dirty="0">
                <a:latin typeface="黑体" panose="02010609060101010101" pitchFamily="49" charset="-122"/>
                <a:ea typeface="黑体" panose="02010609060101010101" pitchFamily="49" charset="-122"/>
              </a:endParaRPr>
            </a:p>
          </p:txBody>
        </p:sp>
        <p:sp>
          <p:nvSpPr>
            <p:cNvPr id="15" name="íŝľíḍê">
              <a:extLst>
                <a:ext uri="{FF2B5EF4-FFF2-40B4-BE49-F238E27FC236}">
                  <a16:creationId xmlns:a16="http://schemas.microsoft.com/office/drawing/2014/main" id="{6CC16CDA-92C7-406D-8742-8CE0198A0E09}"/>
                </a:ext>
              </a:extLst>
            </p:cNvPr>
            <p:cNvSpPr/>
            <p:nvPr/>
          </p:nvSpPr>
          <p:spPr bwMode="auto">
            <a:xfrm>
              <a:off x="4757896" y="5277819"/>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latin typeface="黑体" panose="02010609060101010101" pitchFamily="49" charset="-122"/>
                  <a:ea typeface="黑体" panose="02010609060101010101" pitchFamily="49" charset="-122"/>
                </a:rPr>
                <a:t>半理论</a:t>
              </a:r>
              <a:endParaRPr lang="en-US" altLang="zh-CN" sz="2000" dirty="0">
                <a:latin typeface="黑体" panose="02010609060101010101" pitchFamily="49" charset="-122"/>
                <a:ea typeface="黑体" panose="02010609060101010101" pitchFamily="49" charset="-122"/>
              </a:endParaRPr>
            </a:p>
            <a:p>
              <a:pPr algn="ctr">
                <a:lnSpc>
                  <a:spcPct val="150000"/>
                </a:lnSpc>
                <a:spcBef>
                  <a:spcPct val="0"/>
                </a:spcBef>
              </a:pPr>
              <a:r>
                <a:rPr lang="zh-CN" altLang="en-US" sz="2000" dirty="0">
                  <a:latin typeface="黑体" panose="02010609060101010101" pitchFamily="49" charset="-122"/>
                  <a:ea typeface="黑体" panose="02010609060101010101" pitchFamily="49" charset="-122"/>
                </a:rPr>
                <a:t>半经验设计</a:t>
              </a:r>
              <a:endParaRPr lang="en-US" altLang="zh-CN" sz="2000" dirty="0">
                <a:latin typeface="黑体" panose="02010609060101010101" pitchFamily="49" charset="-122"/>
                <a:ea typeface="黑体" panose="02010609060101010101" pitchFamily="49" charset="-122"/>
              </a:endParaRPr>
            </a:p>
          </p:txBody>
        </p:sp>
        <p:sp>
          <p:nvSpPr>
            <p:cNvPr id="16" name="íŝľíḍê">
              <a:extLst>
                <a:ext uri="{FF2B5EF4-FFF2-40B4-BE49-F238E27FC236}">
                  <a16:creationId xmlns:a16="http://schemas.microsoft.com/office/drawing/2014/main" id="{F38CC006-5594-43C8-9432-E98A069C4C67}"/>
                </a:ext>
              </a:extLst>
            </p:cNvPr>
            <p:cNvSpPr/>
            <p:nvPr/>
          </p:nvSpPr>
          <p:spPr bwMode="auto">
            <a:xfrm>
              <a:off x="6287618" y="5492376"/>
              <a:ext cx="1325375" cy="778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50000"/>
                </a:lnSpc>
                <a:spcBef>
                  <a:spcPct val="0"/>
                </a:spcBef>
              </a:pPr>
              <a:r>
                <a:rPr lang="zh-CN" altLang="en-US" sz="2000" dirty="0">
                  <a:solidFill>
                    <a:srgbClr val="0000CC"/>
                  </a:solidFill>
                  <a:latin typeface="黑体" panose="02010609060101010101" pitchFamily="49" charset="-122"/>
                  <a:ea typeface="黑体" panose="02010609060101010101" pitchFamily="49" charset="-122"/>
                </a:rPr>
                <a:t>现代设计</a:t>
              </a:r>
              <a:endParaRPr lang="en-US" altLang="zh-CN" sz="2000" dirty="0">
                <a:solidFill>
                  <a:srgbClr val="0000CC"/>
                </a:solidFill>
                <a:latin typeface="黑体" panose="02010609060101010101" pitchFamily="49" charset="-122"/>
                <a:ea typeface="黑体" panose="02010609060101010101" pitchFamily="49" charset="-122"/>
              </a:endParaRPr>
            </a:p>
          </p:txBody>
        </p:sp>
        <p:sp>
          <p:nvSpPr>
            <p:cNvPr id="17" name="íšḻiďe">
              <a:extLst>
                <a:ext uri="{FF2B5EF4-FFF2-40B4-BE49-F238E27FC236}">
                  <a16:creationId xmlns:a16="http://schemas.microsoft.com/office/drawing/2014/main" id="{9EEC707C-B833-4C36-A081-5F8F4A1D90A8}"/>
                </a:ext>
              </a:extLst>
            </p:cNvPr>
            <p:cNvSpPr/>
            <p:nvPr/>
          </p:nvSpPr>
          <p:spPr>
            <a:xfrm>
              <a:off x="3420373" y="3789040"/>
              <a:ext cx="1187303" cy="1332509"/>
            </a:xfrm>
            <a:custGeom>
              <a:avLst/>
              <a:gdLst>
                <a:gd name="connsiteX0" fmla="*/ 404152 w 720222"/>
                <a:gd name="connsiteY0" fmla="*/ 0 h 808304"/>
                <a:gd name="connsiteX1" fmla="*/ 689931 w 720222"/>
                <a:gd name="connsiteY1" fmla="*/ 118373 h 808304"/>
                <a:gd name="connsiteX2" fmla="*/ 720222 w 720222"/>
                <a:gd name="connsiteY2" fmla="*/ 155087 h 808304"/>
                <a:gd name="connsiteX3" fmla="*/ 701163 w 720222"/>
                <a:gd name="connsiteY3" fmla="*/ 178187 h 808304"/>
                <a:gd name="connsiteX4" fmla="*/ 632140 w 720222"/>
                <a:gd name="connsiteY4" fmla="*/ 404152 h 808304"/>
                <a:gd name="connsiteX5" fmla="*/ 701163 w 720222"/>
                <a:gd name="connsiteY5" fmla="*/ 630117 h 808304"/>
                <a:gd name="connsiteX6" fmla="*/ 720222 w 720222"/>
                <a:gd name="connsiteY6" fmla="*/ 653217 h 808304"/>
                <a:gd name="connsiteX7" fmla="*/ 689931 w 720222"/>
                <a:gd name="connsiteY7" fmla="*/ 689931 h 808304"/>
                <a:gd name="connsiteX8" fmla="*/ 404152 w 720222"/>
                <a:gd name="connsiteY8" fmla="*/ 808304 h 808304"/>
                <a:gd name="connsiteX9" fmla="*/ 0 w 720222"/>
                <a:gd name="connsiteY9" fmla="*/ 404152 h 808304"/>
                <a:gd name="connsiteX10" fmla="*/ 404152 w 720222"/>
                <a:gd name="connsiteY10" fmla="*/ 0 h 80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0222" h="808304">
                  <a:moveTo>
                    <a:pt x="404152" y="0"/>
                  </a:moveTo>
                  <a:cubicBezTo>
                    <a:pt x="515756" y="0"/>
                    <a:pt x="616794" y="45236"/>
                    <a:pt x="689931" y="118373"/>
                  </a:cubicBezTo>
                  <a:lnTo>
                    <a:pt x="720222" y="155087"/>
                  </a:lnTo>
                  <a:lnTo>
                    <a:pt x="701163" y="178187"/>
                  </a:lnTo>
                  <a:cubicBezTo>
                    <a:pt x="657586" y="242690"/>
                    <a:pt x="632140" y="320450"/>
                    <a:pt x="632140" y="404152"/>
                  </a:cubicBezTo>
                  <a:cubicBezTo>
                    <a:pt x="632140" y="487855"/>
                    <a:pt x="657586" y="565614"/>
                    <a:pt x="701163" y="630117"/>
                  </a:cubicBezTo>
                  <a:lnTo>
                    <a:pt x="720222" y="653217"/>
                  </a:lnTo>
                  <a:lnTo>
                    <a:pt x="689931" y="689931"/>
                  </a:lnTo>
                  <a:cubicBezTo>
                    <a:pt x="616794" y="763068"/>
                    <a:pt x="515756" y="808304"/>
                    <a:pt x="404152" y="808304"/>
                  </a:cubicBezTo>
                  <a:cubicBezTo>
                    <a:pt x="180945" y="808304"/>
                    <a:pt x="0" y="627359"/>
                    <a:pt x="0" y="404152"/>
                  </a:cubicBezTo>
                  <a:cubicBezTo>
                    <a:pt x="0" y="180945"/>
                    <a:pt x="180945" y="0"/>
                    <a:pt x="404152" y="0"/>
                  </a:cubicBezTo>
                  <a:close/>
                </a:path>
              </a:pathLst>
            </a:custGeom>
            <a:solidFill>
              <a:schemeClr val="accent1"/>
            </a:solidFill>
            <a:ln w="57150">
              <a:solidFill>
                <a:schemeClr val="bg1"/>
              </a:solidFill>
              <a:miter lim="400000"/>
            </a:ln>
          </p:spPr>
          <p:txBody>
            <a:bodyPr wrap="square" lIns="19050" tIns="19050" rIns="19050" bIns="19050" anchor="ctr">
              <a:noAutofit/>
            </a:bodyPr>
            <a:lstStyle/>
            <a:p>
              <a:endParaRPr sz="2000"/>
            </a:p>
          </p:txBody>
        </p:sp>
        <p:sp>
          <p:nvSpPr>
            <p:cNvPr id="18" name="îṥḻîḑè">
              <a:extLst>
                <a:ext uri="{FF2B5EF4-FFF2-40B4-BE49-F238E27FC236}">
                  <a16:creationId xmlns:a16="http://schemas.microsoft.com/office/drawing/2014/main" id="{897E2E23-450F-4C38-AD25-6DFC0634A027}"/>
                </a:ext>
              </a:extLst>
            </p:cNvPr>
            <p:cNvSpPr/>
            <p:nvPr/>
          </p:nvSpPr>
          <p:spPr bwMode="auto">
            <a:xfrm>
              <a:off x="3821823" y="4210177"/>
              <a:ext cx="509750" cy="490235"/>
            </a:xfrm>
            <a:custGeom>
              <a:avLst/>
              <a:gdLst>
                <a:gd name="connsiteX0" fmla="*/ 61288 w 609549"/>
                <a:gd name="connsiteY0" fmla="*/ 383285 h 586216"/>
                <a:gd name="connsiteX1" fmla="*/ 71162 w 609549"/>
                <a:gd name="connsiteY1" fmla="*/ 387101 h 586216"/>
                <a:gd name="connsiteX2" fmla="*/ 120018 w 609549"/>
                <a:gd name="connsiteY2" fmla="*/ 435892 h 586216"/>
                <a:gd name="connsiteX3" fmla="*/ 120018 w 609549"/>
                <a:gd name="connsiteY3" fmla="*/ 454200 h 586216"/>
                <a:gd name="connsiteX4" fmla="*/ 56639 w 609549"/>
                <a:gd name="connsiteY4" fmla="*/ 517543 h 586216"/>
                <a:gd name="connsiteX5" fmla="*/ 35592 w 609549"/>
                <a:gd name="connsiteY5" fmla="*/ 513644 h 586216"/>
                <a:gd name="connsiteX6" fmla="*/ 51877 w 609549"/>
                <a:gd name="connsiteY6" fmla="*/ 388099 h 586216"/>
                <a:gd name="connsiteX7" fmla="*/ 61288 w 609549"/>
                <a:gd name="connsiteY7" fmla="*/ 383285 h 586216"/>
                <a:gd name="connsiteX8" fmla="*/ 235245 w 609549"/>
                <a:gd name="connsiteY8" fmla="*/ 302810 h 586216"/>
                <a:gd name="connsiteX9" fmla="*/ 306042 w 609549"/>
                <a:gd name="connsiteY9" fmla="*/ 373466 h 586216"/>
                <a:gd name="connsiteX10" fmla="*/ 258717 w 609549"/>
                <a:gd name="connsiteY10" fmla="*/ 420680 h 586216"/>
                <a:gd name="connsiteX11" fmla="*/ 230246 w 609549"/>
                <a:gd name="connsiteY11" fmla="*/ 550152 h 586216"/>
                <a:gd name="connsiteX12" fmla="*/ 92223 w 609549"/>
                <a:gd name="connsiteY12" fmla="*/ 575305 h 586216"/>
                <a:gd name="connsiteX13" fmla="*/ 88748 w 609549"/>
                <a:gd name="connsiteY13" fmla="*/ 556143 h 586216"/>
                <a:gd name="connsiteX14" fmla="*/ 165115 w 609549"/>
                <a:gd name="connsiteY14" fmla="*/ 479877 h 586216"/>
                <a:gd name="connsiteX15" fmla="*/ 165115 w 609549"/>
                <a:gd name="connsiteY15" fmla="*/ 446308 h 586216"/>
                <a:gd name="connsiteX16" fmla="*/ 88700 w 609549"/>
                <a:gd name="connsiteY16" fmla="*/ 369995 h 586216"/>
                <a:gd name="connsiteX17" fmla="*/ 92128 w 609549"/>
                <a:gd name="connsiteY17" fmla="*/ 350976 h 586216"/>
                <a:gd name="connsiteX18" fmla="*/ 189111 w 609549"/>
                <a:gd name="connsiteY18" fmla="*/ 348884 h 586216"/>
                <a:gd name="connsiteX19" fmla="*/ 257958 w 609549"/>
                <a:gd name="connsiteY19" fmla="*/ 161679 h 586216"/>
                <a:gd name="connsiteX20" fmla="*/ 317251 w 609549"/>
                <a:gd name="connsiteY20" fmla="*/ 220879 h 586216"/>
                <a:gd name="connsiteX21" fmla="*/ 388070 w 609549"/>
                <a:gd name="connsiteY21" fmla="*/ 291586 h 586216"/>
                <a:gd name="connsiteX22" fmla="*/ 604906 w 609549"/>
                <a:gd name="connsiteY22" fmla="*/ 508130 h 586216"/>
                <a:gd name="connsiteX23" fmla="*/ 604906 w 609549"/>
                <a:gd name="connsiteY23" fmla="*/ 530526 h 586216"/>
                <a:gd name="connsiteX24" fmla="*/ 556567 w 609549"/>
                <a:gd name="connsiteY24" fmla="*/ 578789 h 586216"/>
                <a:gd name="connsiteX25" fmla="*/ 545327 w 609549"/>
                <a:gd name="connsiteY25" fmla="*/ 583449 h 586216"/>
                <a:gd name="connsiteX26" fmla="*/ 534135 w 609549"/>
                <a:gd name="connsiteY26" fmla="*/ 578789 h 586216"/>
                <a:gd name="connsiteX27" fmla="*/ 317251 w 609549"/>
                <a:gd name="connsiteY27" fmla="*/ 362293 h 586216"/>
                <a:gd name="connsiteX28" fmla="*/ 246481 w 609549"/>
                <a:gd name="connsiteY28" fmla="*/ 291586 h 586216"/>
                <a:gd name="connsiteX29" fmla="*/ 187140 w 609549"/>
                <a:gd name="connsiteY29" fmla="*/ 232339 h 586216"/>
                <a:gd name="connsiteX30" fmla="*/ 58606 w 609549"/>
                <a:gd name="connsiteY30" fmla="*/ 160814 h 586216"/>
                <a:gd name="connsiteX31" fmla="*/ 126401 w 609549"/>
                <a:gd name="connsiteY31" fmla="*/ 228498 h 586216"/>
                <a:gd name="connsiteX32" fmla="*/ 111975 w 609549"/>
                <a:gd name="connsiteY32" fmla="*/ 242899 h 586216"/>
                <a:gd name="connsiteX33" fmla="*/ 119307 w 609549"/>
                <a:gd name="connsiteY33" fmla="*/ 250219 h 586216"/>
                <a:gd name="connsiteX34" fmla="*/ 119307 w 609549"/>
                <a:gd name="connsiteY34" fmla="*/ 277692 h 586216"/>
                <a:gd name="connsiteX35" fmla="*/ 115641 w 609549"/>
                <a:gd name="connsiteY35" fmla="*/ 281352 h 586216"/>
                <a:gd name="connsiteX36" fmla="*/ 88123 w 609549"/>
                <a:gd name="connsiteY36" fmla="*/ 281352 h 586216"/>
                <a:gd name="connsiteX37" fmla="*/ 5712 w 609549"/>
                <a:gd name="connsiteY37" fmla="*/ 199029 h 586216"/>
                <a:gd name="connsiteX38" fmla="*/ 5712 w 609549"/>
                <a:gd name="connsiteY38" fmla="*/ 171604 h 586216"/>
                <a:gd name="connsiteX39" fmla="*/ 9378 w 609549"/>
                <a:gd name="connsiteY39" fmla="*/ 167944 h 586216"/>
                <a:gd name="connsiteX40" fmla="*/ 36849 w 609549"/>
                <a:gd name="connsiteY40" fmla="*/ 167944 h 586216"/>
                <a:gd name="connsiteX41" fmla="*/ 44180 w 609549"/>
                <a:gd name="connsiteY41" fmla="*/ 175264 h 586216"/>
                <a:gd name="connsiteX42" fmla="*/ 585775 w 609549"/>
                <a:gd name="connsiteY42" fmla="*/ 66370 h 586216"/>
                <a:gd name="connsiteX43" fmla="*/ 595263 w 609549"/>
                <a:gd name="connsiteY43" fmla="*/ 73839 h 586216"/>
                <a:gd name="connsiteX44" fmla="*/ 578978 w 609549"/>
                <a:gd name="connsiteY44" fmla="*/ 199341 h 586216"/>
                <a:gd name="connsiteX45" fmla="*/ 559693 w 609549"/>
                <a:gd name="connsiteY45" fmla="*/ 200387 h 586216"/>
                <a:gd name="connsiteX46" fmla="*/ 510789 w 609549"/>
                <a:gd name="connsiteY46" fmla="*/ 151612 h 586216"/>
                <a:gd name="connsiteX47" fmla="*/ 510789 w 609549"/>
                <a:gd name="connsiteY47" fmla="*/ 133262 h 586216"/>
                <a:gd name="connsiteX48" fmla="*/ 574216 w 609549"/>
                <a:gd name="connsiteY48" fmla="*/ 69988 h 586216"/>
                <a:gd name="connsiteX49" fmla="*/ 585775 w 609549"/>
                <a:gd name="connsiteY49" fmla="*/ 66370 h 586216"/>
                <a:gd name="connsiteX50" fmla="*/ 158702 w 609549"/>
                <a:gd name="connsiteY50" fmla="*/ 26758 h 586216"/>
                <a:gd name="connsiteX51" fmla="*/ 172463 w 609549"/>
                <a:gd name="connsiteY51" fmla="*/ 32464 h 586216"/>
                <a:gd name="connsiteX52" fmla="*/ 179701 w 609549"/>
                <a:gd name="connsiteY52" fmla="*/ 39691 h 586216"/>
                <a:gd name="connsiteX53" fmla="*/ 246935 w 609549"/>
                <a:gd name="connsiteY53" fmla="*/ 106831 h 586216"/>
                <a:gd name="connsiteX54" fmla="*/ 254886 w 609549"/>
                <a:gd name="connsiteY54" fmla="*/ 114819 h 586216"/>
                <a:gd name="connsiteX55" fmla="*/ 257600 w 609549"/>
                <a:gd name="connsiteY55" fmla="*/ 138879 h 586216"/>
                <a:gd name="connsiteX56" fmla="*/ 254886 w 609549"/>
                <a:gd name="connsiteY56" fmla="*/ 142255 h 586216"/>
                <a:gd name="connsiteX57" fmla="*/ 252315 w 609549"/>
                <a:gd name="connsiteY57" fmla="*/ 144823 h 586216"/>
                <a:gd name="connsiteX58" fmla="*/ 246696 w 609549"/>
                <a:gd name="connsiteY58" fmla="*/ 150434 h 586216"/>
                <a:gd name="connsiteX59" fmla="*/ 175892 w 609549"/>
                <a:gd name="connsiteY59" fmla="*/ 221140 h 586216"/>
                <a:gd name="connsiteX60" fmla="*/ 172463 w 609549"/>
                <a:gd name="connsiteY60" fmla="*/ 224611 h 586216"/>
                <a:gd name="connsiteX61" fmla="*/ 170130 w 609549"/>
                <a:gd name="connsiteY61" fmla="*/ 226560 h 586216"/>
                <a:gd name="connsiteX62" fmla="*/ 162274 w 609549"/>
                <a:gd name="connsiteY62" fmla="*/ 229936 h 586216"/>
                <a:gd name="connsiteX63" fmla="*/ 158702 w 609549"/>
                <a:gd name="connsiteY63" fmla="*/ 230269 h 586216"/>
                <a:gd name="connsiteX64" fmla="*/ 144942 w 609549"/>
                <a:gd name="connsiteY64" fmla="*/ 224611 h 586216"/>
                <a:gd name="connsiteX65" fmla="*/ 137609 w 609549"/>
                <a:gd name="connsiteY65" fmla="*/ 217288 h 586216"/>
                <a:gd name="connsiteX66" fmla="*/ 69804 w 609549"/>
                <a:gd name="connsiteY66" fmla="*/ 149578 h 586216"/>
                <a:gd name="connsiteX67" fmla="*/ 62519 w 609549"/>
                <a:gd name="connsiteY67" fmla="*/ 142255 h 586216"/>
                <a:gd name="connsiteX68" fmla="*/ 62519 w 609549"/>
                <a:gd name="connsiteY68" fmla="*/ 114819 h 586216"/>
                <a:gd name="connsiteX69" fmla="*/ 144942 w 609549"/>
                <a:gd name="connsiteY69" fmla="*/ 32464 h 586216"/>
                <a:gd name="connsiteX70" fmla="*/ 158702 w 609549"/>
                <a:gd name="connsiteY70" fmla="*/ 26758 h 586216"/>
                <a:gd name="connsiteX71" fmla="*/ 254809 w 609549"/>
                <a:gd name="connsiteY71" fmla="*/ 6542 h 586216"/>
                <a:gd name="connsiteX72" fmla="*/ 321015 w 609549"/>
                <a:gd name="connsiteY72" fmla="*/ 29913 h 586216"/>
                <a:gd name="connsiteX73" fmla="*/ 260017 w 609549"/>
                <a:gd name="connsiteY73" fmla="*/ 97465 h 586216"/>
                <a:gd name="connsiteX74" fmla="*/ 193067 w 609549"/>
                <a:gd name="connsiteY74" fmla="*/ 30626 h 586216"/>
                <a:gd name="connsiteX75" fmla="*/ 254809 w 609549"/>
                <a:gd name="connsiteY75" fmla="*/ 6542 h 586216"/>
                <a:gd name="connsiteX76" fmla="*/ 503105 w 609549"/>
                <a:gd name="connsiteY76" fmla="*/ 953 h 586216"/>
                <a:gd name="connsiteX77" fmla="*/ 538560 w 609549"/>
                <a:gd name="connsiteY77" fmla="*/ 10911 h 586216"/>
                <a:gd name="connsiteX78" fmla="*/ 542083 w 609549"/>
                <a:gd name="connsiteY78" fmla="*/ 30073 h 586216"/>
                <a:gd name="connsiteX79" fmla="*/ 465709 w 609549"/>
                <a:gd name="connsiteY79" fmla="*/ 106341 h 586216"/>
                <a:gd name="connsiteX80" fmla="*/ 465709 w 609549"/>
                <a:gd name="connsiteY80" fmla="*/ 139911 h 586216"/>
                <a:gd name="connsiteX81" fmla="*/ 542131 w 609549"/>
                <a:gd name="connsiteY81" fmla="*/ 216227 h 586216"/>
                <a:gd name="connsiteX82" fmla="*/ 538655 w 609549"/>
                <a:gd name="connsiteY82" fmla="*/ 235246 h 586216"/>
                <a:gd name="connsiteX83" fmla="*/ 442187 w 609549"/>
                <a:gd name="connsiteY83" fmla="*/ 237528 h 586216"/>
                <a:gd name="connsiteX84" fmla="*/ 399238 w 609549"/>
                <a:gd name="connsiteY84" fmla="*/ 280370 h 586216"/>
                <a:gd name="connsiteX85" fmla="*/ 328482 w 609549"/>
                <a:gd name="connsiteY85" fmla="*/ 209712 h 586216"/>
                <a:gd name="connsiteX86" fmla="*/ 372240 w 609549"/>
                <a:gd name="connsiteY86" fmla="*/ 166015 h 586216"/>
                <a:gd name="connsiteX87" fmla="*/ 400571 w 609549"/>
                <a:gd name="connsiteY87" fmla="*/ 36064 h 586216"/>
                <a:gd name="connsiteX88" fmla="*/ 503105 w 609549"/>
                <a:gd name="connsiteY88" fmla="*/ 953 h 586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609549" h="586216">
                  <a:moveTo>
                    <a:pt x="61288" y="383285"/>
                  </a:moveTo>
                  <a:cubicBezTo>
                    <a:pt x="64829" y="383106"/>
                    <a:pt x="68448" y="384367"/>
                    <a:pt x="71162" y="387101"/>
                  </a:cubicBezTo>
                  <a:lnTo>
                    <a:pt x="120018" y="435892"/>
                  </a:lnTo>
                  <a:cubicBezTo>
                    <a:pt x="125113" y="440933"/>
                    <a:pt x="125113" y="449160"/>
                    <a:pt x="120018" y="454200"/>
                  </a:cubicBezTo>
                  <a:lnTo>
                    <a:pt x="56639" y="517543"/>
                  </a:lnTo>
                  <a:cubicBezTo>
                    <a:pt x="50211" y="523963"/>
                    <a:pt x="39211" y="522013"/>
                    <a:pt x="35592" y="513644"/>
                  </a:cubicBezTo>
                  <a:cubicBezTo>
                    <a:pt x="17783" y="472794"/>
                    <a:pt x="23211" y="424288"/>
                    <a:pt x="51877" y="388099"/>
                  </a:cubicBezTo>
                  <a:cubicBezTo>
                    <a:pt x="54282" y="385079"/>
                    <a:pt x="57746" y="383463"/>
                    <a:pt x="61288" y="383285"/>
                  </a:cubicBezTo>
                  <a:close/>
                  <a:moveTo>
                    <a:pt x="235245" y="302810"/>
                  </a:moveTo>
                  <a:lnTo>
                    <a:pt x="306042" y="373466"/>
                  </a:lnTo>
                  <a:lnTo>
                    <a:pt x="258717" y="420680"/>
                  </a:lnTo>
                  <a:cubicBezTo>
                    <a:pt x="274667" y="464329"/>
                    <a:pt x="265192" y="515300"/>
                    <a:pt x="230246" y="550152"/>
                  </a:cubicBezTo>
                  <a:cubicBezTo>
                    <a:pt x="192919" y="587430"/>
                    <a:pt x="137644" y="595798"/>
                    <a:pt x="92223" y="575305"/>
                  </a:cubicBezTo>
                  <a:cubicBezTo>
                    <a:pt x="84701" y="571882"/>
                    <a:pt x="82892" y="561992"/>
                    <a:pt x="88748" y="556143"/>
                  </a:cubicBezTo>
                  <a:lnTo>
                    <a:pt x="165115" y="479877"/>
                  </a:lnTo>
                  <a:cubicBezTo>
                    <a:pt x="174399" y="470605"/>
                    <a:pt x="174399" y="455580"/>
                    <a:pt x="165115" y="446308"/>
                  </a:cubicBezTo>
                  <a:lnTo>
                    <a:pt x="88700" y="369995"/>
                  </a:lnTo>
                  <a:cubicBezTo>
                    <a:pt x="82844" y="364194"/>
                    <a:pt x="84653" y="354399"/>
                    <a:pt x="92128" y="350976"/>
                  </a:cubicBezTo>
                  <a:cubicBezTo>
                    <a:pt x="122789" y="337092"/>
                    <a:pt x="157973" y="336379"/>
                    <a:pt x="189111" y="348884"/>
                  </a:cubicBezTo>
                  <a:close/>
                  <a:moveTo>
                    <a:pt x="257958" y="161679"/>
                  </a:moveTo>
                  <a:lnTo>
                    <a:pt x="317251" y="220879"/>
                  </a:lnTo>
                  <a:lnTo>
                    <a:pt x="388070" y="291586"/>
                  </a:lnTo>
                  <a:lnTo>
                    <a:pt x="604906" y="508130"/>
                  </a:lnTo>
                  <a:cubicBezTo>
                    <a:pt x="611097" y="514311"/>
                    <a:pt x="611097" y="524344"/>
                    <a:pt x="604906" y="530526"/>
                  </a:cubicBezTo>
                  <a:lnTo>
                    <a:pt x="556567" y="578789"/>
                  </a:lnTo>
                  <a:cubicBezTo>
                    <a:pt x="553471" y="581880"/>
                    <a:pt x="549423" y="583449"/>
                    <a:pt x="545327" y="583449"/>
                  </a:cubicBezTo>
                  <a:cubicBezTo>
                    <a:pt x="541279" y="583449"/>
                    <a:pt x="537231" y="581880"/>
                    <a:pt x="534135" y="578789"/>
                  </a:cubicBezTo>
                  <a:lnTo>
                    <a:pt x="317251" y="362293"/>
                  </a:lnTo>
                  <a:lnTo>
                    <a:pt x="246481" y="291586"/>
                  </a:lnTo>
                  <a:lnTo>
                    <a:pt x="187140" y="232339"/>
                  </a:lnTo>
                  <a:close/>
                  <a:moveTo>
                    <a:pt x="58606" y="160814"/>
                  </a:moveTo>
                  <a:lnTo>
                    <a:pt x="126401" y="228498"/>
                  </a:lnTo>
                  <a:lnTo>
                    <a:pt x="111975" y="242899"/>
                  </a:lnTo>
                  <a:lnTo>
                    <a:pt x="119307" y="250219"/>
                  </a:lnTo>
                  <a:cubicBezTo>
                    <a:pt x="126877" y="257824"/>
                    <a:pt x="126877" y="270087"/>
                    <a:pt x="119307" y="277692"/>
                  </a:cubicBezTo>
                  <a:lnTo>
                    <a:pt x="115641" y="281352"/>
                  </a:lnTo>
                  <a:cubicBezTo>
                    <a:pt x="108024" y="288909"/>
                    <a:pt x="95741" y="288909"/>
                    <a:pt x="88123" y="281352"/>
                  </a:cubicBezTo>
                  <a:lnTo>
                    <a:pt x="5712" y="199029"/>
                  </a:lnTo>
                  <a:cubicBezTo>
                    <a:pt x="-1905" y="191424"/>
                    <a:pt x="-1905" y="179161"/>
                    <a:pt x="5712" y="171604"/>
                  </a:cubicBezTo>
                  <a:lnTo>
                    <a:pt x="9378" y="167944"/>
                  </a:lnTo>
                  <a:cubicBezTo>
                    <a:pt x="16948" y="160339"/>
                    <a:pt x="29231" y="160339"/>
                    <a:pt x="36849" y="167944"/>
                  </a:cubicBezTo>
                  <a:lnTo>
                    <a:pt x="44180" y="175264"/>
                  </a:lnTo>
                  <a:close/>
                  <a:moveTo>
                    <a:pt x="585775" y="66370"/>
                  </a:moveTo>
                  <a:cubicBezTo>
                    <a:pt x="589775" y="67101"/>
                    <a:pt x="593430" y="69680"/>
                    <a:pt x="595263" y="73839"/>
                  </a:cubicBezTo>
                  <a:cubicBezTo>
                    <a:pt x="613072" y="114675"/>
                    <a:pt x="607644" y="163212"/>
                    <a:pt x="578978" y="199341"/>
                  </a:cubicBezTo>
                  <a:cubicBezTo>
                    <a:pt x="574168" y="205379"/>
                    <a:pt x="565121" y="205854"/>
                    <a:pt x="559693" y="200387"/>
                  </a:cubicBezTo>
                  <a:lnTo>
                    <a:pt x="510789" y="151612"/>
                  </a:lnTo>
                  <a:cubicBezTo>
                    <a:pt x="505742" y="146526"/>
                    <a:pt x="505742" y="138349"/>
                    <a:pt x="510789" y="133262"/>
                  </a:cubicBezTo>
                  <a:lnTo>
                    <a:pt x="574216" y="69988"/>
                  </a:lnTo>
                  <a:cubicBezTo>
                    <a:pt x="577430" y="66756"/>
                    <a:pt x="581775" y="65639"/>
                    <a:pt x="585775" y="66370"/>
                  </a:cubicBezTo>
                  <a:close/>
                  <a:moveTo>
                    <a:pt x="158702" y="26758"/>
                  </a:moveTo>
                  <a:cubicBezTo>
                    <a:pt x="163655" y="26758"/>
                    <a:pt x="168654" y="28660"/>
                    <a:pt x="172463" y="32464"/>
                  </a:cubicBezTo>
                  <a:lnTo>
                    <a:pt x="179701" y="39691"/>
                  </a:lnTo>
                  <a:lnTo>
                    <a:pt x="246935" y="106831"/>
                  </a:lnTo>
                  <a:lnTo>
                    <a:pt x="254886" y="114819"/>
                  </a:lnTo>
                  <a:cubicBezTo>
                    <a:pt x="261457" y="121334"/>
                    <a:pt x="262362" y="131414"/>
                    <a:pt x="257600" y="138879"/>
                  </a:cubicBezTo>
                  <a:cubicBezTo>
                    <a:pt x="256839" y="140068"/>
                    <a:pt x="255934" y="141209"/>
                    <a:pt x="254886" y="142255"/>
                  </a:cubicBezTo>
                  <a:lnTo>
                    <a:pt x="252315" y="144823"/>
                  </a:lnTo>
                  <a:lnTo>
                    <a:pt x="246696" y="150434"/>
                  </a:lnTo>
                  <a:lnTo>
                    <a:pt x="175892" y="221140"/>
                  </a:lnTo>
                  <a:lnTo>
                    <a:pt x="172463" y="224611"/>
                  </a:lnTo>
                  <a:cubicBezTo>
                    <a:pt x="171702" y="225324"/>
                    <a:pt x="170940" y="225990"/>
                    <a:pt x="170130" y="226560"/>
                  </a:cubicBezTo>
                  <a:cubicBezTo>
                    <a:pt x="167749" y="228319"/>
                    <a:pt x="165083" y="229413"/>
                    <a:pt x="162274" y="229936"/>
                  </a:cubicBezTo>
                  <a:cubicBezTo>
                    <a:pt x="161083" y="230174"/>
                    <a:pt x="159893" y="230269"/>
                    <a:pt x="158702" y="230269"/>
                  </a:cubicBezTo>
                  <a:cubicBezTo>
                    <a:pt x="153703" y="230269"/>
                    <a:pt x="148751" y="228367"/>
                    <a:pt x="144942" y="224611"/>
                  </a:cubicBezTo>
                  <a:lnTo>
                    <a:pt x="137609" y="217288"/>
                  </a:lnTo>
                  <a:lnTo>
                    <a:pt x="69804" y="149578"/>
                  </a:lnTo>
                  <a:lnTo>
                    <a:pt x="62519" y="142255"/>
                  </a:lnTo>
                  <a:cubicBezTo>
                    <a:pt x="54900" y="134647"/>
                    <a:pt x="54900" y="122380"/>
                    <a:pt x="62519" y="114819"/>
                  </a:cubicBezTo>
                  <a:lnTo>
                    <a:pt x="144942" y="32464"/>
                  </a:lnTo>
                  <a:cubicBezTo>
                    <a:pt x="148751" y="28660"/>
                    <a:pt x="153750" y="26758"/>
                    <a:pt x="158702" y="26758"/>
                  </a:cubicBezTo>
                  <a:close/>
                  <a:moveTo>
                    <a:pt x="254809" y="6542"/>
                  </a:moveTo>
                  <a:cubicBezTo>
                    <a:pt x="277279" y="4029"/>
                    <a:pt x="300492" y="9424"/>
                    <a:pt x="321015" y="29913"/>
                  </a:cubicBezTo>
                  <a:cubicBezTo>
                    <a:pt x="380347" y="89193"/>
                    <a:pt x="337205" y="46124"/>
                    <a:pt x="260017" y="97465"/>
                  </a:cubicBezTo>
                  <a:lnTo>
                    <a:pt x="193067" y="30626"/>
                  </a:lnTo>
                  <a:cubicBezTo>
                    <a:pt x="210614" y="19479"/>
                    <a:pt x="232340" y="9056"/>
                    <a:pt x="254809" y="6542"/>
                  </a:cubicBezTo>
                  <a:close/>
                  <a:moveTo>
                    <a:pt x="503105" y="953"/>
                  </a:moveTo>
                  <a:cubicBezTo>
                    <a:pt x="515252" y="2468"/>
                    <a:pt x="527216" y="5788"/>
                    <a:pt x="538560" y="10911"/>
                  </a:cubicBezTo>
                  <a:cubicBezTo>
                    <a:pt x="546131" y="14334"/>
                    <a:pt x="547940" y="24224"/>
                    <a:pt x="542083" y="30073"/>
                  </a:cubicBezTo>
                  <a:lnTo>
                    <a:pt x="465709" y="106341"/>
                  </a:lnTo>
                  <a:cubicBezTo>
                    <a:pt x="456424" y="115613"/>
                    <a:pt x="456424" y="130639"/>
                    <a:pt x="465709" y="139911"/>
                  </a:cubicBezTo>
                  <a:lnTo>
                    <a:pt x="542131" y="216227"/>
                  </a:lnTo>
                  <a:cubicBezTo>
                    <a:pt x="547940" y="222028"/>
                    <a:pt x="546178" y="231823"/>
                    <a:pt x="538655" y="235246"/>
                  </a:cubicBezTo>
                  <a:cubicBezTo>
                    <a:pt x="508181" y="249035"/>
                    <a:pt x="473184" y="249844"/>
                    <a:pt x="442187" y="237528"/>
                  </a:cubicBezTo>
                  <a:lnTo>
                    <a:pt x="399238" y="280370"/>
                  </a:lnTo>
                  <a:lnTo>
                    <a:pt x="328482" y="209712"/>
                  </a:lnTo>
                  <a:lnTo>
                    <a:pt x="372240" y="166015"/>
                  </a:lnTo>
                  <a:cubicBezTo>
                    <a:pt x="356051" y="122270"/>
                    <a:pt x="365527" y="71060"/>
                    <a:pt x="400571" y="36064"/>
                  </a:cubicBezTo>
                  <a:cubicBezTo>
                    <a:pt x="428569" y="8106"/>
                    <a:pt x="466664" y="-3592"/>
                    <a:pt x="503105" y="953"/>
                  </a:cubicBezTo>
                  <a:close/>
                </a:path>
              </a:pathLst>
            </a:custGeom>
            <a:solidFill>
              <a:schemeClr val="bg1"/>
            </a:solidFill>
            <a:ln>
              <a:noFill/>
            </a:ln>
          </p:spPr>
          <p:txBody>
            <a:bodyPr wrap="square" lIns="91440" tIns="45720" rIns="91440" bIns="45720">
              <a:normAutofit/>
            </a:bodyPr>
            <a:lstStyle/>
            <a:p>
              <a:endParaRPr lang="zh-CN" altLang="en-US"/>
            </a:p>
          </p:txBody>
        </p:sp>
        <p:sp>
          <p:nvSpPr>
            <p:cNvPr id="19" name="í$lîďè">
              <a:extLst>
                <a:ext uri="{FF2B5EF4-FFF2-40B4-BE49-F238E27FC236}">
                  <a16:creationId xmlns:a16="http://schemas.microsoft.com/office/drawing/2014/main" id="{55175F34-6553-49FB-A3F6-9B4F7A662585}"/>
                </a:ext>
              </a:extLst>
            </p:cNvPr>
            <p:cNvSpPr/>
            <p:nvPr/>
          </p:nvSpPr>
          <p:spPr bwMode="auto">
            <a:xfrm>
              <a:off x="2968861" y="4266976"/>
              <a:ext cx="399180" cy="398435"/>
            </a:xfrm>
            <a:custGeom>
              <a:avLst/>
              <a:gdLst>
                <a:gd name="connsiteX0" fmla="*/ 290910 w 605702"/>
                <a:gd name="connsiteY0" fmla="*/ 156336 h 604568"/>
                <a:gd name="connsiteX1" fmla="*/ 335849 w 605702"/>
                <a:gd name="connsiteY1" fmla="*/ 164992 h 604568"/>
                <a:gd name="connsiteX2" fmla="*/ 288310 w 605702"/>
                <a:gd name="connsiteY2" fmla="*/ 212456 h 604568"/>
                <a:gd name="connsiteX3" fmla="*/ 203632 w 605702"/>
                <a:gd name="connsiteY3" fmla="*/ 244717 h 604568"/>
                <a:gd name="connsiteX4" fmla="*/ 203632 w 605702"/>
                <a:gd name="connsiteY4" fmla="*/ 401388 h 604568"/>
                <a:gd name="connsiteX5" fmla="*/ 360547 w 605702"/>
                <a:gd name="connsiteY5" fmla="*/ 401388 h 604568"/>
                <a:gd name="connsiteX6" fmla="*/ 392859 w 605702"/>
                <a:gd name="connsiteY6" fmla="*/ 316749 h 604568"/>
                <a:gd name="connsiteX7" fmla="*/ 440397 w 605702"/>
                <a:gd name="connsiteY7" fmla="*/ 269284 h 604568"/>
                <a:gd name="connsiteX8" fmla="*/ 400287 w 605702"/>
                <a:gd name="connsiteY8" fmla="*/ 441065 h 604568"/>
                <a:gd name="connsiteX9" fmla="*/ 163892 w 605702"/>
                <a:gd name="connsiteY9" fmla="*/ 441065 h 604568"/>
                <a:gd name="connsiteX10" fmla="*/ 163892 w 605702"/>
                <a:gd name="connsiteY10" fmla="*/ 205040 h 604568"/>
                <a:gd name="connsiteX11" fmla="*/ 290910 w 605702"/>
                <a:gd name="connsiteY11" fmla="*/ 156336 h 604568"/>
                <a:gd name="connsiteX12" fmla="*/ 246542 w 605702"/>
                <a:gd name="connsiteY12" fmla="*/ 43775 h 604568"/>
                <a:gd name="connsiteX13" fmla="*/ 422196 w 605702"/>
                <a:gd name="connsiteY13" fmla="*/ 78723 h 604568"/>
                <a:gd name="connsiteX14" fmla="*/ 376794 w 605702"/>
                <a:gd name="connsiteY14" fmla="*/ 124054 h 604568"/>
                <a:gd name="connsiteX15" fmla="*/ 126109 w 605702"/>
                <a:gd name="connsiteY15" fmla="*/ 167345 h 604568"/>
                <a:gd name="connsiteX16" fmla="*/ 126109 w 605702"/>
                <a:gd name="connsiteY16" fmla="*/ 478820 h 604568"/>
                <a:gd name="connsiteX17" fmla="*/ 438073 w 605702"/>
                <a:gd name="connsiteY17" fmla="*/ 478820 h 604568"/>
                <a:gd name="connsiteX18" fmla="*/ 481432 w 605702"/>
                <a:gd name="connsiteY18" fmla="*/ 228527 h 604568"/>
                <a:gd name="connsiteX19" fmla="*/ 526741 w 605702"/>
                <a:gd name="connsiteY19" fmla="*/ 183011 h 604568"/>
                <a:gd name="connsiteX20" fmla="*/ 481432 w 605702"/>
                <a:gd name="connsiteY20" fmla="*/ 522111 h 604568"/>
                <a:gd name="connsiteX21" fmla="*/ 82657 w 605702"/>
                <a:gd name="connsiteY21" fmla="*/ 522111 h 604568"/>
                <a:gd name="connsiteX22" fmla="*/ 82657 w 605702"/>
                <a:gd name="connsiteY22" fmla="*/ 123961 h 604568"/>
                <a:gd name="connsiteX23" fmla="*/ 246542 w 605702"/>
                <a:gd name="connsiteY23" fmla="*/ 43775 h 604568"/>
                <a:gd name="connsiteX24" fmla="*/ 536061 w 605702"/>
                <a:gd name="connsiteY24" fmla="*/ 0 h 604568"/>
                <a:gd name="connsiteX25" fmla="*/ 544232 w 605702"/>
                <a:gd name="connsiteY25" fmla="*/ 61368 h 604568"/>
                <a:gd name="connsiteX26" fmla="*/ 605702 w 605702"/>
                <a:gd name="connsiteY26" fmla="*/ 69526 h 604568"/>
                <a:gd name="connsiteX27" fmla="*/ 524361 w 605702"/>
                <a:gd name="connsiteY27" fmla="*/ 150732 h 604568"/>
                <a:gd name="connsiteX28" fmla="*/ 498361 w 605702"/>
                <a:gd name="connsiteY28" fmla="*/ 147302 h 604568"/>
                <a:gd name="connsiteX29" fmla="*/ 337721 w 605702"/>
                <a:gd name="connsiteY29" fmla="*/ 307767 h 604568"/>
                <a:gd name="connsiteX30" fmla="*/ 339764 w 605702"/>
                <a:gd name="connsiteY30" fmla="*/ 323063 h 604568"/>
                <a:gd name="connsiteX31" fmla="*/ 282101 w 605702"/>
                <a:gd name="connsiteY31" fmla="*/ 380630 h 604568"/>
                <a:gd name="connsiteX32" fmla="*/ 224437 w 605702"/>
                <a:gd name="connsiteY32" fmla="*/ 323063 h 604568"/>
                <a:gd name="connsiteX33" fmla="*/ 282101 w 605702"/>
                <a:gd name="connsiteY33" fmla="*/ 265495 h 604568"/>
                <a:gd name="connsiteX34" fmla="*/ 297422 w 605702"/>
                <a:gd name="connsiteY34" fmla="*/ 267535 h 604568"/>
                <a:gd name="connsiteX35" fmla="*/ 458155 w 605702"/>
                <a:gd name="connsiteY35" fmla="*/ 107162 h 604568"/>
                <a:gd name="connsiteX36" fmla="*/ 454719 w 605702"/>
                <a:gd name="connsiteY36" fmla="*/ 81206 h 60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05702" h="604568">
                  <a:moveTo>
                    <a:pt x="290910" y="156336"/>
                  </a:moveTo>
                  <a:cubicBezTo>
                    <a:pt x="306137" y="157147"/>
                    <a:pt x="321272" y="160032"/>
                    <a:pt x="335849" y="164992"/>
                  </a:cubicBezTo>
                  <a:lnTo>
                    <a:pt x="288310" y="212456"/>
                  </a:lnTo>
                  <a:cubicBezTo>
                    <a:pt x="257856" y="210695"/>
                    <a:pt x="226844" y="221449"/>
                    <a:pt x="203632" y="244717"/>
                  </a:cubicBezTo>
                  <a:cubicBezTo>
                    <a:pt x="160271" y="287918"/>
                    <a:pt x="160271" y="358187"/>
                    <a:pt x="203632" y="401388"/>
                  </a:cubicBezTo>
                  <a:cubicBezTo>
                    <a:pt x="246900" y="444680"/>
                    <a:pt x="317279" y="444680"/>
                    <a:pt x="360547" y="401388"/>
                  </a:cubicBezTo>
                  <a:cubicBezTo>
                    <a:pt x="383852" y="378211"/>
                    <a:pt x="394623" y="347156"/>
                    <a:pt x="392859" y="316749"/>
                  </a:cubicBezTo>
                  <a:lnTo>
                    <a:pt x="440397" y="269284"/>
                  </a:lnTo>
                  <a:cubicBezTo>
                    <a:pt x="460267" y="327595"/>
                    <a:pt x="446897" y="394620"/>
                    <a:pt x="400287" y="441065"/>
                  </a:cubicBezTo>
                  <a:cubicBezTo>
                    <a:pt x="335106" y="506236"/>
                    <a:pt x="229073" y="506236"/>
                    <a:pt x="163892" y="441065"/>
                  </a:cubicBezTo>
                  <a:cubicBezTo>
                    <a:pt x="98619" y="375987"/>
                    <a:pt x="98619" y="270118"/>
                    <a:pt x="163892" y="205040"/>
                  </a:cubicBezTo>
                  <a:cubicBezTo>
                    <a:pt x="198711" y="170137"/>
                    <a:pt x="245228" y="153902"/>
                    <a:pt x="290910" y="156336"/>
                  </a:cubicBezTo>
                  <a:close/>
                  <a:moveTo>
                    <a:pt x="246542" y="43775"/>
                  </a:moveTo>
                  <a:cubicBezTo>
                    <a:pt x="306463" y="36243"/>
                    <a:pt x="368345" y="47900"/>
                    <a:pt x="422196" y="78723"/>
                  </a:cubicBezTo>
                  <a:lnTo>
                    <a:pt x="376794" y="124054"/>
                  </a:lnTo>
                  <a:cubicBezTo>
                    <a:pt x="294811" y="85305"/>
                    <a:pt x="193980" y="99581"/>
                    <a:pt x="126109" y="167345"/>
                  </a:cubicBezTo>
                  <a:cubicBezTo>
                    <a:pt x="39948" y="253371"/>
                    <a:pt x="39948" y="392793"/>
                    <a:pt x="126109" y="478820"/>
                  </a:cubicBezTo>
                  <a:cubicBezTo>
                    <a:pt x="212271" y="564846"/>
                    <a:pt x="351912" y="564846"/>
                    <a:pt x="438073" y="478820"/>
                  </a:cubicBezTo>
                  <a:cubicBezTo>
                    <a:pt x="505944" y="411055"/>
                    <a:pt x="520428" y="310382"/>
                    <a:pt x="481432" y="228527"/>
                  </a:cubicBezTo>
                  <a:lnTo>
                    <a:pt x="526741" y="183011"/>
                  </a:lnTo>
                  <a:cubicBezTo>
                    <a:pt x="588484" y="290544"/>
                    <a:pt x="573350" y="430244"/>
                    <a:pt x="481432" y="522111"/>
                  </a:cubicBezTo>
                  <a:cubicBezTo>
                    <a:pt x="371316" y="632054"/>
                    <a:pt x="192866" y="632054"/>
                    <a:pt x="82657" y="522111"/>
                  </a:cubicBezTo>
                  <a:cubicBezTo>
                    <a:pt x="-27552" y="412168"/>
                    <a:pt x="-27552" y="233997"/>
                    <a:pt x="82657" y="123961"/>
                  </a:cubicBezTo>
                  <a:cubicBezTo>
                    <a:pt x="128662" y="78028"/>
                    <a:pt x="186622" y="51307"/>
                    <a:pt x="246542" y="43775"/>
                  </a:cubicBezTo>
                  <a:close/>
                  <a:moveTo>
                    <a:pt x="536061" y="0"/>
                  </a:moveTo>
                  <a:lnTo>
                    <a:pt x="544232" y="61368"/>
                  </a:lnTo>
                  <a:lnTo>
                    <a:pt x="605702" y="69526"/>
                  </a:lnTo>
                  <a:lnTo>
                    <a:pt x="524361" y="150732"/>
                  </a:lnTo>
                  <a:lnTo>
                    <a:pt x="498361" y="147302"/>
                  </a:lnTo>
                  <a:lnTo>
                    <a:pt x="337721" y="307767"/>
                  </a:lnTo>
                  <a:cubicBezTo>
                    <a:pt x="339021" y="312588"/>
                    <a:pt x="339764" y="317779"/>
                    <a:pt x="339764" y="323063"/>
                  </a:cubicBezTo>
                  <a:cubicBezTo>
                    <a:pt x="339764" y="354859"/>
                    <a:pt x="313950" y="380630"/>
                    <a:pt x="282101" y="380630"/>
                  </a:cubicBezTo>
                  <a:cubicBezTo>
                    <a:pt x="250251" y="380630"/>
                    <a:pt x="224437" y="354859"/>
                    <a:pt x="224437" y="323063"/>
                  </a:cubicBezTo>
                  <a:cubicBezTo>
                    <a:pt x="224437" y="291266"/>
                    <a:pt x="250251" y="265495"/>
                    <a:pt x="282101" y="265495"/>
                  </a:cubicBezTo>
                  <a:cubicBezTo>
                    <a:pt x="287393" y="265495"/>
                    <a:pt x="292500" y="266237"/>
                    <a:pt x="297422" y="267535"/>
                  </a:cubicBezTo>
                  <a:lnTo>
                    <a:pt x="458155" y="107162"/>
                  </a:lnTo>
                  <a:lnTo>
                    <a:pt x="454719" y="81206"/>
                  </a:lnTo>
                  <a:close/>
                </a:path>
              </a:pathLst>
            </a:custGeom>
            <a:solidFill>
              <a:schemeClr val="tx1">
                <a:lumMod val="50000"/>
                <a:lumOff val="50000"/>
              </a:schemeClr>
            </a:solidFill>
            <a:ln>
              <a:noFill/>
            </a:ln>
          </p:spPr>
          <p:txBody>
            <a:bodyPr wrap="square" lIns="91440" tIns="45720" rIns="91440" bIns="45720">
              <a:norm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endParaRPr lang="zh-CN" altLang="en-US"/>
            </a:p>
          </p:txBody>
        </p:sp>
      </p:grpSp>
      <p:sp>
        <p:nvSpPr>
          <p:cNvPr id="20" name="Rectangle 2">
            <a:extLst>
              <a:ext uri="{FF2B5EF4-FFF2-40B4-BE49-F238E27FC236}">
                <a16:creationId xmlns:a16="http://schemas.microsoft.com/office/drawing/2014/main" id="{606ADFFE-DDD5-49D6-879D-F81542B6A7B2}"/>
              </a:ext>
            </a:extLst>
          </p:cNvPr>
          <p:cNvSpPr txBox="1">
            <a:spLocks noChangeArrowheads="1"/>
          </p:cNvSpPr>
          <p:nvPr/>
        </p:nvSpPr>
        <p:spPr bwMode="auto">
          <a:xfrm>
            <a:off x="273994" y="1052078"/>
            <a:ext cx="4313856"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一</a:t>
            </a:r>
            <a:r>
              <a:rPr lang="zh-CN" altLang="en-US" sz="2800" b="1" dirty="0">
                <a:ea typeface="华文新魏" pitchFamily="2" charset="-122"/>
              </a:rPr>
              <a:t>、设计发展的基本阶段</a:t>
            </a:r>
          </a:p>
        </p:txBody>
      </p:sp>
      <p:sp>
        <p:nvSpPr>
          <p:cNvPr id="21" name="矩形 20">
            <a:extLst>
              <a:ext uri="{FF2B5EF4-FFF2-40B4-BE49-F238E27FC236}">
                <a16:creationId xmlns:a16="http://schemas.microsoft.com/office/drawing/2014/main" id="{7C259C4A-31A2-4F81-928B-63D69C2767F0}"/>
              </a:ext>
            </a:extLst>
          </p:cNvPr>
          <p:cNvSpPr/>
          <p:nvPr/>
        </p:nvSpPr>
        <p:spPr>
          <a:xfrm>
            <a:off x="516619" y="5042889"/>
            <a:ext cx="8110762" cy="1151277"/>
          </a:xfrm>
          <a:prstGeom prst="rect">
            <a:avLst/>
          </a:prstGeom>
          <a:solidFill>
            <a:srgbClr val="C0C0C0"/>
          </a:solidFill>
        </p:spPr>
        <p:txBody>
          <a:bodyPr wrap="square">
            <a:spAutoFit/>
          </a:bodyPr>
          <a:lstStyle/>
          <a:p>
            <a:pPr algn="just" eaLnBrk="1" hangingPunct="1">
              <a:lnSpc>
                <a:spcPct val="120000"/>
              </a:lnSpc>
              <a:buClrTx/>
              <a:buSzTx/>
              <a:buFontTx/>
              <a:buNone/>
            </a:pPr>
            <a:r>
              <a:rPr kumimoji="1" lang="zh-CN" altLang="en-US" sz="2000" dirty="0">
                <a:solidFill>
                  <a:schemeClr val="tx1"/>
                </a:solidFill>
                <a:latin typeface="仿宋" panose="02010609060101010101" pitchFamily="49" charset="-122"/>
                <a:ea typeface="仿宋" panose="02010609060101010101" pitchFamily="49" charset="-122"/>
              </a:rPr>
              <a:t>设计工作实现设计</a:t>
            </a:r>
            <a:r>
              <a:rPr kumimoji="1" lang="zh-CN" altLang="en-US" sz="2000" dirty="0">
                <a:solidFill>
                  <a:srgbClr val="0000CC"/>
                </a:solidFill>
                <a:latin typeface="仿宋" panose="02010609060101010101" pitchFamily="49" charset="-122"/>
                <a:ea typeface="仿宋" panose="02010609060101010101" pitchFamily="49" charset="-122"/>
              </a:rPr>
              <a:t>自动化</a:t>
            </a:r>
            <a:r>
              <a:rPr kumimoji="1" lang="zh-CN" altLang="en-US" sz="2000" dirty="0">
                <a:solidFill>
                  <a:schemeClr val="tx1"/>
                </a:solidFill>
                <a:latin typeface="仿宋" panose="02010609060101010101" pitchFamily="49" charset="-122"/>
                <a:ea typeface="仿宋" panose="02010609060101010101" pitchFamily="49" charset="-122"/>
              </a:rPr>
              <a:t>和</a:t>
            </a:r>
            <a:r>
              <a:rPr kumimoji="1" lang="zh-CN" altLang="en-US" sz="2000" dirty="0">
                <a:solidFill>
                  <a:srgbClr val="0000CC"/>
                </a:solidFill>
                <a:latin typeface="仿宋" panose="02010609060101010101" pitchFamily="49" charset="-122"/>
                <a:ea typeface="仿宋" panose="02010609060101010101" pitchFamily="49" charset="-122"/>
              </a:rPr>
              <a:t>精密计算</a:t>
            </a:r>
            <a:r>
              <a:rPr kumimoji="1" lang="zh-CN" altLang="en-US" sz="2000" dirty="0">
                <a:solidFill>
                  <a:schemeClr val="tx1"/>
                </a:solidFill>
                <a:latin typeface="仿宋" panose="02010609060101010101" pitchFamily="49" charset="-122"/>
                <a:ea typeface="仿宋" panose="02010609060101010101" pitchFamily="49" charset="-122"/>
              </a:rPr>
              <a:t>。同时，对产品的设计不仅考虑产品本身，还要考虑</a:t>
            </a:r>
            <a:r>
              <a:rPr kumimoji="1" lang="zh-CN" altLang="en-US" sz="2000" dirty="0">
                <a:solidFill>
                  <a:srgbClr val="0000CC"/>
                </a:solidFill>
                <a:latin typeface="仿宋" panose="02010609060101010101" pitchFamily="49" charset="-122"/>
                <a:ea typeface="仿宋" panose="02010609060101010101" pitchFamily="49" charset="-122"/>
              </a:rPr>
              <a:t>对系统和环境的影响</a:t>
            </a:r>
            <a:r>
              <a:rPr kumimoji="1" lang="zh-CN" altLang="en-US" sz="2000" dirty="0">
                <a:solidFill>
                  <a:schemeClr val="tx1"/>
                </a:solidFill>
                <a:latin typeface="仿宋" panose="02010609060101010101" pitchFamily="49" charset="-122"/>
                <a:ea typeface="仿宋" panose="02010609060101010101" pitchFamily="49" charset="-122"/>
              </a:rPr>
              <a:t>；不仅考虑技术领域，还要考虑</a:t>
            </a:r>
            <a:r>
              <a:rPr kumimoji="1" lang="zh-CN" altLang="en-US" sz="2000" dirty="0">
                <a:solidFill>
                  <a:srgbClr val="0000CC"/>
                </a:solidFill>
                <a:latin typeface="仿宋" panose="02010609060101010101" pitchFamily="49" charset="-122"/>
                <a:ea typeface="仿宋" panose="02010609060101010101" pitchFamily="49" charset="-122"/>
              </a:rPr>
              <a:t>社会、经济等因素</a:t>
            </a:r>
            <a:r>
              <a:rPr kumimoji="1" lang="zh-CN" altLang="en-US" sz="2000" dirty="0">
                <a:solidFill>
                  <a:schemeClr val="tx1"/>
                </a:solidFill>
                <a:latin typeface="仿宋" panose="02010609060101010101" pitchFamily="49" charset="-122"/>
                <a:ea typeface="仿宋" panose="02010609060101010101" pitchFamily="49" charset="-122"/>
              </a:rPr>
              <a:t>；不仅考虑当前，还要</a:t>
            </a:r>
            <a:r>
              <a:rPr kumimoji="1" lang="zh-CN" altLang="en-US" sz="2000" dirty="0">
                <a:solidFill>
                  <a:srgbClr val="0000CC"/>
                </a:solidFill>
                <a:latin typeface="仿宋" panose="02010609060101010101" pitchFamily="49" charset="-122"/>
                <a:ea typeface="仿宋" panose="02010609060101010101" pitchFamily="49" charset="-122"/>
              </a:rPr>
              <a:t>考虑长远发展</a:t>
            </a:r>
            <a:r>
              <a:rPr kumimoji="1" lang="zh-CN" altLang="en-US" sz="2000" dirty="0">
                <a:solidFill>
                  <a:schemeClr val="tx1"/>
                </a:solidFill>
                <a:latin typeface="仿宋" panose="02010609060101010101" pitchFamily="49" charset="-122"/>
                <a:ea typeface="仿宋" panose="02010609060101010101" pitchFamily="49" charset="-122"/>
              </a:rPr>
              <a:t>。</a:t>
            </a:r>
          </a:p>
        </p:txBody>
      </p:sp>
    </p:spTree>
    <p:extLst>
      <p:ext uri="{BB962C8B-B14F-4D97-AF65-F5344CB8AC3E}">
        <p14:creationId xmlns:p14="http://schemas.microsoft.com/office/powerpoint/2010/main" val="5002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DBCA3786-79D2-4BB9-B14E-1FA68D517F0E}"/>
              </a:ext>
            </a:extLst>
          </p:cNvPr>
          <p:cNvSpPr>
            <a:spLocks noGrp="1"/>
          </p:cNvSpPr>
          <p:nvPr>
            <p:ph type="sldNum" sz="quarter" idx="10"/>
          </p:nvPr>
        </p:nvSpPr>
        <p:spPr/>
        <p:txBody>
          <a:bodyPr/>
          <a:lstStyle/>
          <a:p>
            <a:pPr>
              <a:defRPr/>
            </a:pPr>
            <a:fld id="{E6294A3D-99E3-46F9-A2C2-0ADF03FA7717}" type="slidenum">
              <a:rPr lang="zh-CN" altLang="en-US" smtClean="0"/>
              <a:pPr>
                <a:defRPr/>
              </a:pPr>
              <a:t>21</a:t>
            </a:fld>
            <a:endParaRPr lang="en-US" altLang="zh-CN"/>
          </a:p>
        </p:txBody>
      </p:sp>
      <p:sp>
        <p:nvSpPr>
          <p:cNvPr id="4" name="Rectangle 3">
            <a:extLst>
              <a:ext uri="{FF2B5EF4-FFF2-40B4-BE49-F238E27FC236}">
                <a16:creationId xmlns:a16="http://schemas.microsoft.com/office/drawing/2014/main" id="{A76E65B6-E74B-48C0-AEA7-B255EB505198}"/>
              </a:ext>
            </a:extLst>
          </p:cNvPr>
          <p:cNvSpPr>
            <a:spLocks noChangeArrowheads="1"/>
          </p:cNvSpPr>
          <p:nvPr/>
        </p:nvSpPr>
        <p:spPr bwMode="auto">
          <a:xfrm>
            <a:off x="3748080" y="2293759"/>
            <a:ext cx="3272192" cy="993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kumimoji="1" lang="zh-CN" altLang="en-US" sz="2400" dirty="0">
                <a:solidFill>
                  <a:schemeClr val="tx1"/>
                </a:solidFill>
                <a:latin typeface="仿宋" panose="02010609060101010101" pitchFamily="49" charset="-122"/>
                <a:ea typeface="仿宋" panose="02010609060101010101" pitchFamily="49" charset="-122"/>
              </a:rPr>
              <a:t>工业革命以来</a:t>
            </a:r>
          </a:p>
          <a:p>
            <a:pPr>
              <a:lnSpc>
                <a:spcPct val="120000"/>
              </a:lnSpc>
            </a:pPr>
            <a:r>
              <a:rPr kumimoji="1" lang="zh-CN" altLang="en-US" sz="2400" dirty="0">
                <a:solidFill>
                  <a:schemeClr val="tx1"/>
                </a:solidFill>
                <a:latin typeface="仿宋" panose="02010609060101010101" pitchFamily="49" charset="-122"/>
                <a:ea typeface="仿宋" panose="02010609060101010101" pitchFamily="49" charset="-122"/>
              </a:rPr>
              <a:t>力学和材料科学的发展</a:t>
            </a:r>
          </a:p>
        </p:txBody>
      </p:sp>
      <p:sp>
        <p:nvSpPr>
          <p:cNvPr id="5" name="Rectangle 4">
            <a:extLst>
              <a:ext uri="{FF2B5EF4-FFF2-40B4-BE49-F238E27FC236}">
                <a16:creationId xmlns:a16="http://schemas.microsoft.com/office/drawing/2014/main" id="{14F8C2E2-82FA-4EE1-AF79-B80051BD3EEB}"/>
              </a:ext>
            </a:extLst>
          </p:cNvPr>
          <p:cNvSpPr>
            <a:spLocks noChangeArrowheads="1"/>
          </p:cNvSpPr>
          <p:nvPr/>
        </p:nvSpPr>
        <p:spPr bwMode="auto">
          <a:xfrm>
            <a:off x="3748080" y="3348856"/>
            <a:ext cx="3593942" cy="1363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spcBef>
                <a:spcPts val="0"/>
              </a:spcBef>
            </a:pPr>
            <a:r>
              <a:rPr kumimoji="1" lang="zh-CN" altLang="en-US" sz="2400" b="1" dirty="0">
                <a:solidFill>
                  <a:schemeClr val="tx1"/>
                </a:solidFill>
                <a:latin typeface="仿宋" panose="02010609060101010101" pitchFamily="49" charset="-122"/>
                <a:ea typeface="仿宋" panose="02010609060101010101" pitchFamily="49" charset="-122"/>
              </a:rPr>
              <a:t>运动学分析与设计</a:t>
            </a:r>
          </a:p>
          <a:p>
            <a:pPr>
              <a:lnSpc>
                <a:spcPct val="120000"/>
              </a:lnSpc>
              <a:spcBef>
                <a:spcPts val="0"/>
              </a:spcBef>
            </a:pPr>
            <a:r>
              <a:rPr kumimoji="1" lang="zh-CN" altLang="en-US" sz="2400" b="1" dirty="0">
                <a:solidFill>
                  <a:schemeClr val="tx1"/>
                </a:solidFill>
                <a:latin typeface="仿宋" panose="02010609060101010101" pitchFamily="49" charset="-122"/>
                <a:ea typeface="仿宋" panose="02010609060101010101" pitchFamily="49" charset="-122"/>
              </a:rPr>
              <a:t>动力学分析与设计</a:t>
            </a:r>
          </a:p>
          <a:p>
            <a:pPr>
              <a:lnSpc>
                <a:spcPct val="120000"/>
              </a:lnSpc>
              <a:spcBef>
                <a:spcPts val="0"/>
              </a:spcBef>
            </a:pPr>
            <a:r>
              <a:rPr kumimoji="1" lang="zh-CN" altLang="en-US" sz="2400" b="1" dirty="0">
                <a:solidFill>
                  <a:schemeClr val="tx1"/>
                </a:solidFill>
                <a:latin typeface="仿宋" panose="02010609060101010101" pitchFamily="49" charset="-122"/>
                <a:ea typeface="仿宋" panose="02010609060101010101" pitchFamily="49" charset="-122"/>
              </a:rPr>
              <a:t>工作能力的分析与设计</a:t>
            </a:r>
          </a:p>
        </p:txBody>
      </p:sp>
      <p:grpSp>
        <p:nvGrpSpPr>
          <p:cNvPr id="6" name="Group 5">
            <a:extLst>
              <a:ext uri="{FF2B5EF4-FFF2-40B4-BE49-F238E27FC236}">
                <a16:creationId xmlns:a16="http://schemas.microsoft.com/office/drawing/2014/main" id="{58E50C3E-2F35-4CB1-85EA-297CC1B60608}"/>
              </a:ext>
            </a:extLst>
          </p:cNvPr>
          <p:cNvGrpSpPr>
            <a:grpSpLocks/>
          </p:cNvGrpSpPr>
          <p:nvPr/>
        </p:nvGrpSpPr>
        <p:grpSpPr bwMode="auto">
          <a:xfrm>
            <a:off x="1801978" y="2285231"/>
            <a:ext cx="2159000" cy="3668713"/>
            <a:chOff x="1066" y="1298"/>
            <a:chExt cx="1360" cy="2311"/>
          </a:xfrm>
        </p:grpSpPr>
        <p:sp>
          <p:nvSpPr>
            <p:cNvPr id="7" name="Rectangle 6">
              <a:extLst>
                <a:ext uri="{FF2B5EF4-FFF2-40B4-BE49-F238E27FC236}">
                  <a16:creationId xmlns:a16="http://schemas.microsoft.com/office/drawing/2014/main" id="{DC709FAF-E796-48B1-9E4E-914DCD58E6DC}"/>
                </a:ext>
              </a:extLst>
            </p:cNvPr>
            <p:cNvSpPr>
              <a:spLocks noChangeArrowheads="1"/>
            </p:cNvSpPr>
            <p:nvPr/>
          </p:nvSpPr>
          <p:spPr bwMode="auto">
            <a:xfrm>
              <a:off x="1066" y="1298"/>
              <a:ext cx="1360" cy="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kumimoji="1" lang="zh-CN" altLang="en-US" sz="2400" b="1" dirty="0">
                  <a:solidFill>
                    <a:srgbClr val="0000CC"/>
                  </a:solidFill>
                  <a:latin typeface="华文中宋" panose="02010600040101010101" pitchFamily="2" charset="-122"/>
                  <a:ea typeface="华文中宋" panose="02010600040101010101" pitchFamily="2" charset="-122"/>
                </a:rPr>
                <a:t>产生的时代：</a:t>
              </a:r>
            </a:p>
            <a:p>
              <a:pPr>
                <a:lnSpc>
                  <a:spcPct val="120000"/>
                </a:lnSpc>
              </a:pPr>
              <a:r>
                <a:rPr kumimoji="1" lang="zh-CN" altLang="en-US" sz="2400" b="1" dirty="0">
                  <a:solidFill>
                    <a:srgbClr val="0000CC"/>
                  </a:solidFill>
                  <a:latin typeface="华文中宋" panose="02010600040101010101" pitchFamily="2" charset="-122"/>
                  <a:ea typeface="华文中宋" panose="02010600040101010101" pitchFamily="2" charset="-122"/>
                </a:rPr>
                <a:t>产生的基础：</a:t>
              </a:r>
            </a:p>
            <a:p>
              <a:pPr>
                <a:lnSpc>
                  <a:spcPct val="120000"/>
                </a:lnSpc>
              </a:pPr>
              <a:r>
                <a:rPr kumimoji="1" lang="zh-CN" altLang="en-US" sz="2400" b="1" dirty="0">
                  <a:solidFill>
                    <a:srgbClr val="0000CC"/>
                  </a:solidFill>
                  <a:latin typeface="华文中宋" panose="02010600040101010101" pitchFamily="2" charset="-122"/>
                  <a:ea typeface="华文中宋" panose="02010600040101010101" pitchFamily="2" charset="-122"/>
                </a:rPr>
                <a:t>基本内容：</a:t>
              </a:r>
            </a:p>
          </p:txBody>
        </p:sp>
        <p:sp>
          <p:nvSpPr>
            <p:cNvPr id="8" name="Rectangle 7">
              <a:extLst>
                <a:ext uri="{FF2B5EF4-FFF2-40B4-BE49-F238E27FC236}">
                  <a16:creationId xmlns:a16="http://schemas.microsoft.com/office/drawing/2014/main" id="{7D92F5E6-84F6-40A9-B0F8-8FD58792E677}"/>
                </a:ext>
              </a:extLst>
            </p:cNvPr>
            <p:cNvSpPr>
              <a:spLocks noChangeArrowheads="1"/>
            </p:cNvSpPr>
            <p:nvPr/>
          </p:nvSpPr>
          <p:spPr bwMode="auto">
            <a:xfrm>
              <a:off x="1066" y="2970"/>
              <a:ext cx="1360" cy="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kumimoji="1" lang="zh-CN" altLang="en-US" sz="2400" b="1" dirty="0">
                  <a:solidFill>
                    <a:srgbClr val="0000CC"/>
                  </a:solidFill>
                  <a:latin typeface="华文中宋" panose="02010600040101010101" pitchFamily="2" charset="-122"/>
                  <a:ea typeface="华文中宋" panose="02010600040101010101" pitchFamily="2" charset="-122"/>
                </a:rPr>
                <a:t>产生的时代：</a:t>
              </a:r>
            </a:p>
            <a:p>
              <a:pPr>
                <a:lnSpc>
                  <a:spcPct val="120000"/>
                </a:lnSpc>
              </a:pPr>
              <a:r>
                <a:rPr kumimoji="1" lang="zh-CN" altLang="en-US" sz="2400" b="1" dirty="0">
                  <a:solidFill>
                    <a:srgbClr val="0000CC"/>
                  </a:solidFill>
                  <a:latin typeface="华文中宋" panose="02010600040101010101" pitchFamily="2" charset="-122"/>
                  <a:ea typeface="华文中宋" panose="02010600040101010101" pitchFamily="2" charset="-122"/>
                </a:rPr>
                <a:t>产生的基础：</a:t>
              </a:r>
            </a:p>
          </p:txBody>
        </p:sp>
      </p:grpSp>
      <p:sp>
        <p:nvSpPr>
          <p:cNvPr id="9" name="Rectangle 8">
            <a:extLst>
              <a:ext uri="{FF2B5EF4-FFF2-40B4-BE49-F238E27FC236}">
                <a16:creationId xmlns:a16="http://schemas.microsoft.com/office/drawing/2014/main" id="{A721D086-C1F5-48F3-A924-7C2CDB1F3F10}"/>
              </a:ext>
            </a:extLst>
          </p:cNvPr>
          <p:cNvSpPr>
            <a:spLocks noChangeArrowheads="1"/>
          </p:cNvSpPr>
          <p:nvPr/>
        </p:nvSpPr>
        <p:spPr bwMode="auto">
          <a:xfrm>
            <a:off x="3783393" y="4939531"/>
            <a:ext cx="3740935" cy="101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20000"/>
              </a:lnSpc>
            </a:pPr>
            <a:r>
              <a:rPr kumimoji="1" lang="en-US" altLang="zh-CN" sz="2400"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20</a:t>
            </a:r>
            <a:r>
              <a:rPr kumimoji="1" lang="zh-CN" altLang="en-US" sz="2400"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世纪下半期</a:t>
            </a:r>
          </a:p>
          <a:p>
            <a:pPr>
              <a:lnSpc>
                <a:spcPct val="120000"/>
              </a:lnSpc>
            </a:pPr>
            <a:r>
              <a:rPr kumimoji="1" lang="zh-CN" altLang="en-US" sz="2400"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计算机的发明与快速发展</a:t>
            </a:r>
          </a:p>
        </p:txBody>
      </p:sp>
      <p:grpSp>
        <p:nvGrpSpPr>
          <p:cNvPr id="10" name="Group 12">
            <a:extLst>
              <a:ext uri="{FF2B5EF4-FFF2-40B4-BE49-F238E27FC236}">
                <a16:creationId xmlns:a16="http://schemas.microsoft.com/office/drawing/2014/main" id="{59D984C0-216E-4D64-8F2B-D6C2D3A6A279}"/>
              </a:ext>
            </a:extLst>
          </p:cNvPr>
          <p:cNvGrpSpPr>
            <a:grpSpLocks/>
          </p:cNvGrpSpPr>
          <p:nvPr/>
        </p:nvGrpSpPr>
        <p:grpSpPr bwMode="auto">
          <a:xfrm>
            <a:off x="382255" y="1628800"/>
            <a:ext cx="3448050" cy="3529012"/>
            <a:chOff x="204" y="935"/>
            <a:chExt cx="2172" cy="2223"/>
          </a:xfrm>
        </p:grpSpPr>
        <p:sp>
          <p:nvSpPr>
            <p:cNvPr id="11" name="Rectangle 13">
              <a:extLst>
                <a:ext uri="{FF2B5EF4-FFF2-40B4-BE49-F238E27FC236}">
                  <a16:creationId xmlns:a16="http://schemas.microsoft.com/office/drawing/2014/main" id="{AAC7492D-4E9F-4D7D-87AF-0E1C8882CA2E}"/>
                </a:ext>
              </a:extLst>
            </p:cNvPr>
            <p:cNvSpPr>
              <a:spLocks noChangeArrowheads="1"/>
            </p:cNvSpPr>
            <p:nvPr/>
          </p:nvSpPr>
          <p:spPr bwMode="auto">
            <a:xfrm>
              <a:off x="516" y="999"/>
              <a:ext cx="1860" cy="2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kumimoji="1" lang="zh-CN" altLang="en-US" sz="2800" b="1" dirty="0">
                  <a:solidFill>
                    <a:schemeClr val="tx1"/>
                  </a:solidFill>
                  <a:latin typeface="华文新魏" panose="02010800040101010101" pitchFamily="2" charset="-122"/>
                </a:rPr>
                <a:t>传统设计方法</a:t>
              </a:r>
            </a:p>
            <a:p>
              <a:pPr>
                <a:spcBef>
                  <a:spcPct val="50000"/>
                </a:spcBef>
              </a:pPr>
              <a:endParaRPr kumimoji="1" lang="en-US" altLang="zh-CN" sz="2800" b="1" dirty="0">
                <a:solidFill>
                  <a:schemeClr val="accent2"/>
                </a:solidFill>
                <a:latin typeface="Times New Roman" panose="02020603050405020304" pitchFamily="18" charset="0"/>
                <a:ea typeface="黑体" panose="02010609060101010101" pitchFamily="49" charset="-122"/>
              </a:endParaRPr>
            </a:p>
            <a:p>
              <a:pPr>
                <a:spcBef>
                  <a:spcPct val="50000"/>
                </a:spcBef>
              </a:pPr>
              <a:endParaRPr kumimoji="1" lang="zh-CN" altLang="en-US" sz="2800" b="1" dirty="0">
                <a:solidFill>
                  <a:schemeClr val="accent2"/>
                </a:solidFill>
                <a:latin typeface="Times New Roman" panose="02020603050405020304" pitchFamily="18" charset="0"/>
                <a:ea typeface="黑体" panose="02010609060101010101" pitchFamily="49" charset="-122"/>
              </a:endParaRPr>
            </a:p>
            <a:p>
              <a:pPr>
                <a:spcBef>
                  <a:spcPct val="50000"/>
                </a:spcBef>
              </a:pPr>
              <a:endParaRPr kumimoji="1" lang="zh-CN" altLang="en-US" sz="2800" b="1" dirty="0">
                <a:solidFill>
                  <a:schemeClr val="accent2"/>
                </a:solidFill>
                <a:latin typeface="Times New Roman" panose="02020603050405020304" pitchFamily="18" charset="0"/>
                <a:ea typeface="黑体" panose="02010609060101010101" pitchFamily="49" charset="-122"/>
              </a:endParaRPr>
            </a:p>
            <a:p>
              <a:pPr>
                <a:lnSpc>
                  <a:spcPct val="150000"/>
                </a:lnSpc>
                <a:spcBef>
                  <a:spcPct val="50000"/>
                </a:spcBef>
              </a:pPr>
              <a:r>
                <a:rPr kumimoji="1" lang="zh-CN" altLang="en-US" sz="2800" b="1" dirty="0">
                  <a:solidFill>
                    <a:schemeClr val="tx1"/>
                  </a:solidFill>
                  <a:latin typeface="华文新魏" panose="02010800040101010101" pitchFamily="2" charset="-122"/>
                </a:rPr>
                <a:t>现代设计方法</a:t>
              </a:r>
            </a:p>
          </p:txBody>
        </p:sp>
        <p:graphicFrame>
          <p:nvGraphicFramePr>
            <p:cNvPr id="12" name="Object 14">
              <a:extLst>
                <a:ext uri="{FF2B5EF4-FFF2-40B4-BE49-F238E27FC236}">
                  <a16:creationId xmlns:a16="http://schemas.microsoft.com/office/drawing/2014/main" id="{3D9A09A2-3213-4054-8350-CABCFE0F90C0}"/>
                </a:ext>
              </a:extLst>
            </p:cNvPr>
            <p:cNvGraphicFramePr>
              <a:graphicFrameLocks noChangeAspect="1"/>
            </p:cNvGraphicFramePr>
            <p:nvPr>
              <p:extLst>
                <p:ext uri="{D42A27DB-BD31-4B8C-83A1-F6EECF244321}">
                  <p14:modId xmlns:p14="http://schemas.microsoft.com/office/powerpoint/2010/main" val="1778709990"/>
                </p:ext>
              </p:extLst>
            </p:nvPr>
          </p:nvGraphicFramePr>
          <p:xfrm>
            <a:off x="204" y="935"/>
            <a:ext cx="595" cy="2223"/>
          </p:xfrm>
          <a:graphic>
            <a:graphicData uri="http://schemas.openxmlformats.org/presentationml/2006/ole">
              <mc:AlternateContent xmlns:mc="http://schemas.openxmlformats.org/markup-compatibility/2006">
                <mc:Choice xmlns:v="urn:schemas-microsoft-com:vml" Requires="v">
                  <p:oleObj name="Equation" r:id="rId2" imgW="164880" imgH="215640" progId="Equation.DSMT4">
                    <p:embed/>
                  </p:oleObj>
                </mc:Choice>
                <mc:Fallback>
                  <p:oleObj name="Equation" r:id="rId2" imgW="164880" imgH="215640" progId="Equation.DSMT4">
                    <p:embed/>
                    <p:pic>
                      <p:nvPicPr>
                        <p:cNvPr id="4110" name="Object 14">
                          <a:extLst>
                            <a:ext uri="{FF2B5EF4-FFF2-40B4-BE49-F238E27FC236}">
                              <a16:creationId xmlns:a16="http://schemas.microsoft.com/office/drawing/2014/main" id="{78CF3113-D353-4662-B9BC-1E62BD9CCB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 y="935"/>
                          <a:ext cx="595" cy="22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
        <p:nvSpPr>
          <p:cNvPr id="13" name="Rectangle 2">
            <a:extLst>
              <a:ext uri="{FF2B5EF4-FFF2-40B4-BE49-F238E27FC236}">
                <a16:creationId xmlns:a16="http://schemas.microsoft.com/office/drawing/2014/main" id="{F032E5E9-BF6B-4A8D-A440-0EC33E22215B}"/>
              </a:ext>
            </a:extLst>
          </p:cNvPr>
          <p:cNvSpPr txBox="1">
            <a:spLocks noChangeArrowheads="1"/>
          </p:cNvSpPr>
          <p:nvPr/>
        </p:nvSpPr>
        <p:spPr bwMode="auto">
          <a:xfrm>
            <a:off x="273994" y="1052078"/>
            <a:ext cx="4313856"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一</a:t>
            </a:r>
            <a:r>
              <a:rPr lang="zh-CN" altLang="en-US" sz="2800" b="1" dirty="0">
                <a:ea typeface="华文新魏" pitchFamily="2" charset="-122"/>
              </a:rPr>
              <a:t>、设计发展的基本阶段</a:t>
            </a:r>
          </a:p>
        </p:txBody>
      </p:sp>
    </p:spTree>
    <p:extLst>
      <p:ext uri="{BB962C8B-B14F-4D97-AF65-F5344CB8AC3E}">
        <p14:creationId xmlns:p14="http://schemas.microsoft.com/office/powerpoint/2010/main" val="583483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linds(horizontal)">
                                      <p:cBhvr>
                                        <p:cTn id="11" dur="500"/>
                                        <p:tgtEl>
                                          <p:spTgt spid="6"/>
                                        </p:tgtEl>
                                      </p:cBhvr>
                                    </p:animEffect>
                                  </p:childTnLst>
                                </p:cTn>
                              </p:par>
                            </p:childTnLst>
                          </p:cTn>
                        </p:par>
                        <p:par>
                          <p:cTn id="12" fill="hold">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par>
                          <p:cTn id="16" fill="hold">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linds(horizontal)">
                                      <p:cBhvr>
                                        <p:cTn id="19" dur="500"/>
                                        <p:tgtEl>
                                          <p:spTgt spid="5"/>
                                        </p:tgtEl>
                                      </p:cBhvr>
                                    </p:animEffect>
                                  </p:childTnLst>
                                </p:cTn>
                              </p:par>
                            </p:childTnLst>
                          </p:cTn>
                        </p:par>
                        <p:par>
                          <p:cTn id="20" fill="hold">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006547A1-F8A6-48CA-A9CC-001A4A252584}"/>
              </a:ext>
            </a:extLst>
          </p:cNvPr>
          <p:cNvSpPr>
            <a:spLocks noGrp="1"/>
          </p:cNvSpPr>
          <p:nvPr>
            <p:ph type="sldNum" sz="quarter" idx="10"/>
          </p:nvPr>
        </p:nvSpPr>
        <p:spPr/>
        <p:txBody>
          <a:bodyPr/>
          <a:lstStyle/>
          <a:p>
            <a:pPr>
              <a:defRPr/>
            </a:pPr>
            <a:fld id="{E6294A3D-99E3-46F9-A2C2-0ADF03FA7717}" type="slidenum">
              <a:rPr lang="zh-CN" altLang="en-US" smtClean="0"/>
              <a:pPr>
                <a:defRPr/>
              </a:pPr>
              <a:t>22</a:t>
            </a:fld>
            <a:endParaRPr lang="en-US" altLang="zh-CN"/>
          </a:p>
        </p:txBody>
      </p:sp>
      <p:pic>
        <p:nvPicPr>
          <p:cNvPr id="58" name="Picture 2">
            <a:extLst>
              <a:ext uri="{FF2B5EF4-FFF2-40B4-BE49-F238E27FC236}">
                <a16:creationId xmlns:a16="http://schemas.microsoft.com/office/drawing/2014/main" id="{CD24EEE1-6DB1-4B83-B45B-C48E1135F8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1547595"/>
            <a:ext cx="51435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 name="Text Box 3">
            <a:extLst>
              <a:ext uri="{FF2B5EF4-FFF2-40B4-BE49-F238E27FC236}">
                <a16:creationId xmlns:a16="http://schemas.microsoft.com/office/drawing/2014/main" id="{B7FDECA8-68AF-4ECF-BD25-3405B11F9690}"/>
              </a:ext>
            </a:extLst>
          </p:cNvPr>
          <p:cNvSpPr txBox="1">
            <a:spLocks noChangeArrowheads="1"/>
          </p:cNvSpPr>
          <p:nvPr/>
        </p:nvSpPr>
        <p:spPr bwMode="auto">
          <a:xfrm>
            <a:off x="2250281" y="6030044"/>
            <a:ext cx="4643437"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r>
              <a:rPr lang="zh-CN" altLang="en-US" sz="2000" b="1" dirty="0">
                <a:latin typeface="华文中宋" panose="02010600040101010101" pitchFamily="2" charset="-122"/>
                <a:ea typeface="华文中宋" panose="02010600040101010101" pitchFamily="2" charset="-122"/>
              </a:rPr>
              <a:t>机械产品传统设计过程</a:t>
            </a:r>
          </a:p>
          <a:p>
            <a:pPr eaLnBrk="1" hangingPunct="1"/>
            <a:endParaRPr lang="zh-CN" altLang="zh-CN" sz="2000" dirty="0">
              <a:latin typeface="华文中宋" panose="02010600040101010101" pitchFamily="2" charset="-122"/>
              <a:ea typeface="华文中宋" panose="02010600040101010101" pitchFamily="2" charset="-122"/>
            </a:endParaRPr>
          </a:p>
        </p:txBody>
      </p:sp>
      <p:sp>
        <p:nvSpPr>
          <p:cNvPr id="8" name="Rectangle 2">
            <a:extLst>
              <a:ext uri="{FF2B5EF4-FFF2-40B4-BE49-F238E27FC236}">
                <a16:creationId xmlns:a16="http://schemas.microsoft.com/office/drawing/2014/main" id="{34C81376-D495-400F-90B9-65B8FD7C26E0}"/>
              </a:ext>
            </a:extLst>
          </p:cNvPr>
          <p:cNvSpPr txBox="1">
            <a:spLocks noChangeArrowheads="1"/>
          </p:cNvSpPr>
          <p:nvPr/>
        </p:nvSpPr>
        <p:spPr bwMode="auto">
          <a:xfrm>
            <a:off x="273994" y="1052078"/>
            <a:ext cx="2569814"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b="1" dirty="0">
                <a:ea typeface="华文新魏" pitchFamily="2" charset="-122"/>
              </a:rPr>
              <a:t>二、传统设计</a:t>
            </a:r>
          </a:p>
        </p:txBody>
      </p:sp>
    </p:spTree>
    <p:extLst>
      <p:ext uri="{BB962C8B-B14F-4D97-AF65-F5344CB8AC3E}">
        <p14:creationId xmlns:p14="http://schemas.microsoft.com/office/powerpoint/2010/main" val="25890027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FB9B0C2-856F-4ADC-B52B-0757DAF37898}"/>
              </a:ext>
            </a:extLst>
          </p:cNvPr>
          <p:cNvSpPr>
            <a:spLocks noGrp="1"/>
          </p:cNvSpPr>
          <p:nvPr>
            <p:ph type="sldNum" sz="quarter" idx="10"/>
          </p:nvPr>
        </p:nvSpPr>
        <p:spPr/>
        <p:txBody>
          <a:bodyPr/>
          <a:lstStyle/>
          <a:p>
            <a:pPr>
              <a:defRPr/>
            </a:pPr>
            <a:fld id="{E6294A3D-99E3-46F9-A2C2-0ADF03FA7717}" type="slidenum">
              <a:rPr lang="zh-CN" altLang="en-US" smtClean="0"/>
              <a:pPr>
                <a:defRPr/>
              </a:pPr>
              <a:t>23</a:t>
            </a:fld>
            <a:endParaRPr lang="en-US" altLang="zh-CN"/>
          </a:p>
        </p:txBody>
      </p:sp>
      <p:sp>
        <p:nvSpPr>
          <p:cNvPr id="4" name="矩形 3">
            <a:extLst>
              <a:ext uri="{FF2B5EF4-FFF2-40B4-BE49-F238E27FC236}">
                <a16:creationId xmlns:a16="http://schemas.microsoft.com/office/drawing/2014/main" id="{85421E63-3FF2-4562-B7DC-B484CD3D13B8}"/>
              </a:ext>
            </a:extLst>
          </p:cNvPr>
          <p:cNvSpPr/>
          <p:nvPr/>
        </p:nvSpPr>
        <p:spPr>
          <a:xfrm>
            <a:off x="971600" y="1682315"/>
            <a:ext cx="3057247" cy="523220"/>
          </a:xfrm>
          <a:prstGeom prst="rect">
            <a:avLst/>
          </a:prstGeom>
        </p:spPr>
        <p:txBody>
          <a:bodyPr wrap="none">
            <a:spAutoFit/>
          </a:bodyPr>
          <a:lstStyle/>
          <a:p>
            <a:r>
              <a:rPr lang="zh-CN" altLang="en-US" sz="2800" dirty="0">
                <a:solidFill>
                  <a:srgbClr val="0000CC"/>
                </a:solidFill>
              </a:rPr>
              <a:t>传统设计的缺点：</a:t>
            </a:r>
            <a:endParaRPr lang="zh-CN" altLang="en-US" sz="2800" dirty="0"/>
          </a:p>
        </p:txBody>
      </p:sp>
      <p:sp>
        <p:nvSpPr>
          <p:cNvPr id="5" name="矩形 4">
            <a:extLst>
              <a:ext uri="{FF2B5EF4-FFF2-40B4-BE49-F238E27FC236}">
                <a16:creationId xmlns:a16="http://schemas.microsoft.com/office/drawing/2014/main" id="{37250C40-9185-4C25-AB58-74DA36FDDA72}"/>
              </a:ext>
            </a:extLst>
          </p:cNvPr>
          <p:cNvSpPr/>
          <p:nvPr/>
        </p:nvSpPr>
        <p:spPr>
          <a:xfrm>
            <a:off x="570384" y="2312552"/>
            <a:ext cx="8291264" cy="2595711"/>
          </a:xfrm>
          <a:prstGeom prst="rect">
            <a:avLst/>
          </a:prstGeom>
        </p:spPr>
        <p:txBody>
          <a:bodyPr wrap="square">
            <a:spAutoFit/>
          </a:bodyPr>
          <a:lstStyle/>
          <a:p>
            <a:pPr marL="342900" indent="-342900" algn="just">
              <a:lnSpc>
                <a:spcPct val="125000"/>
              </a:lnSpc>
              <a:spcBef>
                <a:spcPct val="35000"/>
              </a:spcBef>
              <a:buFont typeface="Wingdings" panose="05000000000000000000" pitchFamily="2" charset="2"/>
              <a:buChar char=""/>
            </a:pPr>
            <a:r>
              <a:rPr kumimoji="1" lang="zh-CN" altLang="en-US" sz="2400" dirty="0">
                <a:solidFill>
                  <a:schemeClr val="tx1"/>
                </a:solidFill>
                <a:latin typeface="仿宋" panose="02010609060101010101" pitchFamily="49" charset="-122"/>
                <a:ea typeface="仿宋" panose="02010609060101010101" pitchFamily="49" charset="-122"/>
              </a:rPr>
              <a:t>方案设计过分依赖设计者个人的经验和水平；一般满足于获得一个</a:t>
            </a:r>
            <a:r>
              <a:rPr kumimoji="1" lang="zh-CN" altLang="en-US" sz="2400" dirty="0">
                <a:solidFill>
                  <a:srgbClr val="FF0000"/>
                </a:solidFill>
                <a:latin typeface="仿宋" panose="02010609060101010101" pitchFamily="49" charset="-122"/>
                <a:ea typeface="仿宋" panose="02010609060101010101" pitchFamily="49" charset="-122"/>
              </a:rPr>
              <a:t>可用方案，而不是最佳方案</a:t>
            </a:r>
            <a:r>
              <a:rPr kumimoji="1" lang="zh-CN" altLang="en-US" sz="2400" dirty="0">
                <a:solidFill>
                  <a:schemeClr val="tx1"/>
                </a:solidFill>
                <a:latin typeface="仿宋" panose="02010609060101010101" pitchFamily="49" charset="-122"/>
                <a:ea typeface="仿宋" panose="02010609060101010101" pitchFamily="49" charset="-122"/>
              </a:rPr>
              <a:t>；</a:t>
            </a:r>
          </a:p>
          <a:p>
            <a:pPr marL="342900" indent="-342900" algn="just">
              <a:lnSpc>
                <a:spcPct val="125000"/>
              </a:lnSpc>
              <a:spcBef>
                <a:spcPct val="35000"/>
              </a:spcBef>
              <a:buFont typeface="Wingdings" panose="05000000000000000000" pitchFamily="2" charset="2"/>
              <a:buChar char=""/>
            </a:pPr>
            <a:r>
              <a:rPr kumimoji="1" lang="zh-CN" altLang="en-US" sz="2400" dirty="0">
                <a:solidFill>
                  <a:schemeClr val="tx1"/>
                </a:solidFill>
                <a:latin typeface="仿宋" panose="02010609060101010101" pitchFamily="49" charset="-122"/>
                <a:ea typeface="仿宋" panose="02010609060101010101" pitchFamily="49" charset="-122"/>
              </a:rPr>
              <a:t>受计算手段的限制，简化假定较多，影响了设计质量；</a:t>
            </a:r>
          </a:p>
          <a:p>
            <a:pPr marL="342900" indent="-342900" algn="just">
              <a:lnSpc>
                <a:spcPct val="125000"/>
              </a:lnSpc>
              <a:spcBef>
                <a:spcPct val="35000"/>
              </a:spcBef>
              <a:buFont typeface="Wingdings" panose="05000000000000000000" pitchFamily="2" charset="2"/>
              <a:buChar char=""/>
            </a:pPr>
            <a:r>
              <a:rPr kumimoji="1" lang="zh-CN" altLang="en-US" sz="2400" dirty="0">
                <a:solidFill>
                  <a:schemeClr val="tx1"/>
                </a:solidFill>
                <a:latin typeface="仿宋" panose="02010609060101010101" pitchFamily="49" charset="-122"/>
                <a:ea typeface="仿宋" panose="02010609060101010101" pitchFamily="49" charset="-122"/>
              </a:rPr>
              <a:t>设计工作</a:t>
            </a:r>
            <a:r>
              <a:rPr kumimoji="1" lang="zh-CN" altLang="en-US" sz="2400" dirty="0">
                <a:solidFill>
                  <a:srgbClr val="FF0000"/>
                </a:solidFill>
                <a:latin typeface="仿宋" panose="02010609060101010101" pitchFamily="49" charset="-122"/>
                <a:ea typeface="仿宋" panose="02010609060101010101" pitchFamily="49" charset="-122"/>
              </a:rPr>
              <a:t>周期长、效率低</a:t>
            </a:r>
            <a:r>
              <a:rPr kumimoji="1" lang="zh-CN" altLang="en-US" sz="2400" dirty="0">
                <a:solidFill>
                  <a:schemeClr val="tx1"/>
                </a:solidFill>
                <a:latin typeface="仿宋" panose="02010609060101010101" pitchFamily="49" charset="-122"/>
                <a:ea typeface="仿宋" panose="02010609060101010101" pitchFamily="49" charset="-122"/>
              </a:rPr>
              <a:t>，不能满足市场竞争激烈、产品更新速度加快的新形势。</a:t>
            </a:r>
          </a:p>
        </p:txBody>
      </p:sp>
      <p:sp>
        <p:nvSpPr>
          <p:cNvPr id="6" name="Rectangle 2">
            <a:extLst>
              <a:ext uri="{FF2B5EF4-FFF2-40B4-BE49-F238E27FC236}">
                <a16:creationId xmlns:a16="http://schemas.microsoft.com/office/drawing/2014/main" id="{803AA706-8C85-4E12-AAE5-F1E6B59386FB}"/>
              </a:ext>
            </a:extLst>
          </p:cNvPr>
          <p:cNvSpPr txBox="1">
            <a:spLocks noChangeArrowheads="1"/>
          </p:cNvSpPr>
          <p:nvPr/>
        </p:nvSpPr>
        <p:spPr bwMode="auto">
          <a:xfrm>
            <a:off x="273994" y="1052078"/>
            <a:ext cx="2569814"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二</a:t>
            </a:r>
            <a:r>
              <a:rPr lang="zh-CN" altLang="en-US" sz="2800" b="1" dirty="0">
                <a:ea typeface="华文新魏" pitchFamily="2" charset="-122"/>
              </a:rPr>
              <a:t>、传统设计</a:t>
            </a:r>
          </a:p>
        </p:txBody>
      </p:sp>
    </p:spTree>
    <p:extLst>
      <p:ext uri="{BB962C8B-B14F-4D97-AF65-F5344CB8AC3E}">
        <p14:creationId xmlns:p14="http://schemas.microsoft.com/office/powerpoint/2010/main" val="20071812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04004CD-ACAE-4110-83E9-8D71E5455172}"/>
              </a:ext>
            </a:extLst>
          </p:cNvPr>
          <p:cNvSpPr>
            <a:spLocks noGrp="1"/>
          </p:cNvSpPr>
          <p:nvPr>
            <p:ph type="sldNum" sz="quarter" idx="10"/>
          </p:nvPr>
        </p:nvSpPr>
        <p:spPr/>
        <p:txBody>
          <a:bodyPr/>
          <a:lstStyle/>
          <a:p>
            <a:pPr>
              <a:defRPr/>
            </a:pPr>
            <a:fld id="{E6294A3D-99E3-46F9-A2C2-0ADF03FA7717}" type="slidenum">
              <a:rPr lang="zh-CN" altLang="en-US" smtClean="0"/>
              <a:pPr>
                <a:defRPr/>
              </a:pPr>
              <a:t>24</a:t>
            </a:fld>
            <a:endParaRPr lang="en-US" altLang="zh-CN"/>
          </a:p>
        </p:txBody>
      </p:sp>
      <p:sp>
        <p:nvSpPr>
          <p:cNvPr id="3" name="Rectangle 2">
            <a:extLst>
              <a:ext uri="{FF2B5EF4-FFF2-40B4-BE49-F238E27FC236}">
                <a16:creationId xmlns:a16="http://schemas.microsoft.com/office/drawing/2014/main" id="{D11789B0-9C30-4BB7-8647-9089C751251D}"/>
              </a:ext>
            </a:extLst>
          </p:cNvPr>
          <p:cNvSpPr txBox="1">
            <a:spLocks noChangeArrowheads="1"/>
          </p:cNvSpPr>
          <p:nvPr/>
        </p:nvSpPr>
        <p:spPr bwMode="auto">
          <a:xfrm>
            <a:off x="273994" y="1052078"/>
            <a:ext cx="4442022"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b="1" dirty="0">
                <a:ea typeface="华文新魏" pitchFamily="2" charset="-122"/>
              </a:rPr>
              <a:t>三、现代设计</a:t>
            </a:r>
          </a:p>
        </p:txBody>
      </p:sp>
      <p:sp>
        <p:nvSpPr>
          <p:cNvPr id="4" name="矩形 3">
            <a:extLst>
              <a:ext uri="{FF2B5EF4-FFF2-40B4-BE49-F238E27FC236}">
                <a16:creationId xmlns:a16="http://schemas.microsoft.com/office/drawing/2014/main" id="{1437217C-D30B-429F-845B-4F9EDF98734E}"/>
              </a:ext>
            </a:extLst>
          </p:cNvPr>
          <p:cNvSpPr/>
          <p:nvPr/>
        </p:nvSpPr>
        <p:spPr>
          <a:xfrm>
            <a:off x="457200" y="1556792"/>
            <a:ext cx="8291264" cy="919867"/>
          </a:xfrm>
          <a:prstGeom prst="rect">
            <a:avLst/>
          </a:prstGeom>
        </p:spPr>
        <p:txBody>
          <a:bodyPr wrap="square">
            <a:spAutoFit/>
          </a:bodyPr>
          <a:lstStyle/>
          <a:p>
            <a:pPr algn="just">
              <a:lnSpc>
                <a:spcPct val="120000"/>
              </a:lnSpc>
            </a:pPr>
            <a:r>
              <a:rPr kumimoji="1" lang="zh-CN" altLang="en-US" sz="2400" dirty="0">
                <a:solidFill>
                  <a:schemeClr val="tx1"/>
                </a:solidFill>
                <a:latin typeface="仿宋" panose="02010609060101010101" pitchFamily="49" charset="-122"/>
                <a:ea typeface="仿宋" panose="02010609060101010101" pitchFamily="49" charset="-122"/>
              </a:rPr>
              <a:t>    在考虑技术方面的因素外，还要将“产品</a:t>
            </a:r>
            <a:r>
              <a:rPr kumimoji="1" lang="en-US" altLang="zh-CN" sz="2400" dirty="0">
                <a:solidFill>
                  <a:schemeClr val="tx1"/>
                </a:solidFill>
                <a:latin typeface="仿宋" panose="02010609060101010101" pitchFamily="49" charset="-122"/>
                <a:ea typeface="仿宋" panose="02010609060101010101" pitchFamily="49" charset="-122"/>
              </a:rPr>
              <a:t>—</a:t>
            </a:r>
            <a:r>
              <a:rPr kumimoji="1" lang="zh-CN" altLang="en-US" sz="2400" dirty="0">
                <a:solidFill>
                  <a:schemeClr val="tx1"/>
                </a:solidFill>
                <a:latin typeface="仿宋" panose="02010609060101010101" pitchFamily="49" charset="-122"/>
                <a:ea typeface="仿宋" panose="02010609060101010101" pitchFamily="49" charset="-122"/>
              </a:rPr>
              <a:t>人</a:t>
            </a:r>
            <a:r>
              <a:rPr kumimoji="1" lang="en-US" altLang="zh-CN" sz="2400" dirty="0">
                <a:solidFill>
                  <a:schemeClr val="tx1"/>
                </a:solidFill>
                <a:latin typeface="仿宋" panose="02010609060101010101" pitchFamily="49" charset="-122"/>
                <a:ea typeface="仿宋" panose="02010609060101010101" pitchFamily="49" charset="-122"/>
              </a:rPr>
              <a:t>—</a:t>
            </a:r>
            <a:r>
              <a:rPr kumimoji="1" lang="zh-CN" altLang="en-US" sz="2400" dirty="0">
                <a:solidFill>
                  <a:schemeClr val="tx1"/>
                </a:solidFill>
                <a:latin typeface="仿宋" panose="02010609060101010101" pitchFamily="49" charset="-122"/>
                <a:ea typeface="仿宋" panose="02010609060101010101" pitchFamily="49" charset="-122"/>
              </a:rPr>
              <a:t>环境</a:t>
            </a:r>
            <a:r>
              <a:rPr kumimoji="1" lang="en-US" altLang="zh-CN" sz="2400" dirty="0">
                <a:solidFill>
                  <a:schemeClr val="tx1"/>
                </a:solidFill>
                <a:latin typeface="仿宋" panose="02010609060101010101" pitchFamily="49" charset="-122"/>
                <a:ea typeface="仿宋" panose="02010609060101010101" pitchFamily="49" charset="-122"/>
              </a:rPr>
              <a:t>——</a:t>
            </a:r>
            <a:r>
              <a:rPr kumimoji="1" lang="zh-CN" altLang="en-US" sz="2400" dirty="0">
                <a:solidFill>
                  <a:schemeClr val="tx1"/>
                </a:solidFill>
                <a:latin typeface="仿宋" panose="02010609060101010101" pitchFamily="49" charset="-122"/>
                <a:ea typeface="仿宋" panose="02010609060101010101" pitchFamily="49" charset="-122"/>
              </a:rPr>
              <a:t>社会”视为一个完整的整体。</a:t>
            </a:r>
            <a:endParaRPr lang="zh-CN" altLang="en-US" sz="2400" dirty="0">
              <a:solidFill>
                <a:schemeClr val="tx1"/>
              </a:solidFill>
              <a:latin typeface="仿宋" panose="02010609060101010101" pitchFamily="49" charset="-122"/>
              <a:ea typeface="仿宋" panose="02010609060101010101" pitchFamily="49" charset="-122"/>
            </a:endParaRPr>
          </a:p>
        </p:txBody>
      </p:sp>
      <p:sp>
        <p:nvSpPr>
          <p:cNvPr id="5" name="Text Box 5">
            <a:extLst>
              <a:ext uri="{FF2B5EF4-FFF2-40B4-BE49-F238E27FC236}">
                <a16:creationId xmlns:a16="http://schemas.microsoft.com/office/drawing/2014/main" id="{447CBC16-7ECF-4BD1-9E97-D0627EF85E8A}"/>
              </a:ext>
            </a:extLst>
          </p:cNvPr>
          <p:cNvSpPr txBox="1">
            <a:spLocks noChangeArrowheads="1"/>
          </p:cNvSpPr>
          <p:nvPr/>
        </p:nvSpPr>
        <p:spPr bwMode="auto">
          <a:xfrm>
            <a:off x="1619672" y="2996952"/>
            <a:ext cx="6266459" cy="3015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20000"/>
              </a:lnSpc>
              <a:buClr>
                <a:srgbClr val="CC0000"/>
              </a:buClr>
              <a:buSzPct val="80000"/>
              <a:buFont typeface="Wingdings" panose="05000000000000000000" pitchFamily="2" charset="2"/>
              <a:buChar char="q"/>
            </a:pPr>
            <a:r>
              <a:rPr kumimoji="1" lang="zh-CN" altLang="en-US" sz="2000" dirty="0">
                <a:solidFill>
                  <a:srgbClr val="0000CC"/>
                </a:solidFill>
                <a:latin typeface="华文中宋" panose="02010600040101010101" pitchFamily="2" charset="-122"/>
                <a:ea typeface="华文中宋" panose="02010600040101010101" pitchFamily="2" charset="-122"/>
              </a:rPr>
              <a:t>以动态的取代静态的</a:t>
            </a:r>
            <a:r>
              <a:rPr kumimoji="1" lang="zh-CN" altLang="en-US" sz="2000" dirty="0">
                <a:solidFill>
                  <a:schemeClr val="tx1"/>
                </a:solidFill>
                <a:latin typeface="华文中宋" panose="02010600040101010101" pitchFamily="2" charset="-122"/>
                <a:ea typeface="华文中宋" panose="02010600040101010101" pitchFamily="2" charset="-122"/>
              </a:rPr>
              <a:t>─如</a:t>
            </a:r>
            <a:r>
              <a:rPr kumimoji="1" lang="zh-CN" altLang="en-US" sz="2000" dirty="0">
                <a:solidFill>
                  <a:srgbClr val="C00000"/>
                </a:solidFill>
                <a:latin typeface="华文中宋" panose="02010600040101010101" pitchFamily="2" charset="-122"/>
                <a:ea typeface="华文中宋" panose="02010600040101010101" pitchFamily="2" charset="-122"/>
              </a:rPr>
              <a:t>机器结构动力学计算</a:t>
            </a:r>
          </a:p>
          <a:p>
            <a:pPr>
              <a:lnSpc>
                <a:spcPct val="120000"/>
              </a:lnSpc>
              <a:buClr>
                <a:srgbClr val="CC0000"/>
              </a:buClr>
              <a:buSzPct val="80000"/>
              <a:buFont typeface="Wingdings" panose="05000000000000000000" pitchFamily="2" charset="2"/>
              <a:buChar char="q"/>
            </a:pPr>
            <a:r>
              <a:rPr kumimoji="1" lang="zh-CN" altLang="en-US" sz="2000" dirty="0">
                <a:solidFill>
                  <a:srgbClr val="0000CC"/>
                </a:solidFill>
                <a:latin typeface="华文中宋" panose="02010600040101010101" pitchFamily="2" charset="-122"/>
                <a:ea typeface="华文中宋" panose="02010600040101010101" pitchFamily="2" charset="-122"/>
              </a:rPr>
              <a:t>以定量的取代定性的</a:t>
            </a:r>
            <a:r>
              <a:rPr kumimoji="1" lang="zh-CN" altLang="en-US" sz="2000" dirty="0">
                <a:solidFill>
                  <a:schemeClr val="tx1"/>
                </a:solidFill>
                <a:latin typeface="华文中宋" panose="02010600040101010101" pitchFamily="2" charset="-122"/>
                <a:ea typeface="华文中宋" panose="02010600040101010101" pitchFamily="2" charset="-122"/>
              </a:rPr>
              <a:t>─如</a:t>
            </a:r>
            <a:r>
              <a:rPr kumimoji="1" lang="zh-CN" altLang="en-US" sz="2000" dirty="0">
                <a:solidFill>
                  <a:srgbClr val="C00000"/>
                </a:solidFill>
                <a:latin typeface="华文中宋" panose="02010600040101010101" pitchFamily="2" charset="-122"/>
                <a:ea typeface="华文中宋" panose="02010600040101010101" pitchFamily="2" charset="-122"/>
              </a:rPr>
              <a:t>有限元计算</a:t>
            </a:r>
            <a:endParaRPr kumimoji="1" lang="zh-CN" altLang="en-US" sz="2000" dirty="0">
              <a:solidFill>
                <a:schemeClr val="tx1"/>
              </a:solidFill>
              <a:latin typeface="华文中宋" panose="02010600040101010101" pitchFamily="2" charset="-122"/>
              <a:ea typeface="华文中宋" panose="02010600040101010101" pitchFamily="2" charset="-122"/>
            </a:endParaRPr>
          </a:p>
          <a:p>
            <a:pPr>
              <a:lnSpc>
                <a:spcPct val="120000"/>
              </a:lnSpc>
              <a:buClr>
                <a:srgbClr val="CC0000"/>
              </a:buClr>
              <a:buSzPct val="80000"/>
              <a:buFont typeface="Wingdings" panose="05000000000000000000" pitchFamily="2" charset="2"/>
              <a:buChar char="q"/>
            </a:pPr>
            <a:r>
              <a:rPr kumimoji="1" lang="zh-CN" altLang="en-US" sz="2000" dirty="0">
                <a:solidFill>
                  <a:srgbClr val="0000CC"/>
                </a:solidFill>
                <a:latin typeface="华文中宋" panose="02010600040101010101" pitchFamily="2" charset="-122"/>
                <a:ea typeface="华文中宋" panose="02010600040101010101" pitchFamily="2" charset="-122"/>
              </a:rPr>
              <a:t>以随机量取代确定量</a:t>
            </a:r>
            <a:r>
              <a:rPr kumimoji="1" lang="zh-CN" altLang="en-US" sz="2000" dirty="0">
                <a:solidFill>
                  <a:schemeClr val="tx1"/>
                </a:solidFill>
                <a:latin typeface="华文中宋" panose="02010600040101010101" pitchFamily="2" charset="-122"/>
                <a:ea typeface="华文中宋" panose="02010600040101010101" pitchFamily="2" charset="-122"/>
              </a:rPr>
              <a:t>─如</a:t>
            </a:r>
            <a:r>
              <a:rPr kumimoji="1" lang="zh-CN" altLang="en-US" sz="2000" dirty="0">
                <a:solidFill>
                  <a:srgbClr val="C00000"/>
                </a:solidFill>
                <a:latin typeface="华文中宋" panose="02010600040101010101" pitchFamily="2" charset="-122"/>
                <a:ea typeface="华文中宋" panose="02010600040101010101" pitchFamily="2" charset="-122"/>
              </a:rPr>
              <a:t>可靠性设计</a:t>
            </a:r>
            <a:endParaRPr kumimoji="1" lang="zh-CN" altLang="en-US" sz="2000" dirty="0">
              <a:solidFill>
                <a:schemeClr val="tx1"/>
              </a:solidFill>
              <a:latin typeface="华文中宋" panose="02010600040101010101" pitchFamily="2" charset="-122"/>
              <a:ea typeface="华文中宋" panose="02010600040101010101" pitchFamily="2" charset="-122"/>
            </a:endParaRPr>
          </a:p>
          <a:p>
            <a:pPr>
              <a:lnSpc>
                <a:spcPct val="120000"/>
              </a:lnSpc>
              <a:buClr>
                <a:srgbClr val="CC0000"/>
              </a:buClr>
              <a:buSzPct val="80000"/>
              <a:buFont typeface="Wingdings" panose="05000000000000000000" pitchFamily="2" charset="2"/>
              <a:buChar char="q"/>
            </a:pPr>
            <a:r>
              <a:rPr kumimoji="1" lang="zh-CN" altLang="en-US" sz="2000" dirty="0">
                <a:solidFill>
                  <a:srgbClr val="0000CC"/>
                </a:solidFill>
                <a:latin typeface="华文中宋" panose="02010600040101010101" pitchFamily="2" charset="-122"/>
                <a:ea typeface="华文中宋" panose="02010600040101010101" pitchFamily="2" charset="-122"/>
              </a:rPr>
              <a:t>以优化设计取代可行性设计</a:t>
            </a:r>
            <a:r>
              <a:rPr kumimoji="1" lang="zh-CN" altLang="en-US" sz="2000" dirty="0">
                <a:solidFill>
                  <a:schemeClr val="tx1"/>
                </a:solidFill>
                <a:latin typeface="华文中宋" panose="02010600040101010101" pitchFamily="2" charset="-122"/>
                <a:ea typeface="华文中宋" panose="02010600040101010101" pitchFamily="2" charset="-122"/>
              </a:rPr>
              <a:t>─如</a:t>
            </a:r>
            <a:r>
              <a:rPr kumimoji="1" lang="zh-CN" altLang="en-US" sz="2000" dirty="0">
                <a:solidFill>
                  <a:srgbClr val="C00000"/>
                </a:solidFill>
                <a:latin typeface="华文中宋" panose="02010600040101010101" pitchFamily="2" charset="-122"/>
                <a:ea typeface="华文中宋" panose="02010600040101010101" pitchFamily="2" charset="-122"/>
              </a:rPr>
              <a:t>优化设计</a:t>
            </a:r>
            <a:endParaRPr kumimoji="1" lang="zh-CN" altLang="en-US" sz="2000" dirty="0">
              <a:solidFill>
                <a:schemeClr val="tx1"/>
              </a:solidFill>
              <a:latin typeface="华文中宋" panose="02010600040101010101" pitchFamily="2" charset="-122"/>
              <a:ea typeface="华文中宋" panose="02010600040101010101" pitchFamily="2" charset="-122"/>
            </a:endParaRPr>
          </a:p>
          <a:p>
            <a:pPr>
              <a:lnSpc>
                <a:spcPct val="120000"/>
              </a:lnSpc>
              <a:buClr>
                <a:srgbClr val="CC0000"/>
              </a:buClr>
              <a:buSzPct val="80000"/>
              <a:buFont typeface="Wingdings" panose="05000000000000000000" pitchFamily="2" charset="2"/>
              <a:buChar char="q"/>
            </a:pPr>
            <a:r>
              <a:rPr kumimoji="1" lang="zh-CN" altLang="en-US" sz="2000" dirty="0">
                <a:solidFill>
                  <a:srgbClr val="0000CC"/>
                </a:solidFill>
                <a:latin typeface="华文中宋" panose="02010600040101010101" pitchFamily="2" charset="-122"/>
                <a:ea typeface="华文中宋" panose="02010600040101010101" pitchFamily="2" charset="-122"/>
              </a:rPr>
              <a:t>并行设计取代串行设计</a:t>
            </a:r>
            <a:r>
              <a:rPr kumimoji="1" lang="zh-CN" altLang="en-US" sz="2000" dirty="0">
                <a:solidFill>
                  <a:schemeClr val="tx1"/>
                </a:solidFill>
                <a:latin typeface="华文中宋" panose="02010600040101010101" pitchFamily="2" charset="-122"/>
                <a:ea typeface="华文中宋" panose="02010600040101010101" pitchFamily="2" charset="-122"/>
              </a:rPr>
              <a:t>─如</a:t>
            </a:r>
            <a:r>
              <a:rPr kumimoji="1" lang="zh-CN" altLang="en-US" sz="2000" dirty="0">
                <a:solidFill>
                  <a:srgbClr val="C00000"/>
                </a:solidFill>
                <a:latin typeface="华文中宋" panose="02010600040101010101" pitchFamily="2" charset="-122"/>
                <a:ea typeface="华文中宋" panose="02010600040101010101" pitchFamily="2" charset="-122"/>
              </a:rPr>
              <a:t>并行设计</a:t>
            </a:r>
            <a:endParaRPr kumimoji="1" lang="zh-CN" altLang="en-US" sz="2000" dirty="0">
              <a:solidFill>
                <a:schemeClr val="tx1"/>
              </a:solidFill>
              <a:latin typeface="华文中宋" panose="02010600040101010101" pitchFamily="2" charset="-122"/>
              <a:ea typeface="华文中宋" panose="02010600040101010101" pitchFamily="2" charset="-122"/>
            </a:endParaRPr>
          </a:p>
          <a:p>
            <a:pPr>
              <a:lnSpc>
                <a:spcPct val="120000"/>
              </a:lnSpc>
              <a:buClr>
                <a:srgbClr val="CC0000"/>
              </a:buClr>
              <a:buSzPct val="80000"/>
              <a:buFont typeface="Wingdings" panose="05000000000000000000" pitchFamily="2" charset="2"/>
              <a:buChar char="q"/>
            </a:pPr>
            <a:r>
              <a:rPr kumimoji="1" lang="zh-CN" altLang="en-US" sz="2000" dirty="0">
                <a:solidFill>
                  <a:srgbClr val="0000CC"/>
                </a:solidFill>
                <a:latin typeface="华文中宋" panose="02010600040101010101" pitchFamily="2" charset="-122"/>
                <a:ea typeface="华文中宋" panose="02010600040101010101" pitchFamily="2" charset="-122"/>
              </a:rPr>
              <a:t>微观的取代宏观的</a:t>
            </a:r>
            <a:r>
              <a:rPr kumimoji="1" lang="zh-CN" altLang="en-US" sz="2000" dirty="0">
                <a:solidFill>
                  <a:schemeClr val="tx1"/>
                </a:solidFill>
                <a:latin typeface="华文中宋" panose="02010600040101010101" pitchFamily="2" charset="-122"/>
                <a:ea typeface="华文中宋" panose="02010600040101010101" pitchFamily="2" charset="-122"/>
              </a:rPr>
              <a:t>─如</a:t>
            </a:r>
            <a:r>
              <a:rPr kumimoji="1" lang="zh-CN" altLang="en-US" sz="2000" dirty="0">
                <a:solidFill>
                  <a:srgbClr val="C00000"/>
                </a:solidFill>
                <a:latin typeface="华文中宋" panose="02010600040101010101" pitchFamily="2" charset="-122"/>
                <a:ea typeface="华文中宋" panose="02010600040101010101" pitchFamily="2" charset="-122"/>
              </a:rPr>
              <a:t>微－纳米摩擦学设计</a:t>
            </a:r>
            <a:endParaRPr kumimoji="1" lang="zh-CN" altLang="en-US" sz="2000" dirty="0">
              <a:solidFill>
                <a:schemeClr val="tx1"/>
              </a:solidFill>
              <a:latin typeface="华文中宋" panose="02010600040101010101" pitchFamily="2" charset="-122"/>
              <a:ea typeface="华文中宋" panose="02010600040101010101" pitchFamily="2" charset="-122"/>
            </a:endParaRPr>
          </a:p>
          <a:p>
            <a:pPr>
              <a:lnSpc>
                <a:spcPct val="120000"/>
              </a:lnSpc>
              <a:buClr>
                <a:srgbClr val="CC0000"/>
              </a:buClr>
              <a:buSzPct val="80000"/>
              <a:buFont typeface="Wingdings" panose="05000000000000000000" pitchFamily="2" charset="2"/>
              <a:buChar char="q"/>
            </a:pPr>
            <a:r>
              <a:rPr kumimoji="1" lang="zh-CN" altLang="en-US" sz="2000" dirty="0">
                <a:solidFill>
                  <a:srgbClr val="0000CC"/>
                </a:solidFill>
                <a:latin typeface="华文中宋" panose="02010600040101010101" pitchFamily="2" charset="-122"/>
                <a:ea typeface="华文中宋" panose="02010600040101010101" pitchFamily="2" charset="-122"/>
              </a:rPr>
              <a:t>自动化设计取代人工设计的转化</a:t>
            </a:r>
            <a:r>
              <a:rPr kumimoji="1" lang="zh-CN" altLang="en-US" sz="2000" dirty="0">
                <a:solidFill>
                  <a:schemeClr val="tx1"/>
                </a:solidFill>
                <a:latin typeface="华文中宋" panose="02010600040101010101" pitchFamily="2" charset="-122"/>
                <a:ea typeface="华文中宋" panose="02010600040101010101" pitchFamily="2" charset="-122"/>
              </a:rPr>
              <a:t>─如</a:t>
            </a:r>
            <a:r>
              <a:rPr kumimoji="1" lang="zh-CN" altLang="en-US" sz="2000" dirty="0">
                <a:solidFill>
                  <a:srgbClr val="C00000"/>
                </a:solidFill>
                <a:latin typeface="华文中宋" panose="02010600040101010101" pitchFamily="2" charset="-122"/>
                <a:ea typeface="华文中宋" panose="02010600040101010101" pitchFamily="2" charset="-122"/>
              </a:rPr>
              <a:t>计算机辅助设计</a:t>
            </a:r>
            <a:endParaRPr kumimoji="1" lang="zh-CN" altLang="en-US" sz="2000" dirty="0">
              <a:solidFill>
                <a:schemeClr val="tx1"/>
              </a:solidFill>
              <a:latin typeface="华文中宋" panose="02010600040101010101" pitchFamily="2" charset="-122"/>
              <a:ea typeface="华文中宋" panose="02010600040101010101" pitchFamily="2" charset="-122"/>
            </a:endParaRPr>
          </a:p>
        </p:txBody>
      </p:sp>
      <p:sp>
        <p:nvSpPr>
          <p:cNvPr id="6" name="矩形 5">
            <a:extLst>
              <a:ext uri="{FF2B5EF4-FFF2-40B4-BE49-F238E27FC236}">
                <a16:creationId xmlns:a16="http://schemas.microsoft.com/office/drawing/2014/main" id="{CA398862-EFEF-4593-95E0-2C0BA2AC7E83}"/>
              </a:ext>
            </a:extLst>
          </p:cNvPr>
          <p:cNvSpPr/>
          <p:nvPr/>
        </p:nvSpPr>
        <p:spPr>
          <a:xfrm>
            <a:off x="457200" y="2476659"/>
            <a:ext cx="8291264" cy="476669"/>
          </a:xfrm>
          <a:prstGeom prst="rect">
            <a:avLst/>
          </a:prstGeom>
        </p:spPr>
        <p:txBody>
          <a:bodyPr wrap="square">
            <a:spAutoFit/>
          </a:bodyPr>
          <a:lstStyle/>
          <a:p>
            <a:pPr algn="just">
              <a:lnSpc>
                <a:spcPct val="120000"/>
              </a:lnSpc>
            </a:pPr>
            <a:r>
              <a:rPr kumimoji="1" lang="zh-CN" altLang="en-US" sz="2400" dirty="0">
                <a:solidFill>
                  <a:schemeClr val="tx1"/>
                </a:solidFill>
                <a:latin typeface="仿宋" panose="02010609060101010101" pitchFamily="49" charset="-122"/>
                <a:ea typeface="仿宋" panose="02010609060101010101" pitchFamily="49" charset="-122"/>
              </a:rPr>
              <a:t>    利用科学技术与计算机技术的发展，实现下列转换：</a:t>
            </a:r>
            <a:endParaRPr lang="zh-CN" altLang="en-US" sz="2400" dirty="0">
              <a:solidFill>
                <a:schemeClr val="tx1"/>
              </a:solidFill>
              <a:latin typeface="仿宋" panose="02010609060101010101" pitchFamily="49" charset="-122"/>
              <a:ea typeface="仿宋" panose="02010609060101010101" pitchFamily="49" charset="-122"/>
            </a:endParaRPr>
          </a:p>
        </p:txBody>
      </p:sp>
    </p:spTree>
    <p:extLst>
      <p:ext uri="{BB962C8B-B14F-4D97-AF65-F5344CB8AC3E}">
        <p14:creationId xmlns:p14="http://schemas.microsoft.com/office/powerpoint/2010/main" val="114628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D54D01A-BCBB-4252-B9BA-ACD7C0B2636E}"/>
              </a:ext>
            </a:extLst>
          </p:cNvPr>
          <p:cNvSpPr>
            <a:spLocks noGrp="1"/>
          </p:cNvSpPr>
          <p:nvPr>
            <p:ph type="sldNum" sz="quarter" idx="10"/>
          </p:nvPr>
        </p:nvSpPr>
        <p:spPr/>
        <p:txBody>
          <a:bodyPr/>
          <a:lstStyle/>
          <a:p>
            <a:pPr>
              <a:defRPr/>
            </a:pPr>
            <a:fld id="{E6294A3D-99E3-46F9-A2C2-0ADF03FA7717}" type="slidenum">
              <a:rPr lang="zh-CN" altLang="en-US" smtClean="0"/>
              <a:pPr>
                <a:defRPr/>
              </a:pPr>
              <a:t>25</a:t>
            </a:fld>
            <a:endParaRPr lang="en-US" altLang="zh-CN"/>
          </a:p>
        </p:txBody>
      </p:sp>
      <p:graphicFrame>
        <p:nvGraphicFramePr>
          <p:cNvPr id="3" name="Object 1">
            <a:extLst>
              <a:ext uri="{FF2B5EF4-FFF2-40B4-BE49-F238E27FC236}">
                <a16:creationId xmlns:a16="http://schemas.microsoft.com/office/drawing/2014/main" id="{AD679D6C-0C51-4163-8E4F-04D907291E96}"/>
              </a:ext>
            </a:extLst>
          </p:cNvPr>
          <p:cNvGraphicFramePr>
            <a:graphicFrameLocks noChangeAspect="1"/>
          </p:cNvGraphicFramePr>
          <p:nvPr>
            <p:extLst>
              <p:ext uri="{D42A27DB-BD31-4B8C-83A1-F6EECF244321}">
                <p14:modId xmlns:p14="http://schemas.microsoft.com/office/powerpoint/2010/main" val="3612534423"/>
              </p:ext>
            </p:extLst>
          </p:nvPr>
        </p:nvGraphicFramePr>
        <p:xfrm>
          <a:off x="821947" y="1124744"/>
          <a:ext cx="7500105" cy="5256584"/>
        </p:xfrm>
        <a:graphic>
          <a:graphicData uri="http://schemas.openxmlformats.org/presentationml/2006/ole">
            <mc:AlternateContent xmlns:mc="http://schemas.openxmlformats.org/markup-compatibility/2006">
              <mc:Choice xmlns:v="urn:schemas-microsoft-com:vml" Requires="v">
                <p:oleObj r:id="rId2" imgW="6587338" imgH="3214726" progId="Visio.Drawing.11">
                  <p:embed/>
                </p:oleObj>
              </mc:Choice>
              <mc:Fallback>
                <p:oleObj r:id="rId2" imgW="6587338" imgH="3214726" progId="Visio.Drawing.11">
                  <p:embed/>
                  <p:pic>
                    <p:nvPicPr>
                      <p:cNvPr id="1026" name="Object 1">
                        <a:extLst>
                          <a:ext uri="{FF2B5EF4-FFF2-40B4-BE49-F238E27FC236}">
                            <a16:creationId xmlns:a16="http://schemas.microsoft.com/office/drawing/2014/main" id="{E3EEAF72-0313-48FC-A2E6-56B763C6A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947" y="1124744"/>
                        <a:ext cx="7500105" cy="5256584"/>
                      </a:xfrm>
                      <a:prstGeom prst="rect">
                        <a:avLst/>
                      </a:prstGeom>
                      <a:noFill/>
                    </p:spPr>
                  </p:pic>
                </p:oleObj>
              </mc:Fallback>
            </mc:AlternateContent>
          </a:graphicData>
        </a:graphic>
      </p:graphicFrame>
      <p:sp>
        <p:nvSpPr>
          <p:cNvPr id="6" name="Rectangle 2">
            <a:extLst>
              <a:ext uri="{FF2B5EF4-FFF2-40B4-BE49-F238E27FC236}">
                <a16:creationId xmlns:a16="http://schemas.microsoft.com/office/drawing/2014/main" id="{07C0CEE1-995E-4600-AFA1-00F9ACB26326}"/>
              </a:ext>
            </a:extLst>
          </p:cNvPr>
          <p:cNvSpPr txBox="1">
            <a:spLocks noChangeArrowheads="1"/>
          </p:cNvSpPr>
          <p:nvPr/>
        </p:nvSpPr>
        <p:spPr bwMode="auto">
          <a:xfrm>
            <a:off x="273994" y="1052078"/>
            <a:ext cx="4442022"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b="1" dirty="0">
                <a:ea typeface="华文新魏" pitchFamily="2" charset="-122"/>
              </a:rPr>
              <a:t>三、现代设计</a:t>
            </a:r>
          </a:p>
        </p:txBody>
      </p:sp>
    </p:spTree>
    <p:extLst>
      <p:ext uri="{BB962C8B-B14F-4D97-AF65-F5344CB8AC3E}">
        <p14:creationId xmlns:p14="http://schemas.microsoft.com/office/powerpoint/2010/main" val="17879164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9A9D344A-B913-4EF3-B620-B1FF8169A5CF}"/>
              </a:ext>
            </a:extLst>
          </p:cNvPr>
          <p:cNvSpPr>
            <a:spLocks noGrp="1"/>
          </p:cNvSpPr>
          <p:nvPr>
            <p:ph type="sldNum" sz="quarter" idx="10"/>
          </p:nvPr>
        </p:nvSpPr>
        <p:spPr/>
        <p:txBody>
          <a:bodyPr/>
          <a:lstStyle/>
          <a:p>
            <a:pPr>
              <a:defRPr/>
            </a:pPr>
            <a:fld id="{E6294A3D-99E3-46F9-A2C2-0ADF03FA7717}" type="slidenum">
              <a:rPr lang="zh-CN" altLang="en-US" smtClean="0"/>
              <a:pPr>
                <a:defRPr/>
              </a:pPr>
              <a:t>26</a:t>
            </a:fld>
            <a:endParaRPr lang="en-US" altLang="zh-CN"/>
          </a:p>
        </p:txBody>
      </p:sp>
      <p:sp>
        <p:nvSpPr>
          <p:cNvPr id="4" name="矩形 3">
            <a:extLst>
              <a:ext uri="{FF2B5EF4-FFF2-40B4-BE49-F238E27FC236}">
                <a16:creationId xmlns:a16="http://schemas.microsoft.com/office/drawing/2014/main" id="{CFF959C0-DF21-446E-830A-2BEF6AF469BC}"/>
              </a:ext>
            </a:extLst>
          </p:cNvPr>
          <p:cNvSpPr/>
          <p:nvPr/>
        </p:nvSpPr>
        <p:spPr>
          <a:xfrm>
            <a:off x="971600" y="1682315"/>
            <a:ext cx="3057247" cy="523220"/>
          </a:xfrm>
          <a:prstGeom prst="rect">
            <a:avLst/>
          </a:prstGeom>
        </p:spPr>
        <p:txBody>
          <a:bodyPr wrap="none">
            <a:spAutoFit/>
          </a:bodyPr>
          <a:lstStyle/>
          <a:p>
            <a:r>
              <a:rPr lang="zh-CN" altLang="en-US" sz="2800" dirty="0">
                <a:solidFill>
                  <a:srgbClr val="0000CC"/>
                </a:solidFill>
              </a:rPr>
              <a:t>现代设计的特点：</a:t>
            </a:r>
            <a:endParaRPr lang="zh-CN" altLang="en-US" sz="2800" dirty="0"/>
          </a:p>
        </p:txBody>
      </p:sp>
      <p:sp>
        <p:nvSpPr>
          <p:cNvPr id="5" name="Text Box 2">
            <a:extLst>
              <a:ext uri="{FF2B5EF4-FFF2-40B4-BE49-F238E27FC236}">
                <a16:creationId xmlns:a16="http://schemas.microsoft.com/office/drawing/2014/main" id="{23D4C93A-C569-439B-AB67-0EE6C6D55A16}"/>
              </a:ext>
            </a:extLst>
          </p:cNvPr>
          <p:cNvSpPr txBox="1">
            <a:spLocks noChangeArrowheads="1"/>
          </p:cNvSpPr>
          <p:nvPr/>
        </p:nvSpPr>
        <p:spPr bwMode="auto">
          <a:xfrm>
            <a:off x="971600" y="2205535"/>
            <a:ext cx="5544616" cy="3838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marL="341313" indent="-341313">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宋体" panose="02010600030101010101" pitchFamily="2" charset="-122"/>
              </a:defRPr>
            </a:lvl1pPr>
            <a:lvl2pPr marL="742950" indent="-28575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宋体" panose="02010600030101010101" pitchFamily="2" charset="-122"/>
              </a:defRPr>
            </a:lvl2pPr>
            <a:lvl3pPr marL="1143000" indent="-2286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宋体" panose="02010600030101010101" pitchFamily="2" charset="-122"/>
              </a:defRPr>
            </a:lvl3pPr>
            <a:lvl4pPr marL="1600200" indent="-2286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宋体" panose="02010600030101010101" pitchFamily="2" charset="-122"/>
              </a:defRPr>
            </a:lvl4pPr>
            <a:lvl5pPr marL="2057400" indent="-2286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宋体"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Arial" panose="020B0604020202020204" pitchFamily="34"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宋体"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Arial" panose="020B0604020202020204" pitchFamily="34"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宋体"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Arial" panose="020B0604020202020204" pitchFamily="34"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宋体"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Arial" panose="020B0604020202020204" pitchFamily="34" charset="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bg1"/>
                </a:solidFill>
                <a:latin typeface="Arial" panose="020B0604020202020204" pitchFamily="34" charset="0"/>
                <a:ea typeface="宋体" panose="02010600030101010101" pitchFamily="2" charset="-122"/>
              </a:defRPr>
            </a:lvl9pPr>
          </a:lstStyle>
          <a:p>
            <a:pPr eaLnBrk="1" hangingPunct="1">
              <a:lnSpc>
                <a:spcPct val="150000"/>
              </a:lnSpc>
              <a:spcBef>
                <a:spcPts val="600"/>
              </a:spcBef>
              <a:buClr>
                <a:srgbClr val="3333CC"/>
              </a:buClr>
              <a:buSzPct val="60000"/>
              <a:buFont typeface="Wingdings" panose="05000000000000000000" pitchFamily="2" charset="2"/>
              <a:buNone/>
            </a:pPr>
            <a:r>
              <a:rPr lang="en-GB" altLang="zh-CN"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1.</a:t>
            </a:r>
            <a:r>
              <a:rPr lang="zh-CN" altLang="en-GB"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多种方法综合运用</a:t>
            </a:r>
          </a:p>
          <a:p>
            <a:pPr eaLnBrk="1" hangingPunct="1">
              <a:lnSpc>
                <a:spcPct val="150000"/>
              </a:lnSpc>
              <a:spcBef>
                <a:spcPts val="600"/>
              </a:spcBef>
              <a:buClr>
                <a:srgbClr val="3333CC"/>
              </a:buClr>
              <a:buSzPct val="60000"/>
              <a:buFont typeface="Wingdings" panose="05000000000000000000" pitchFamily="2" charset="2"/>
              <a:buNone/>
            </a:pPr>
            <a:r>
              <a:rPr lang="en-GB" altLang="zh-CN"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2.</a:t>
            </a:r>
            <a:r>
              <a:rPr lang="zh-CN" altLang="en-GB"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全寿命周期和多目标优化设计</a:t>
            </a:r>
          </a:p>
          <a:p>
            <a:pPr eaLnBrk="1" hangingPunct="1">
              <a:lnSpc>
                <a:spcPct val="150000"/>
              </a:lnSpc>
              <a:spcBef>
                <a:spcPts val="600"/>
              </a:spcBef>
              <a:buClr>
                <a:srgbClr val="3333CC"/>
              </a:buClr>
              <a:buSzPct val="60000"/>
              <a:buFont typeface="Wingdings" panose="05000000000000000000" pitchFamily="2" charset="2"/>
              <a:buNone/>
            </a:pPr>
            <a:r>
              <a:rPr lang="en-GB" altLang="zh-CN"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3.</a:t>
            </a:r>
            <a:r>
              <a:rPr lang="zh-CN" altLang="en-GB"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计算机化和可视化</a:t>
            </a:r>
          </a:p>
          <a:p>
            <a:pPr eaLnBrk="1" hangingPunct="1">
              <a:lnSpc>
                <a:spcPct val="150000"/>
              </a:lnSpc>
              <a:spcBef>
                <a:spcPts val="600"/>
              </a:spcBef>
              <a:buClr>
                <a:srgbClr val="3333CC"/>
              </a:buClr>
              <a:buSzPct val="60000"/>
              <a:buFont typeface="Wingdings" panose="05000000000000000000" pitchFamily="2" charset="2"/>
              <a:buNone/>
            </a:pPr>
            <a:r>
              <a:rPr lang="en-GB" altLang="zh-CN"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4.</a:t>
            </a:r>
            <a:r>
              <a:rPr lang="zh-CN" altLang="en-GB"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分析趋于精确化</a:t>
            </a:r>
          </a:p>
          <a:p>
            <a:pPr eaLnBrk="1" hangingPunct="1">
              <a:lnSpc>
                <a:spcPct val="150000"/>
              </a:lnSpc>
              <a:spcBef>
                <a:spcPts val="600"/>
              </a:spcBef>
              <a:buClr>
                <a:srgbClr val="3333CC"/>
              </a:buClr>
              <a:buSzPct val="60000"/>
              <a:buFont typeface="Wingdings" panose="05000000000000000000" pitchFamily="2" charset="2"/>
              <a:buNone/>
            </a:pPr>
            <a:r>
              <a:rPr lang="en-GB" altLang="zh-CN"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5.</a:t>
            </a:r>
            <a:r>
              <a:rPr lang="zh-CN" altLang="en-GB"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环境保护和节约能源</a:t>
            </a:r>
          </a:p>
          <a:p>
            <a:pPr eaLnBrk="1" hangingPunct="1">
              <a:lnSpc>
                <a:spcPct val="150000"/>
              </a:lnSpc>
              <a:spcBef>
                <a:spcPts val="600"/>
              </a:spcBef>
              <a:buClr>
                <a:srgbClr val="3333CC"/>
              </a:buClr>
              <a:buSzPct val="60000"/>
              <a:buFont typeface="Wingdings" panose="05000000000000000000" pitchFamily="2" charset="2"/>
              <a:buNone/>
            </a:pPr>
            <a:r>
              <a:rPr lang="en-GB" altLang="zh-CN"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6.</a:t>
            </a:r>
            <a:r>
              <a:rPr lang="zh-CN" altLang="en-GB"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rPr>
              <a:t>制造过程的集成化</a:t>
            </a:r>
            <a:endParaRPr lang="en-GB" altLang="zh-CN" sz="2400" b="1" dirty="0">
              <a:solidFill>
                <a:schemeClr val="tx1"/>
              </a:solidFill>
              <a:latin typeface="Times New Roman" panose="02020603050405020304" pitchFamily="18" charset="0"/>
              <a:ea typeface="仿宋" panose="02010609060101010101" pitchFamily="49" charset="-122"/>
              <a:cs typeface="Times New Roman" panose="02020603050405020304" pitchFamily="18" charset="0"/>
            </a:endParaRPr>
          </a:p>
          <a:p>
            <a:pPr eaLnBrk="1" hangingPunct="1">
              <a:lnSpc>
                <a:spcPct val="100000"/>
              </a:lnSpc>
              <a:spcBef>
                <a:spcPts val="450"/>
              </a:spcBef>
              <a:buClr>
                <a:srgbClr val="3333CC"/>
              </a:buClr>
              <a:buSzPct val="60000"/>
              <a:buFont typeface="Wingdings" panose="05000000000000000000" pitchFamily="2" charset="2"/>
              <a:buNone/>
            </a:pPr>
            <a:r>
              <a:rPr lang="en-GB" altLang="zh-CN" sz="2400" b="1" dirty="0">
                <a:solidFill>
                  <a:schemeClr val="tx1"/>
                </a:solidFill>
                <a:latin typeface="仿宋" panose="02010609060101010101" pitchFamily="49" charset="-122"/>
                <a:ea typeface="仿宋" panose="02010609060101010101" pitchFamily="49" charset="-122"/>
              </a:rPr>
              <a:t> </a:t>
            </a:r>
          </a:p>
        </p:txBody>
      </p:sp>
      <p:sp>
        <p:nvSpPr>
          <p:cNvPr id="7" name="Rectangle 2">
            <a:extLst>
              <a:ext uri="{FF2B5EF4-FFF2-40B4-BE49-F238E27FC236}">
                <a16:creationId xmlns:a16="http://schemas.microsoft.com/office/drawing/2014/main" id="{ED0FEB4B-A8F2-4C72-869B-D05DCC26FDE2}"/>
              </a:ext>
            </a:extLst>
          </p:cNvPr>
          <p:cNvSpPr txBox="1">
            <a:spLocks noChangeArrowheads="1"/>
          </p:cNvSpPr>
          <p:nvPr/>
        </p:nvSpPr>
        <p:spPr bwMode="auto">
          <a:xfrm>
            <a:off x="273994" y="1052078"/>
            <a:ext cx="4442022"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b="1" dirty="0">
                <a:ea typeface="华文新魏" pitchFamily="2" charset="-122"/>
              </a:rPr>
              <a:t>三、现代设计</a:t>
            </a:r>
          </a:p>
        </p:txBody>
      </p:sp>
    </p:spTree>
    <p:extLst>
      <p:ext uri="{BB962C8B-B14F-4D97-AF65-F5344CB8AC3E}">
        <p14:creationId xmlns:p14="http://schemas.microsoft.com/office/powerpoint/2010/main" val="3185968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9A81E2A5-38D3-46C8-88BA-4538A6BFFAA6}"/>
              </a:ext>
            </a:extLst>
          </p:cNvPr>
          <p:cNvSpPr>
            <a:spLocks noGrp="1"/>
          </p:cNvSpPr>
          <p:nvPr>
            <p:ph type="sldNum" sz="quarter" idx="10"/>
          </p:nvPr>
        </p:nvSpPr>
        <p:spPr/>
        <p:txBody>
          <a:bodyPr/>
          <a:lstStyle/>
          <a:p>
            <a:pPr>
              <a:defRPr/>
            </a:pPr>
            <a:fld id="{E6294A3D-99E3-46F9-A2C2-0ADF03FA7717}" type="slidenum">
              <a:rPr lang="zh-CN" altLang="en-US" smtClean="0"/>
              <a:pPr>
                <a:defRPr/>
              </a:pPr>
              <a:t>27</a:t>
            </a:fld>
            <a:endParaRPr lang="en-US" altLang="zh-CN"/>
          </a:p>
        </p:txBody>
      </p:sp>
      <p:sp>
        <p:nvSpPr>
          <p:cNvPr id="3" name="Rectangle 2">
            <a:extLst>
              <a:ext uri="{FF2B5EF4-FFF2-40B4-BE49-F238E27FC236}">
                <a16:creationId xmlns:a16="http://schemas.microsoft.com/office/drawing/2014/main" id="{F4ECDB91-9D11-4245-B1DB-FFA67457AE5B}"/>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
        <p:nvSpPr>
          <p:cNvPr id="5" name="Text Box 4">
            <a:extLst>
              <a:ext uri="{FF2B5EF4-FFF2-40B4-BE49-F238E27FC236}">
                <a16:creationId xmlns:a16="http://schemas.microsoft.com/office/drawing/2014/main" id="{054FDC66-74FC-43AB-833A-DC283D0DA5E5}"/>
              </a:ext>
            </a:extLst>
          </p:cNvPr>
          <p:cNvSpPr txBox="1">
            <a:spLocks noChangeArrowheads="1"/>
          </p:cNvSpPr>
          <p:nvPr/>
        </p:nvSpPr>
        <p:spPr bwMode="auto">
          <a:xfrm>
            <a:off x="273994" y="1682315"/>
            <a:ext cx="829468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1</a:t>
            </a:r>
            <a:r>
              <a:rPr lang="zh-CN" altLang="en-US" dirty="0">
                <a:ea typeface="华文新魏" panose="02010800040101010101" pitchFamily="2" charset="-122"/>
                <a:cs typeface="Times New Roman" panose="02020603050405020304" pitchFamily="18" charset="0"/>
              </a:rPr>
              <a:t>）设计方案的表达工具</a:t>
            </a:r>
            <a:r>
              <a:rPr lang="en-US" altLang="zh-CN"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手工绘图 </a:t>
            </a:r>
            <a:r>
              <a:rPr lang="en-US" altLang="zh-CN" dirty="0">
                <a:ea typeface="华文新魏" panose="02010800040101010101" pitchFamily="2" charset="-122"/>
                <a:cs typeface="Times New Roman" panose="02020603050405020304" pitchFamily="18" charset="0"/>
              </a:rPr>
              <a:t>VS </a:t>
            </a:r>
            <a:r>
              <a:rPr lang="en-US" altLang="zh-CN" dirty="0">
                <a:solidFill>
                  <a:srgbClr val="0000CC"/>
                </a:solidFill>
                <a:ea typeface="华文新魏" panose="02010800040101010101" pitchFamily="2" charset="-122"/>
                <a:cs typeface="Times New Roman" panose="02020603050405020304" pitchFamily="18" charset="0"/>
              </a:rPr>
              <a:t>AutoCAD</a:t>
            </a:r>
            <a:r>
              <a:rPr lang="zh-CN" altLang="en-US" dirty="0">
                <a:ea typeface="华文新魏" panose="02010800040101010101" pitchFamily="2" charset="-122"/>
                <a:cs typeface="Times New Roman" panose="02020603050405020304" pitchFamily="18" charset="0"/>
              </a:rPr>
              <a:t> </a:t>
            </a:r>
          </a:p>
        </p:txBody>
      </p:sp>
      <p:pic>
        <p:nvPicPr>
          <p:cNvPr id="9" name="Picture 5" descr="voer200709112-4-l">
            <a:extLst>
              <a:ext uri="{FF2B5EF4-FFF2-40B4-BE49-F238E27FC236}">
                <a16:creationId xmlns:a16="http://schemas.microsoft.com/office/drawing/2014/main" id="{B32048A5-9FD9-4898-8559-3E3FB063D6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1650" y="2469168"/>
            <a:ext cx="4023670" cy="3594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2" name="Picture 2">
            <a:extLst>
              <a:ext uri="{FF2B5EF4-FFF2-40B4-BE49-F238E27FC236}">
                <a16:creationId xmlns:a16="http://schemas.microsoft.com/office/drawing/2014/main" id="{D13CBA9A-CB47-47F0-B9AD-4F52EEE7819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9881" y="2478129"/>
            <a:ext cx="4130371" cy="30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3559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fade">
                                      <p:cBhvr>
                                        <p:cTn id="15"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A7AB422-C56F-4E62-8B9A-3BD5A8CA062B}"/>
              </a:ext>
            </a:extLst>
          </p:cNvPr>
          <p:cNvSpPr>
            <a:spLocks noGrp="1"/>
          </p:cNvSpPr>
          <p:nvPr>
            <p:ph type="sldNum" sz="quarter" idx="10"/>
          </p:nvPr>
        </p:nvSpPr>
        <p:spPr/>
        <p:txBody>
          <a:bodyPr/>
          <a:lstStyle/>
          <a:p>
            <a:pPr>
              <a:defRPr/>
            </a:pPr>
            <a:fld id="{E6294A3D-99E3-46F9-A2C2-0ADF03FA7717}" type="slidenum">
              <a:rPr lang="zh-CN" altLang="en-US" smtClean="0"/>
              <a:pPr>
                <a:defRPr/>
              </a:pPr>
              <a:t>28</a:t>
            </a:fld>
            <a:endParaRPr lang="en-US" altLang="zh-CN"/>
          </a:p>
        </p:txBody>
      </p:sp>
      <p:sp>
        <p:nvSpPr>
          <p:cNvPr id="3" name="Rectangle 2">
            <a:extLst>
              <a:ext uri="{FF2B5EF4-FFF2-40B4-BE49-F238E27FC236}">
                <a16:creationId xmlns:a16="http://schemas.microsoft.com/office/drawing/2014/main" id="{CE2E835C-BC4A-4B82-B247-E18BB1BE8A4A}"/>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
        <p:nvSpPr>
          <p:cNvPr id="4" name="Text Box 4">
            <a:extLst>
              <a:ext uri="{FF2B5EF4-FFF2-40B4-BE49-F238E27FC236}">
                <a16:creationId xmlns:a16="http://schemas.microsoft.com/office/drawing/2014/main" id="{105539E4-7DC3-42ED-88DA-459A131EB347}"/>
              </a:ext>
            </a:extLst>
          </p:cNvPr>
          <p:cNvSpPr txBox="1">
            <a:spLocks noChangeArrowheads="1"/>
          </p:cNvSpPr>
          <p:nvPr/>
        </p:nvSpPr>
        <p:spPr bwMode="auto">
          <a:xfrm>
            <a:off x="273994" y="1682315"/>
            <a:ext cx="829468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1</a:t>
            </a:r>
            <a:r>
              <a:rPr lang="zh-CN" altLang="en-US" dirty="0">
                <a:ea typeface="华文新魏" panose="02010800040101010101" pitchFamily="2" charset="-122"/>
                <a:cs typeface="Times New Roman" panose="02020603050405020304" pitchFamily="18" charset="0"/>
              </a:rPr>
              <a:t>）设计方案的表达工具</a:t>
            </a:r>
            <a:r>
              <a:rPr lang="en-US" altLang="zh-CN"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手工绘图 </a:t>
            </a:r>
            <a:r>
              <a:rPr lang="en-US" altLang="zh-CN" dirty="0">
                <a:ea typeface="华文新魏" panose="02010800040101010101" pitchFamily="2" charset="-122"/>
                <a:cs typeface="Times New Roman" panose="02020603050405020304" pitchFamily="18" charset="0"/>
              </a:rPr>
              <a:t>VS </a:t>
            </a:r>
            <a:r>
              <a:rPr lang="en-US" altLang="zh-CN" dirty="0">
                <a:solidFill>
                  <a:srgbClr val="0000CC"/>
                </a:solidFill>
                <a:ea typeface="华文新魏" panose="02010800040101010101" pitchFamily="2" charset="-122"/>
                <a:cs typeface="Times New Roman" panose="02020603050405020304" pitchFamily="18" charset="0"/>
              </a:rPr>
              <a:t>AutoCAD</a:t>
            </a:r>
            <a:r>
              <a:rPr lang="zh-CN" altLang="en-US" dirty="0">
                <a:ea typeface="华文新魏" panose="02010800040101010101" pitchFamily="2" charset="-122"/>
                <a:cs typeface="Times New Roman" panose="02020603050405020304" pitchFamily="18" charset="0"/>
              </a:rPr>
              <a:t> </a:t>
            </a:r>
          </a:p>
        </p:txBody>
      </p:sp>
      <p:pic>
        <p:nvPicPr>
          <p:cNvPr id="6146" name="Picture 2">
            <a:extLst>
              <a:ext uri="{FF2B5EF4-FFF2-40B4-BE49-F238E27FC236}">
                <a16:creationId xmlns:a16="http://schemas.microsoft.com/office/drawing/2014/main" id="{5DB64164-58F6-4A60-9CA4-097476217D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0790" y="2132856"/>
            <a:ext cx="5322419" cy="416839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186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46D773F3-8223-453B-8F0B-DAE6822F2521}"/>
              </a:ext>
            </a:extLst>
          </p:cNvPr>
          <p:cNvSpPr>
            <a:spLocks noGrp="1"/>
          </p:cNvSpPr>
          <p:nvPr>
            <p:ph type="sldNum" sz="quarter" idx="10"/>
          </p:nvPr>
        </p:nvSpPr>
        <p:spPr/>
        <p:txBody>
          <a:bodyPr/>
          <a:lstStyle/>
          <a:p>
            <a:pPr>
              <a:defRPr/>
            </a:pPr>
            <a:fld id="{E6294A3D-99E3-46F9-A2C2-0ADF03FA7717}" type="slidenum">
              <a:rPr lang="zh-CN" altLang="en-US" smtClean="0"/>
              <a:pPr>
                <a:defRPr/>
              </a:pPr>
              <a:t>29</a:t>
            </a:fld>
            <a:endParaRPr lang="en-US" altLang="zh-CN"/>
          </a:p>
        </p:txBody>
      </p:sp>
      <p:sp>
        <p:nvSpPr>
          <p:cNvPr id="4" name="Text Box 4">
            <a:extLst>
              <a:ext uri="{FF2B5EF4-FFF2-40B4-BE49-F238E27FC236}">
                <a16:creationId xmlns:a16="http://schemas.microsoft.com/office/drawing/2014/main" id="{B2A6FCBA-57EE-4A5D-BC8B-DD1C5A43B6A7}"/>
              </a:ext>
            </a:extLst>
          </p:cNvPr>
          <p:cNvSpPr txBox="1">
            <a:spLocks noChangeArrowheads="1"/>
          </p:cNvSpPr>
          <p:nvPr/>
        </p:nvSpPr>
        <p:spPr bwMode="auto">
          <a:xfrm>
            <a:off x="273994" y="1682315"/>
            <a:ext cx="829468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1</a:t>
            </a:r>
            <a:r>
              <a:rPr lang="zh-CN" altLang="en-US" dirty="0">
                <a:ea typeface="华文新魏" panose="02010800040101010101" pitchFamily="2" charset="-122"/>
                <a:cs typeface="Times New Roman" panose="02020603050405020304" pitchFamily="18" charset="0"/>
              </a:rPr>
              <a:t>）设计方案的表达工具</a:t>
            </a:r>
            <a:r>
              <a:rPr lang="en-US" altLang="zh-CN"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手工绘图 </a:t>
            </a:r>
            <a:r>
              <a:rPr lang="en-US" altLang="zh-CN" dirty="0">
                <a:ea typeface="华文新魏" panose="02010800040101010101" pitchFamily="2" charset="-122"/>
                <a:cs typeface="Times New Roman" panose="02020603050405020304" pitchFamily="18" charset="0"/>
              </a:rPr>
              <a:t>VS </a:t>
            </a:r>
            <a:r>
              <a:rPr lang="en-US" altLang="zh-CN" dirty="0">
                <a:solidFill>
                  <a:srgbClr val="0000CC"/>
                </a:solidFill>
                <a:ea typeface="华文新魏" panose="02010800040101010101" pitchFamily="2" charset="-122"/>
                <a:cs typeface="Times New Roman" panose="02020603050405020304" pitchFamily="18" charset="0"/>
              </a:rPr>
              <a:t>AutoCAD</a:t>
            </a:r>
            <a:r>
              <a:rPr lang="zh-CN" altLang="en-US" dirty="0">
                <a:ea typeface="华文新魏" panose="02010800040101010101" pitchFamily="2" charset="-122"/>
                <a:cs typeface="Times New Roman" panose="02020603050405020304" pitchFamily="18" charset="0"/>
              </a:rPr>
              <a:t> </a:t>
            </a:r>
          </a:p>
        </p:txBody>
      </p:sp>
      <p:pic>
        <p:nvPicPr>
          <p:cNvPr id="5" name="Picture 5" descr="1251099051">
            <a:extLst>
              <a:ext uri="{FF2B5EF4-FFF2-40B4-BE49-F238E27FC236}">
                <a16:creationId xmlns:a16="http://schemas.microsoft.com/office/drawing/2014/main" id="{21989F38-9093-4AC6-AC4C-19369FD0C3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 y="2792423"/>
            <a:ext cx="3941565" cy="290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6" name="Picture 2" descr="“减速器爆炸图”的图片搜索结果">
            <a:extLst>
              <a:ext uri="{FF2B5EF4-FFF2-40B4-BE49-F238E27FC236}">
                <a16:creationId xmlns:a16="http://schemas.microsoft.com/office/drawing/2014/main" id="{A412F716-2CE4-4A1F-9069-3751080461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5237" y="2792423"/>
            <a:ext cx="4102688" cy="288028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16:creationId xmlns:a16="http://schemas.microsoft.com/office/drawing/2014/main" id="{7CF11BFD-4577-41F0-9CD7-E166EDE8ACE5}"/>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Tree>
    <p:extLst>
      <p:ext uri="{BB962C8B-B14F-4D97-AF65-F5344CB8AC3E}">
        <p14:creationId xmlns:p14="http://schemas.microsoft.com/office/powerpoint/2010/main" val="3476587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58CC136-7F86-44B3-AAB3-41C7AA0EDD9A}"/>
              </a:ext>
            </a:extLst>
          </p:cNvPr>
          <p:cNvSpPr>
            <a:spLocks noGrp="1"/>
          </p:cNvSpPr>
          <p:nvPr>
            <p:ph type="sldNum" sz="quarter" idx="10"/>
          </p:nvPr>
        </p:nvSpPr>
        <p:spPr/>
        <p:txBody>
          <a:bodyPr/>
          <a:lstStyle/>
          <a:p>
            <a:pPr>
              <a:lnSpc>
                <a:spcPct val="120000"/>
              </a:lnSpc>
              <a:spcBef>
                <a:spcPct val="0"/>
              </a:spcBef>
              <a:defRPr/>
            </a:pPr>
            <a:fld id="{E6294A3D-99E3-46F9-A2C2-0ADF03FA7717}" type="slidenum">
              <a:rPr lang="zh-CN" altLang="en-US" smtClean="0"/>
              <a:pPr>
                <a:lnSpc>
                  <a:spcPct val="120000"/>
                </a:lnSpc>
                <a:spcBef>
                  <a:spcPct val="0"/>
                </a:spcBef>
                <a:defRPr/>
              </a:pPr>
              <a:t>3</a:t>
            </a:fld>
            <a:endParaRPr lang="en-US" altLang="zh-CN"/>
          </a:p>
        </p:txBody>
      </p:sp>
      <p:pic>
        <p:nvPicPr>
          <p:cNvPr id="5" name="Picture 7">
            <a:extLst>
              <a:ext uri="{FF2B5EF4-FFF2-40B4-BE49-F238E27FC236}">
                <a16:creationId xmlns:a16="http://schemas.microsoft.com/office/drawing/2014/main" id="{1021F842-9938-4ED4-B9F7-AD2FA5C8BC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2997200"/>
            <a:ext cx="6229350" cy="1905000"/>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直接箭头连接符 2">
            <a:extLst>
              <a:ext uri="{FF2B5EF4-FFF2-40B4-BE49-F238E27FC236}">
                <a16:creationId xmlns:a16="http://schemas.microsoft.com/office/drawing/2014/main" id="{53AF17ED-1168-4BEC-A3B1-258EA55DB03F}"/>
              </a:ext>
            </a:extLst>
          </p:cNvPr>
          <p:cNvCxnSpPr>
            <a:cxnSpLocks noChangeShapeType="1"/>
          </p:cNvCxnSpPr>
          <p:nvPr/>
        </p:nvCxnSpPr>
        <p:spPr bwMode="auto">
          <a:xfrm flipV="1">
            <a:off x="2916238" y="4062413"/>
            <a:ext cx="576262" cy="374650"/>
          </a:xfrm>
          <a:prstGeom prst="straightConnector1">
            <a:avLst/>
          </a:prstGeom>
          <a:noFill/>
          <a:ln w="19050"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7" name="文本框 6">
            <a:extLst>
              <a:ext uri="{FF2B5EF4-FFF2-40B4-BE49-F238E27FC236}">
                <a16:creationId xmlns:a16="http://schemas.microsoft.com/office/drawing/2014/main" id="{6CFE968A-B100-47A0-ADC9-F046407844D8}"/>
              </a:ext>
            </a:extLst>
          </p:cNvPr>
          <p:cNvSpPr txBox="1"/>
          <p:nvPr/>
        </p:nvSpPr>
        <p:spPr>
          <a:xfrm>
            <a:off x="457200" y="1310278"/>
            <a:ext cx="8220732" cy="1093633"/>
          </a:xfrm>
          <a:prstGeom prst="rect">
            <a:avLst/>
          </a:prstGeom>
          <a:noFill/>
        </p:spPr>
        <p:txBody>
          <a:bodyPr wrap="square" rtlCol="0">
            <a:spAutoFit/>
          </a:bodyPr>
          <a:lstStyle/>
          <a:p>
            <a:pPr>
              <a:lnSpc>
                <a:spcPct val="120000"/>
              </a:lnSpc>
              <a:spcBef>
                <a:spcPct val="0"/>
              </a:spcBef>
            </a:pPr>
            <a:r>
              <a:rPr lang="zh-CN" altLang="en-US" sz="2800" dirty="0">
                <a:solidFill>
                  <a:schemeClr val="tx1"/>
                </a:solidFill>
                <a:latin typeface="Times New Roman" panose="02020603050405020304" pitchFamily="18" charset="0"/>
                <a:cs typeface="Times New Roman" panose="02020603050405020304" pitchFamily="18" charset="0"/>
              </a:rPr>
              <a:t>要求：自重最轻且最大应力不能超过</a:t>
            </a:r>
            <a:r>
              <a:rPr lang="en-US" altLang="zh-CN" sz="2800" dirty="0">
                <a:solidFill>
                  <a:schemeClr val="tx1"/>
                </a:solidFill>
                <a:latin typeface="Times New Roman" panose="02020603050405020304" pitchFamily="18" charset="0"/>
                <a:cs typeface="Times New Roman" panose="02020603050405020304" pitchFamily="18" charset="0"/>
              </a:rPr>
              <a:t>200MPa</a:t>
            </a:r>
            <a:r>
              <a:rPr lang="zh-CN" altLang="en-US" sz="2800" dirty="0">
                <a:solidFill>
                  <a:schemeClr val="tx1"/>
                </a:solidFill>
                <a:latin typeface="Times New Roman" panose="02020603050405020304" pitchFamily="18" charset="0"/>
                <a:cs typeface="Times New Roman" panose="02020603050405020304" pitchFamily="18" charset="0"/>
              </a:rPr>
              <a:t>。</a:t>
            </a:r>
            <a:endParaRPr lang="en-US" altLang="zh-CN" sz="2800" dirty="0">
              <a:solidFill>
                <a:schemeClr val="tx1"/>
              </a:solidFill>
              <a:latin typeface="Times New Roman" panose="02020603050405020304" pitchFamily="18" charset="0"/>
              <a:cs typeface="Times New Roman" panose="02020603050405020304" pitchFamily="18" charset="0"/>
            </a:endParaRPr>
          </a:p>
          <a:p>
            <a:pPr>
              <a:lnSpc>
                <a:spcPct val="120000"/>
              </a:lnSpc>
              <a:spcBef>
                <a:spcPct val="0"/>
              </a:spcBef>
            </a:pPr>
            <a:r>
              <a:rPr lang="en-US" altLang="zh-CN" sz="2800" dirty="0">
                <a:solidFill>
                  <a:srgbClr val="0000CC"/>
                </a:solidFill>
                <a:latin typeface="Times New Roman" panose="02020603050405020304" pitchFamily="18" charset="0"/>
                <a:cs typeface="Times New Roman" panose="02020603050405020304" pitchFamily="18" charset="0"/>
              </a:rPr>
              <a:t>(</a:t>
            </a:r>
            <a:r>
              <a:rPr lang="zh-CN" altLang="en-US" sz="2800" dirty="0">
                <a:solidFill>
                  <a:srgbClr val="0000CC"/>
                </a:solidFill>
                <a:latin typeface="Times New Roman" panose="02020603050405020304" pitchFamily="18" charset="0"/>
                <a:cs typeface="Times New Roman" panose="02020603050405020304" pitchFamily="18" charset="0"/>
              </a:rPr>
              <a:t>梁截面优化</a:t>
            </a:r>
            <a:r>
              <a:rPr lang="en-US" altLang="zh-CN" sz="2800" dirty="0">
                <a:solidFill>
                  <a:srgbClr val="0000CC"/>
                </a:solidFill>
                <a:latin typeface="Times New Roman" panose="02020603050405020304" pitchFamily="18" charset="0"/>
                <a:cs typeface="Times New Roman" panose="02020603050405020304" pitchFamily="18" charset="0"/>
              </a:rPr>
              <a:t>)</a:t>
            </a:r>
            <a:endParaRPr lang="zh-CN" altLang="en-US" sz="2800" dirty="0">
              <a:solidFill>
                <a:srgbClr val="0000CC"/>
              </a:solidFill>
              <a:latin typeface="Times New Roman" panose="02020603050405020304" pitchFamily="18" charset="0"/>
              <a:cs typeface="Times New Roman" panose="02020603050405020304" pitchFamily="18" charset="0"/>
            </a:endParaRPr>
          </a:p>
        </p:txBody>
      </p:sp>
      <p:sp>
        <p:nvSpPr>
          <p:cNvPr id="9" name="Rectangle 2">
            <a:extLst>
              <a:ext uri="{FF2B5EF4-FFF2-40B4-BE49-F238E27FC236}">
                <a16:creationId xmlns:a16="http://schemas.microsoft.com/office/drawing/2014/main" id="{5EB53C57-9F84-4EF3-AC5B-FC0ADA9F6651}"/>
              </a:ext>
            </a:extLst>
          </p:cNvPr>
          <p:cNvSpPr txBox="1">
            <a:spLocks noChangeArrowheads="1"/>
          </p:cNvSpPr>
          <p:nvPr/>
        </p:nvSpPr>
        <p:spPr bwMode="auto">
          <a:xfrm>
            <a:off x="3455876" y="188640"/>
            <a:ext cx="2232248" cy="7239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lnSpc>
                <a:spcPct val="120000"/>
              </a:lnSpc>
              <a:spcAft>
                <a:spcPts val="0"/>
              </a:spcAft>
              <a:buClrTx/>
              <a:buSzTx/>
              <a:buFontTx/>
            </a:pPr>
            <a:r>
              <a:rPr lang="zh-CN" altLang="en-US" sz="4000" b="1" dirty="0">
                <a:ea typeface="华文新魏" pitchFamily="2" charset="-122"/>
              </a:rPr>
              <a:t>课程简介</a:t>
            </a:r>
          </a:p>
        </p:txBody>
      </p:sp>
    </p:spTree>
    <p:extLst>
      <p:ext uri="{BB962C8B-B14F-4D97-AF65-F5344CB8AC3E}">
        <p14:creationId xmlns:p14="http://schemas.microsoft.com/office/powerpoint/2010/main" val="2690482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46D773F3-8223-453B-8F0B-DAE6822F2521}"/>
              </a:ext>
            </a:extLst>
          </p:cNvPr>
          <p:cNvSpPr>
            <a:spLocks noGrp="1"/>
          </p:cNvSpPr>
          <p:nvPr>
            <p:ph type="sldNum" sz="quarter" idx="10"/>
          </p:nvPr>
        </p:nvSpPr>
        <p:spPr/>
        <p:txBody>
          <a:bodyPr/>
          <a:lstStyle/>
          <a:p>
            <a:pPr>
              <a:defRPr/>
            </a:pPr>
            <a:fld id="{E6294A3D-99E3-46F9-A2C2-0ADF03FA7717}" type="slidenum">
              <a:rPr lang="zh-CN" altLang="en-US" smtClean="0"/>
              <a:pPr>
                <a:defRPr/>
              </a:pPr>
              <a:t>30</a:t>
            </a:fld>
            <a:endParaRPr lang="en-US" altLang="zh-CN"/>
          </a:p>
        </p:txBody>
      </p:sp>
      <p:sp>
        <p:nvSpPr>
          <p:cNvPr id="4" name="Text Box 4">
            <a:extLst>
              <a:ext uri="{FF2B5EF4-FFF2-40B4-BE49-F238E27FC236}">
                <a16:creationId xmlns:a16="http://schemas.microsoft.com/office/drawing/2014/main" id="{B2A6FCBA-57EE-4A5D-BC8B-DD1C5A43B6A7}"/>
              </a:ext>
            </a:extLst>
          </p:cNvPr>
          <p:cNvSpPr txBox="1">
            <a:spLocks noChangeArrowheads="1"/>
          </p:cNvSpPr>
          <p:nvPr/>
        </p:nvSpPr>
        <p:spPr bwMode="auto">
          <a:xfrm>
            <a:off x="273994" y="1682315"/>
            <a:ext cx="710631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2</a:t>
            </a:r>
            <a:r>
              <a:rPr lang="zh-CN" altLang="en-US" dirty="0">
                <a:ea typeface="华文新魏" panose="02010800040101010101" pitchFamily="2" charset="-122"/>
                <a:cs typeface="Times New Roman" panose="02020603050405020304" pitchFamily="18" charset="0"/>
              </a:rPr>
              <a:t>）工程问题的解析求解</a:t>
            </a:r>
            <a:r>
              <a:rPr lang="en-US" altLang="zh-CN"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理论分析 </a:t>
            </a:r>
            <a:r>
              <a:rPr lang="en-US" altLang="zh-CN" dirty="0">
                <a:ea typeface="华文新魏" panose="02010800040101010101" pitchFamily="2" charset="-122"/>
                <a:cs typeface="Times New Roman" panose="02020603050405020304" pitchFamily="18" charset="0"/>
              </a:rPr>
              <a:t>VS </a:t>
            </a:r>
            <a:r>
              <a:rPr lang="en-US" altLang="zh-CN" dirty="0">
                <a:solidFill>
                  <a:srgbClr val="0000CC"/>
                </a:solidFill>
                <a:ea typeface="华文新魏" panose="02010800040101010101" pitchFamily="2" charset="-122"/>
                <a:cs typeface="Times New Roman" panose="02020603050405020304" pitchFamily="18" charset="0"/>
              </a:rPr>
              <a:t>CAE</a:t>
            </a:r>
            <a:endParaRPr lang="zh-CN" altLang="en-US" dirty="0">
              <a:ea typeface="华文新魏" panose="02010800040101010101" pitchFamily="2" charset="-122"/>
              <a:cs typeface="Times New Roman" panose="02020603050405020304" pitchFamily="18" charset="0"/>
            </a:endParaRPr>
          </a:p>
        </p:txBody>
      </p:sp>
      <p:pic>
        <p:nvPicPr>
          <p:cNvPr id="38916" name="Picture 4" descr="“拉格朗日方程”的图片搜索结果">
            <a:extLst>
              <a:ext uri="{FF2B5EF4-FFF2-40B4-BE49-F238E27FC236}">
                <a16:creationId xmlns:a16="http://schemas.microsoft.com/office/drawing/2014/main" id="{DF15F6E8-0FC0-4881-B49A-CDC1A0589A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00" b="22001"/>
          <a:stretch/>
        </p:blipFill>
        <p:spPr bwMode="auto">
          <a:xfrm>
            <a:off x="312068" y="2278768"/>
            <a:ext cx="8519864" cy="40119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6" name="Rectangle 2">
            <a:extLst>
              <a:ext uri="{FF2B5EF4-FFF2-40B4-BE49-F238E27FC236}">
                <a16:creationId xmlns:a16="http://schemas.microsoft.com/office/drawing/2014/main" id="{EC75C90F-2AF8-4F09-BB08-89F2606E2C9C}"/>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Tree>
    <p:extLst>
      <p:ext uri="{BB962C8B-B14F-4D97-AF65-F5344CB8AC3E}">
        <p14:creationId xmlns:p14="http://schemas.microsoft.com/office/powerpoint/2010/main" val="181900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916"/>
                                        </p:tgtEl>
                                        <p:attrNameLst>
                                          <p:attrName>style.visibility</p:attrName>
                                        </p:attrNameLst>
                                      </p:cBhvr>
                                      <p:to>
                                        <p:strVal val="visible"/>
                                      </p:to>
                                    </p:set>
                                    <p:animEffect transition="in" filter="fade">
                                      <p:cBhvr>
                                        <p:cTn id="7" dur="5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9A1B3A22-A88B-449F-85E1-53F78D9C67ED}"/>
              </a:ext>
            </a:extLst>
          </p:cNvPr>
          <p:cNvSpPr>
            <a:spLocks noGrp="1"/>
          </p:cNvSpPr>
          <p:nvPr>
            <p:ph type="sldNum" sz="quarter" idx="10"/>
          </p:nvPr>
        </p:nvSpPr>
        <p:spPr/>
        <p:txBody>
          <a:bodyPr/>
          <a:lstStyle/>
          <a:p>
            <a:pPr>
              <a:defRPr/>
            </a:pPr>
            <a:fld id="{E6294A3D-99E3-46F9-A2C2-0ADF03FA7717}" type="slidenum">
              <a:rPr lang="zh-CN" altLang="en-US" smtClean="0"/>
              <a:pPr>
                <a:defRPr/>
              </a:pPr>
              <a:t>31</a:t>
            </a:fld>
            <a:endParaRPr lang="en-US" altLang="zh-CN"/>
          </a:p>
        </p:txBody>
      </p:sp>
      <p:pic>
        <p:nvPicPr>
          <p:cNvPr id="40962" name="Picture 2" descr="图片搜索结果">
            <a:extLst>
              <a:ext uri="{FF2B5EF4-FFF2-40B4-BE49-F238E27FC236}">
                <a16:creationId xmlns:a16="http://schemas.microsoft.com/office/drawing/2014/main" id="{089BB766-4160-41B5-90E7-E75B07061C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2204864"/>
            <a:ext cx="5715000" cy="4000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4">
            <a:extLst>
              <a:ext uri="{FF2B5EF4-FFF2-40B4-BE49-F238E27FC236}">
                <a16:creationId xmlns:a16="http://schemas.microsoft.com/office/drawing/2014/main" id="{7B42094B-CD26-478F-857D-A9972081C91D}"/>
              </a:ext>
            </a:extLst>
          </p:cNvPr>
          <p:cNvSpPr txBox="1">
            <a:spLocks noChangeArrowheads="1"/>
          </p:cNvSpPr>
          <p:nvPr/>
        </p:nvSpPr>
        <p:spPr bwMode="auto">
          <a:xfrm>
            <a:off x="273994" y="1682315"/>
            <a:ext cx="710631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2</a:t>
            </a:r>
            <a:r>
              <a:rPr lang="zh-CN" altLang="en-US" dirty="0">
                <a:ea typeface="华文新魏" panose="02010800040101010101" pitchFamily="2" charset="-122"/>
                <a:cs typeface="Times New Roman" panose="02020603050405020304" pitchFamily="18" charset="0"/>
              </a:rPr>
              <a:t>）工程问题的解析求解</a:t>
            </a:r>
            <a:r>
              <a:rPr lang="en-US" altLang="zh-CN"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理论分析 </a:t>
            </a:r>
            <a:r>
              <a:rPr lang="en-US" altLang="zh-CN" dirty="0">
                <a:ea typeface="华文新魏" panose="02010800040101010101" pitchFamily="2" charset="-122"/>
                <a:cs typeface="Times New Roman" panose="02020603050405020304" pitchFamily="18" charset="0"/>
              </a:rPr>
              <a:t>VS </a:t>
            </a:r>
            <a:r>
              <a:rPr lang="en-US" altLang="zh-CN" dirty="0">
                <a:solidFill>
                  <a:srgbClr val="0000CC"/>
                </a:solidFill>
                <a:ea typeface="华文新魏" panose="02010800040101010101" pitchFamily="2" charset="-122"/>
                <a:cs typeface="Times New Roman" panose="02020603050405020304" pitchFamily="18" charset="0"/>
              </a:rPr>
              <a:t>CAE</a:t>
            </a:r>
            <a:endParaRPr lang="zh-CN" altLang="en-US" dirty="0">
              <a:ea typeface="华文新魏" panose="02010800040101010101" pitchFamily="2" charset="-122"/>
              <a:cs typeface="Times New Roman" panose="02020603050405020304" pitchFamily="18" charset="0"/>
            </a:endParaRPr>
          </a:p>
        </p:txBody>
      </p:sp>
      <p:sp>
        <p:nvSpPr>
          <p:cNvPr id="6" name="Rectangle 2">
            <a:extLst>
              <a:ext uri="{FF2B5EF4-FFF2-40B4-BE49-F238E27FC236}">
                <a16:creationId xmlns:a16="http://schemas.microsoft.com/office/drawing/2014/main" id="{A07ABA2E-7FB3-4598-BC9C-957875C626CB}"/>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Tree>
    <p:extLst>
      <p:ext uri="{BB962C8B-B14F-4D97-AF65-F5344CB8AC3E}">
        <p14:creationId xmlns:p14="http://schemas.microsoft.com/office/powerpoint/2010/main" val="27396669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4DE58FF-823D-4AE2-B41E-92F8B6B4B3F8}"/>
              </a:ext>
            </a:extLst>
          </p:cNvPr>
          <p:cNvSpPr>
            <a:spLocks noGrp="1"/>
          </p:cNvSpPr>
          <p:nvPr>
            <p:ph type="sldNum" sz="quarter" idx="10"/>
          </p:nvPr>
        </p:nvSpPr>
        <p:spPr/>
        <p:txBody>
          <a:bodyPr/>
          <a:lstStyle/>
          <a:p>
            <a:pPr>
              <a:defRPr/>
            </a:pPr>
            <a:fld id="{E6294A3D-99E3-46F9-A2C2-0ADF03FA7717}" type="slidenum">
              <a:rPr lang="zh-CN" altLang="en-US" smtClean="0"/>
              <a:pPr>
                <a:defRPr/>
              </a:pPr>
              <a:t>32</a:t>
            </a:fld>
            <a:endParaRPr lang="en-US" altLang="zh-CN"/>
          </a:p>
        </p:txBody>
      </p:sp>
      <p:sp>
        <p:nvSpPr>
          <p:cNvPr id="3" name="Text Box 4">
            <a:extLst>
              <a:ext uri="{FF2B5EF4-FFF2-40B4-BE49-F238E27FC236}">
                <a16:creationId xmlns:a16="http://schemas.microsoft.com/office/drawing/2014/main" id="{63A75C27-1CB1-4C6C-878B-18F54BB6AE87}"/>
              </a:ext>
            </a:extLst>
          </p:cNvPr>
          <p:cNvSpPr txBox="1">
            <a:spLocks noChangeArrowheads="1"/>
          </p:cNvSpPr>
          <p:nvPr/>
        </p:nvSpPr>
        <p:spPr bwMode="auto">
          <a:xfrm>
            <a:off x="273994" y="1682315"/>
            <a:ext cx="710631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2</a:t>
            </a:r>
            <a:r>
              <a:rPr lang="zh-CN" altLang="en-US" dirty="0">
                <a:ea typeface="华文新魏" panose="02010800040101010101" pitchFamily="2" charset="-122"/>
                <a:cs typeface="Times New Roman" panose="02020603050405020304" pitchFamily="18" charset="0"/>
              </a:rPr>
              <a:t>）工程问题的解析求解</a:t>
            </a:r>
            <a:r>
              <a:rPr lang="en-US" altLang="zh-CN"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理论分析 </a:t>
            </a:r>
            <a:r>
              <a:rPr lang="en-US" altLang="zh-CN" dirty="0">
                <a:ea typeface="华文新魏" panose="02010800040101010101" pitchFamily="2" charset="-122"/>
                <a:cs typeface="Times New Roman" panose="02020603050405020304" pitchFamily="18" charset="0"/>
              </a:rPr>
              <a:t>VS </a:t>
            </a:r>
            <a:r>
              <a:rPr lang="en-US" altLang="zh-CN" dirty="0">
                <a:solidFill>
                  <a:srgbClr val="0000CC"/>
                </a:solidFill>
                <a:ea typeface="华文新魏" panose="02010800040101010101" pitchFamily="2" charset="-122"/>
                <a:cs typeface="Times New Roman" panose="02020603050405020304" pitchFamily="18" charset="0"/>
              </a:rPr>
              <a:t>CAE</a:t>
            </a:r>
            <a:endParaRPr lang="zh-CN" altLang="en-US" dirty="0">
              <a:ea typeface="华文新魏" panose="02010800040101010101" pitchFamily="2" charset="-122"/>
              <a:cs typeface="Times New Roman" panose="02020603050405020304" pitchFamily="18" charset="0"/>
            </a:endParaRPr>
          </a:p>
        </p:txBody>
      </p:sp>
      <p:pic>
        <p:nvPicPr>
          <p:cNvPr id="5" name="图片 4">
            <a:extLst>
              <a:ext uri="{FF2B5EF4-FFF2-40B4-BE49-F238E27FC236}">
                <a16:creationId xmlns:a16="http://schemas.microsoft.com/office/drawing/2014/main" id="{A53431D1-EEEE-479E-93D9-8BD02B3E46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446" y="2211056"/>
            <a:ext cx="7409107" cy="4167623"/>
          </a:xfrm>
          <a:prstGeom prst="rect">
            <a:avLst/>
          </a:prstGeom>
        </p:spPr>
      </p:pic>
      <p:sp>
        <p:nvSpPr>
          <p:cNvPr id="7" name="Rectangle 2">
            <a:extLst>
              <a:ext uri="{FF2B5EF4-FFF2-40B4-BE49-F238E27FC236}">
                <a16:creationId xmlns:a16="http://schemas.microsoft.com/office/drawing/2014/main" id="{75B81564-F2BA-4310-9986-E48F5C8F05C1}"/>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Tree>
    <p:extLst>
      <p:ext uri="{BB962C8B-B14F-4D97-AF65-F5344CB8AC3E}">
        <p14:creationId xmlns:p14="http://schemas.microsoft.com/office/powerpoint/2010/main" val="352934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4DE58FF-823D-4AE2-B41E-92F8B6B4B3F8}"/>
              </a:ext>
            </a:extLst>
          </p:cNvPr>
          <p:cNvSpPr>
            <a:spLocks noGrp="1"/>
          </p:cNvSpPr>
          <p:nvPr>
            <p:ph type="sldNum" sz="quarter" idx="10"/>
          </p:nvPr>
        </p:nvSpPr>
        <p:spPr/>
        <p:txBody>
          <a:bodyPr/>
          <a:lstStyle/>
          <a:p>
            <a:pPr>
              <a:defRPr/>
            </a:pPr>
            <a:fld id="{E6294A3D-99E3-46F9-A2C2-0ADF03FA7717}" type="slidenum">
              <a:rPr lang="zh-CN" altLang="en-US" smtClean="0"/>
              <a:pPr>
                <a:defRPr/>
              </a:pPr>
              <a:t>33</a:t>
            </a:fld>
            <a:endParaRPr lang="en-US" altLang="zh-CN"/>
          </a:p>
        </p:txBody>
      </p:sp>
      <p:sp>
        <p:nvSpPr>
          <p:cNvPr id="3" name="Text Box 4">
            <a:extLst>
              <a:ext uri="{FF2B5EF4-FFF2-40B4-BE49-F238E27FC236}">
                <a16:creationId xmlns:a16="http://schemas.microsoft.com/office/drawing/2014/main" id="{63A75C27-1CB1-4C6C-878B-18F54BB6AE87}"/>
              </a:ext>
            </a:extLst>
          </p:cNvPr>
          <p:cNvSpPr txBox="1">
            <a:spLocks noChangeArrowheads="1"/>
          </p:cNvSpPr>
          <p:nvPr/>
        </p:nvSpPr>
        <p:spPr bwMode="auto">
          <a:xfrm>
            <a:off x="273994" y="1682315"/>
            <a:ext cx="710631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2</a:t>
            </a:r>
            <a:r>
              <a:rPr lang="zh-CN" altLang="en-US" dirty="0">
                <a:ea typeface="华文新魏" panose="02010800040101010101" pitchFamily="2" charset="-122"/>
                <a:cs typeface="Times New Roman" panose="02020603050405020304" pitchFamily="18" charset="0"/>
              </a:rPr>
              <a:t>）工程问题的解析求解</a:t>
            </a:r>
            <a:r>
              <a:rPr lang="en-US" altLang="zh-CN"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理论分析 </a:t>
            </a:r>
            <a:r>
              <a:rPr lang="en-US" altLang="zh-CN" dirty="0">
                <a:ea typeface="华文新魏" panose="02010800040101010101" pitchFamily="2" charset="-122"/>
                <a:cs typeface="Times New Roman" panose="02020603050405020304" pitchFamily="18" charset="0"/>
              </a:rPr>
              <a:t>VS </a:t>
            </a:r>
            <a:r>
              <a:rPr lang="en-US" altLang="zh-CN" dirty="0">
                <a:solidFill>
                  <a:srgbClr val="0000CC"/>
                </a:solidFill>
                <a:ea typeface="华文新魏" panose="02010800040101010101" pitchFamily="2" charset="-122"/>
                <a:cs typeface="Times New Roman" panose="02020603050405020304" pitchFamily="18" charset="0"/>
              </a:rPr>
              <a:t>CAE</a:t>
            </a:r>
            <a:endParaRPr lang="zh-CN" altLang="en-US" dirty="0">
              <a:ea typeface="华文新魏" panose="02010800040101010101" pitchFamily="2" charset="-122"/>
              <a:cs typeface="Times New Roman" panose="02020603050405020304" pitchFamily="18" charset="0"/>
            </a:endParaRPr>
          </a:p>
        </p:txBody>
      </p:sp>
      <p:pic>
        <p:nvPicPr>
          <p:cNvPr id="8" name="图片 7">
            <a:extLst>
              <a:ext uri="{FF2B5EF4-FFF2-40B4-BE49-F238E27FC236}">
                <a16:creationId xmlns:a16="http://schemas.microsoft.com/office/drawing/2014/main" id="{F10DB908-78A1-4C8A-B520-B8AB655BA0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950" y="2185552"/>
            <a:ext cx="8292099" cy="3961325"/>
          </a:xfrm>
          <a:prstGeom prst="rect">
            <a:avLst/>
          </a:prstGeom>
        </p:spPr>
      </p:pic>
      <p:sp>
        <p:nvSpPr>
          <p:cNvPr id="6" name="Rectangle 2">
            <a:extLst>
              <a:ext uri="{FF2B5EF4-FFF2-40B4-BE49-F238E27FC236}">
                <a16:creationId xmlns:a16="http://schemas.microsoft.com/office/drawing/2014/main" id="{EDD70597-1B5C-49B0-A301-FFD9F5D24981}"/>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Tree>
    <p:extLst>
      <p:ext uri="{BB962C8B-B14F-4D97-AF65-F5344CB8AC3E}">
        <p14:creationId xmlns:p14="http://schemas.microsoft.com/office/powerpoint/2010/main" val="1891417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4DE58FF-823D-4AE2-B41E-92F8B6B4B3F8}"/>
              </a:ext>
            </a:extLst>
          </p:cNvPr>
          <p:cNvSpPr>
            <a:spLocks noGrp="1"/>
          </p:cNvSpPr>
          <p:nvPr>
            <p:ph type="sldNum" sz="quarter" idx="10"/>
          </p:nvPr>
        </p:nvSpPr>
        <p:spPr/>
        <p:txBody>
          <a:bodyPr/>
          <a:lstStyle/>
          <a:p>
            <a:pPr>
              <a:defRPr/>
            </a:pPr>
            <a:fld id="{E6294A3D-99E3-46F9-A2C2-0ADF03FA7717}" type="slidenum">
              <a:rPr lang="zh-CN" altLang="en-US" smtClean="0"/>
              <a:pPr>
                <a:defRPr/>
              </a:pPr>
              <a:t>34</a:t>
            </a:fld>
            <a:endParaRPr lang="en-US" altLang="zh-CN"/>
          </a:p>
        </p:txBody>
      </p:sp>
      <p:sp>
        <p:nvSpPr>
          <p:cNvPr id="3" name="Text Box 4">
            <a:extLst>
              <a:ext uri="{FF2B5EF4-FFF2-40B4-BE49-F238E27FC236}">
                <a16:creationId xmlns:a16="http://schemas.microsoft.com/office/drawing/2014/main" id="{63A75C27-1CB1-4C6C-878B-18F54BB6AE87}"/>
              </a:ext>
            </a:extLst>
          </p:cNvPr>
          <p:cNvSpPr txBox="1">
            <a:spLocks noChangeArrowheads="1"/>
          </p:cNvSpPr>
          <p:nvPr/>
        </p:nvSpPr>
        <p:spPr bwMode="auto">
          <a:xfrm>
            <a:off x="273994" y="1682315"/>
            <a:ext cx="710631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2</a:t>
            </a:r>
            <a:r>
              <a:rPr lang="zh-CN" altLang="en-US" dirty="0">
                <a:ea typeface="华文新魏" panose="02010800040101010101" pitchFamily="2" charset="-122"/>
                <a:cs typeface="Times New Roman" panose="02020603050405020304" pitchFamily="18" charset="0"/>
              </a:rPr>
              <a:t>）工程问题的解析求解</a:t>
            </a:r>
            <a:r>
              <a:rPr lang="en-US" altLang="zh-CN"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理论分析 </a:t>
            </a:r>
            <a:r>
              <a:rPr lang="en-US" altLang="zh-CN" dirty="0">
                <a:ea typeface="华文新魏" panose="02010800040101010101" pitchFamily="2" charset="-122"/>
                <a:cs typeface="Times New Roman" panose="02020603050405020304" pitchFamily="18" charset="0"/>
              </a:rPr>
              <a:t>VS </a:t>
            </a:r>
            <a:r>
              <a:rPr lang="en-US" altLang="zh-CN" dirty="0">
                <a:solidFill>
                  <a:srgbClr val="0000CC"/>
                </a:solidFill>
                <a:ea typeface="华文新魏" panose="02010800040101010101" pitchFamily="2" charset="-122"/>
                <a:cs typeface="Times New Roman" panose="02020603050405020304" pitchFamily="18" charset="0"/>
              </a:rPr>
              <a:t>CAE</a:t>
            </a:r>
            <a:endParaRPr lang="zh-CN" altLang="en-US" dirty="0">
              <a:ea typeface="华文新魏" panose="02010800040101010101" pitchFamily="2" charset="-122"/>
              <a:cs typeface="Times New Roman" panose="02020603050405020304" pitchFamily="18" charset="0"/>
            </a:endParaRPr>
          </a:p>
        </p:txBody>
      </p:sp>
      <p:pic>
        <p:nvPicPr>
          <p:cNvPr id="7" name="图片 6">
            <a:extLst>
              <a:ext uri="{FF2B5EF4-FFF2-40B4-BE49-F238E27FC236}">
                <a16:creationId xmlns:a16="http://schemas.microsoft.com/office/drawing/2014/main" id="{44E5842D-4BC5-4395-92B0-361EA5E541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989" y="2185552"/>
            <a:ext cx="7982021" cy="4096592"/>
          </a:xfrm>
          <a:prstGeom prst="rect">
            <a:avLst/>
          </a:prstGeom>
          <a:ln>
            <a:solidFill>
              <a:schemeClr val="tx1"/>
            </a:solidFill>
          </a:ln>
        </p:spPr>
      </p:pic>
      <p:sp>
        <p:nvSpPr>
          <p:cNvPr id="6" name="Rectangle 2">
            <a:extLst>
              <a:ext uri="{FF2B5EF4-FFF2-40B4-BE49-F238E27FC236}">
                <a16:creationId xmlns:a16="http://schemas.microsoft.com/office/drawing/2014/main" id="{8AEF655D-E52E-49B3-B1E8-55C623650A14}"/>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Tree>
    <p:extLst>
      <p:ext uri="{BB962C8B-B14F-4D97-AF65-F5344CB8AC3E}">
        <p14:creationId xmlns:p14="http://schemas.microsoft.com/office/powerpoint/2010/main" val="5850372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3A74172-1FBE-405B-AA5F-AD453D4083FC}"/>
              </a:ext>
            </a:extLst>
          </p:cNvPr>
          <p:cNvSpPr>
            <a:spLocks noGrp="1"/>
          </p:cNvSpPr>
          <p:nvPr>
            <p:ph type="sldNum" sz="quarter" idx="10"/>
          </p:nvPr>
        </p:nvSpPr>
        <p:spPr/>
        <p:txBody>
          <a:bodyPr/>
          <a:lstStyle/>
          <a:p>
            <a:pPr>
              <a:defRPr/>
            </a:pPr>
            <a:fld id="{E6294A3D-99E3-46F9-A2C2-0ADF03FA7717}" type="slidenum">
              <a:rPr lang="zh-CN" altLang="en-US" smtClean="0"/>
              <a:pPr>
                <a:defRPr/>
              </a:pPr>
              <a:t>35</a:t>
            </a:fld>
            <a:endParaRPr lang="en-US" altLang="zh-CN"/>
          </a:p>
        </p:txBody>
      </p:sp>
      <p:pic>
        <p:nvPicPr>
          <p:cNvPr id="4" name="图片 3">
            <a:extLst>
              <a:ext uri="{FF2B5EF4-FFF2-40B4-BE49-F238E27FC236}">
                <a16:creationId xmlns:a16="http://schemas.microsoft.com/office/drawing/2014/main" id="{3378A84D-EA0B-4B87-B5F0-979E5F4944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976" y="2278872"/>
            <a:ext cx="8280920" cy="3868250"/>
          </a:xfrm>
          <a:prstGeom prst="rect">
            <a:avLst/>
          </a:prstGeom>
          <a:ln>
            <a:solidFill>
              <a:schemeClr val="tx1"/>
            </a:solidFill>
          </a:ln>
        </p:spPr>
      </p:pic>
      <p:sp>
        <p:nvSpPr>
          <p:cNvPr id="5" name="Text Box 4">
            <a:extLst>
              <a:ext uri="{FF2B5EF4-FFF2-40B4-BE49-F238E27FC236}">
                <a16:creationId xmlns:a16="http://schemas.microsoft.com/office/drawing/2014/main" id="{BCA8360D-5CF2-499F-9A99-425BF5BBA575}"/>
              </a:ext>
            </a:extLst>
          </p:cNvPr>
          <p:cNvSpPr txBox="1">
            <a:spLocks noChangeArrowheads="1"/>
          </p:cNvSpPr>
          <p:nvPr/>
        </p:nvSpPr>
        <p:spPr bwMode="auto">
          <a:xfrm>
            <a:off x="273994" y="1682315"/>
            <a:ext cx="710631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2</a:t>
            </a:r>
            <a:r>
              <a:rPr lang="zh-CN" altLang="en-US" dirty="0">
                <a:ea typeface="华文新魏" panose="02010800040101010101" pitchFamily="2" charset="-122"/>
                <a:cs typeface="Times New Roman" panose="02020603050405020304" pitchFamily="18" charset="0"/>
              </a:rPr>
              <a:t>）工程问题的解析求解</a:t>
            </a:r>
            <a:r>
              <a:rPr lang="en-US" altLang="zh-CN"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理论分析 </a:t>
            </a:r>
            <a:r>
              <a:rPr lang="en-US" altLang="zh-CN" dirty="0">
                <a:ea typeface="华文新魏" panose="02010800040101010101" pitchFamily="2" charset="-122"/>
                <a:cs typeface="Times New Roman" panose="02020603050405020304" pitchFamily="18" charset="0"/>
              </a:rPr>
              <a:t>VS </a:t>
            </a:r>
            <a:r>
              <a:rPr lang="en-US" altLang="zh-CN" dirty="0">
                <a:solidFill>
                  <a:srgbClr val="0000CC"/>
                </a:solidFill>
                <a:ea typeface="华文新魏" panose="02010800040101010101" pitchFamily="2" charset="-122"/>
                <a:cs typeface="Times New Roman" panose="02020603050405020304" pitchFamily="18" charset="0"/>
              </a:rPr>
              <a:t>CAE</a:t>
            </a:r>
            <a:endParaRPr lang="zh-CN" altLang="en-US" dirty="0">
              <a:ea typeface="华文新魏" panose="02010800040101010101" pitchFamily="2" charset="-122"/>
              <a:cs typeface="Times New Roman" panose="02020603050405020304" pitchFamily="18" charset="0"/>
            </a:endParaRPr>
          </a:p>
        </p:txBody>
      </p:sp>
      <p:sp>
        <p:nvSpPr>
          <p:cNvPr id="6" name="Rectangle 2">
            <a:extLst>
              <a:ext uri="{FF2B5EF4-FFF2-40B4-BE49-F238E27FC236}">
                <a16:creationId xmlns:a16="http://schemas.microsoft.com/office/drawing/2014/main" id="{644D1E5D-1FD2-4914-B151-7DEE40F22F29}"/>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Tree>
    <p:extLst>
      <p:ext uri="{BB962C8B-B14F-4D97-AF65-F5344CB8AC3E}">
        <p14:creationId xmlns:p14="http://schemas.microsoft.com/office/powerpoint/2010/main" val="16600994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13A74172-1FBE-405B-AA5F-AD453D4083FC}"/>
              </a:ext>
            </a:extLst>
          </p:cNvPr>
          <p:cNvSpPr>
            <a:spLocks noGrp="1"/>
          </p:cNvSpPr>
          <p:nvPr>
            <p:ph type="sldNum" sz="quarter" idx="10"/>
          </p:nvPr>
        </p:nvSpPr>
        <p:spPr/>
        <p:txBody>
          <a:bodyPr/>
          <a:lstStyle/>
          <a:p>
            <a:pPr>
              <a:defRPr/>
            </a:pPr>
            <a:fld id="{E6294A3D-99E3-46F9-A2C2-0ADF03FA7717}" type="slidenum">
              <a:rPr lang="zh-CN" altLang="en-US" smtClean="0"/>
              <a:pPr>
                <a:defRPr/>
              </a:pPr>
              <a:t>36</a:t>
            </a:fld>
            <a:endParaRPr lang="en-US" altLang="zh-CN"/>
          </a:p>
        </p:txBody>
      </p:sp>
      <p:sp>
        <p:nvSpPr>
          <p:cNvPr id="5" name="Text Box 4">
            <a:extLst>
              <a:ext uri="{FF2B5EF4-FFF2-40B4-BE49-F238E27FC236}">
                <a16:creationId xmlns:a16="http://schemas.microsoft.com/office/drawing/2014/main" id="{BCA8360D-5CF2-499F-9A99-425BF5BBA575}"/>
              </a:ext>
            </a:extLst>
          </p:cNvPr>
          <p:cNvSpPr txBox="1">
            <a:spLocks noChangeArrowheads="1"/>
          </p:cNvSpPr>
          <p:nvPr/>
        </p:nvSpPr>
        <p:spPr bwMode="auto">
          <a:xfrm>
            <a:off x="273994" y="1682315"/>
            <a:ext cx="710631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2</a:t>
            </a:r>
            <a:r>
              <a:rPr lang="zh-CN" altLang="en-US" dirty="0">
                <a:ea typeface="华文新魏" panose="02010800040101010101" pitchFamily="2" charset="-122"/>
                <a:cs typeface="Times New Roman" panose="02020603050405020304" pitchFamily="18" charset="0"/>
              </a:rPr>
              <a:t>）工程问题的解析求解</a:t>
            </a:r>
            <a:r>
              <a:rPr lang="en-US" altLang="zh-CN"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理论分析 </a:t>
            </a:r>
            <a:r>
              <a:rPr lang="en-US" altLang="zh-CN" dirty="0">
                <a:ea typeface="华文新魏" panose="02010800040101010101" pitchFamily="2" charset="-122"/>
                <a:cs typeface="Times New Roman" panose="02020603050405020304" pitchFamily="18" charset="0"/>
              </a:rPr>
              <a:t>VS </a:t>
            </a:r>
            <a:r>
              <a:rPr lang="en-US" altLang="zh-CN" dirty="0">
                <a:solidFill>
                  <a:srgbClr val="0000CC"/>
                </a:solidFill>
                <a:ea typeface="华文新魏" panose="02010800040101010101" pitchFamily="2" charset="-122"/>
                <a:cs typeface="Times New Roman" panose="02020603050405020304" pitchFamily="18" charset="0"/>
              </a:rPr>
              <a:t>CAE</a:t>
            </a:r>
            <a:endParaRPr lang="zh-CN" altLang="en-US" dirty="0">
              <a:ea typeface="华文新魏" panose="02010800040101010101" pitchFamily="2" charset="-122"/>
              <a:cs typeface="Times New Roman" panose="02020603050405020304" pitchFamily="18" charset="0"/>
            </a:endParaRPr>
          </a:p>
        </p:txBody>
      </p:sp>
      <p:pic>
        <p:nvPicPr>
          <p:cNvPr id="3" name="OpenFOAM - interFoam - Drop falling into water - 3D numerical simulation">
            <a:hlinkClick r:id="" action="ppaction://media"/>
            <a:extLst>
              <a:ext uri="{FF2B5EF4-FFF2-40B4-BE49-F238E27FC236}">
                <a16:creationId xmlns:a16="http://schemas.microsoft.com/office/drawing/2014/main" id="{094FDF51-6CC9-4FC7-ACDA-C3764A6576D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57200" y="2185552"/>
            <a:ext cx="8258446" cy="4155031"/>
          </a:xfrm>
          <a:prstGeom prst="rect">
            <a:avLst/>
          </a:prstGeom>
        </p:spPr>
      </p:pic>
      <p:sp>
        <p:nvSpPr>
          <p:cNvPr id="6" name="Rectangle 2">
            <a:extLst>
              <a:ext uri="{FF2B5EF4-FFF2-40B4-BE49-F238E27FC236}">
                <a16:creationId xmlns:a16="http://schemas.microsoft.com/office/drawing/2014/main" id="{E5657F13-F4EB-444D-B7C0-B3A132364846}"/>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Tree>
    <p:extLst>
      <p:ext uri="{BB962C8B-B14F-4D97-AF65-F5344CB8AC3E}">
        <p14:creationId xmlns:p14="http://schemas.microsoft.com/office/powerpoint/2010/main" val="156701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9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0E389C7-4AA6-409E-8216-88DCBB087C2C}"/>
              </a:ext>
            </a:extLst>
          </p:cNvPr>
          <p:cNvSpPr>
            <a:spLocks noGrp="1"/>
          </p:cNvSpPr>
          <p:nvPr>
            <p:ph type="sldNum" sz="quarter" idx="10"/>
          </p:nvPr>
        </p:nvSpPr>
        <p:spPr/>
        <p:txBody>
          <a:bodyPr/>
          <a:lstStyle/>
          <a:p>
            <a:pPr>
              <a:defRPr/>
            </a:pPr>
            <a:fld id="{E6294A3D-99E3-46F9-A2C2-0ADF03FA7717}" type="slidenum">
              <a:rPr lang="zh-CN" altLang="en-US" smtClean="0"/>
              <a:pPr>
                <a:defRPr/>
              </a:pPr>
              <a:t>37</a:t>
            </a:fld>
            <a:endParaRPr lang="en-US" altLang="zh-CN"/>
          </a:p>
        </p:txBody>
      </p:sp>
      <p:sp>
        <p:nvSpPr>
          <p:cNvPr id="3" name="Text Box 4">
            <a:extLst>
              <a:ext uri="{FF2B5EF4-FFF2-40B4-BE49-F238E27FC236}">
                <a16:creationId xmlns:a16="http://schemas.microsoft.com/office/drawing/2014/main" id="{01A4111D-322C-4251-934A-A5CA4EAEA6AD}"/>
              </a:ext>
            </a:extLst>
          </p:cNvPr>
          <p:cNvSpPr txBox="1">
            <a:spLocks noChangeArrowheads="1"/>
          </p:cNvSpPr>
          <p:nvPr/>
        </p:nvSpPr>
        <p:spPr bwMode="auto">
          <a:xfrm>
            <a:off x="273994" y="1682315"/>
            <a:ext cx="710631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2</a:t>
            </a:r>
            <a:r>
              <a:rPr lang="zh-CN" altLang="en-US" dirty="0">
                <a:ea typeface="华文新魏" panose="02010800040101010101" pitchFamily="2" charset="-122"/>
                <a:cs typeface="Times New Roman" panose="02020603050405020304" pitchFamily="18" charset="0"/>
              </a:rPr>
              <a:t>）工程问题的解析求解</a:t>
            </a:r>
            <a:r>
              <a:rPr lang="en-US" altLang="zh-CN"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理论分析 </a:t>
            </a:r>
            <a:r>
              <a:rPr lang="en-US" altLang="zh-CN" dirty="0">
                <a:ea typeface="华文新魏" panose="02010800040101010101" pitchFamily="2" charset="-122"/>
                <a:cs typeface="Times New Roman" panose="02020603050405020304" pitchFamily="18" charset="0"/>
              </a:rPr>
              <a:t>VS </a:t>
            </a:r>
            <a:r>
              <a:rPr lang="en-US" altLang="zh-CN" dirty="0">
                <a:solidFill>
                  <a:srgbClr val="0000CC"/>
                </a:solidFill>
                <a:ea typeface="华文新魏" panose="02010800040101010101" pitchFamily="2" charset="-122"/>
                <a:cs typeface="Times New Roman" panose="02020603050405020304" pitchFamily="18" charset="0"/>
              </a:rPr>
              <a:t>CAE</a:t>
            </a:r>
            <a:endParaRPr lang="zh-CN" altLang="en-US" dirty="0">
              <a:ea typeface="华文新魏" panose="02010800040101010101" pitchFamily="2" charset="-122"/>
              <a:cs typeface="Times New Roman" panose="02020603050405020304" pitchFamily="18" charset="0"/>
            </a:endParaRPr>
          </a:p>
        </p:txBody>
      </p:sp>
      <p:pic>
        <p:nvPicPr>
          <p:cNvPr id="5" name="OpenFOAM® tutorial - Open-water propeller KP 505 modeling (overset mesh)">
            <a:hlinkClick r:id="" action="ppaction://media"/>
            <a:extLst>
              <a:ext uri="{FF2B5EF4-FFF2-40B4-BE49-F238E27FC236}">
                <a16:creationId xmlns:a16="http://schemas.microsoft.com/office/drawing/2014/main" id="{1C970AC3-4A57-4469-90F8-88D4A7E88B9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74694" y="2132856"/>
            <a:ext cx="7794612" cy="4238320"/>
          </a:xfrm>
          <a:prstGeom prst="rect">
            <a:avLst/>
          </a:prstGeom>
        </p:spPr>
      </p:pic>
      <p:sp>
        <p:nvSpPr>
          <p:cNvPr id="7" name="Rectangle 2">
            <a:extLst>
              <a:ext uri="{FF2B5EF4-FFF2-40B4-BE49-F238E27FC236}">
                <a16:creationId xmlns:a16="http://schemas.microsoft.com/office/drawing/2014/main" id="{D38CDCE4-1507-4710-B94F-9D2DEB33FEE7}"/>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Tree>
    <p:extLst>
      <p:ext uri="{BB962C8B-B14F-4D97-AF65-F5344CB8AC3E}">
        <p14:creationId xmlns:p14="http://schemas.microsoft.com/office/powerpoint/2010/main" val="3944754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4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95D2B0F4-E780-4885-852A-0E13AAAF2593}"/>
              </a:ext>
            </a:extLst>
          </p:cNvPr>
          <p:cNvSpPr>
            <a:spLocks noGrp="1"/>
          </p:cNvSpPr>
          <p:nvPr>
            <p:ph type="sldNum" sz="quarter" idx="10"/>
          </p:nvPr>
        </p:nvSpPr>
        <p:spPr/>
        <p:txBody>
          <a:bodyPr/>
          <a:lstStyle/>
          <a:p>
            <a:pPr>
              <a:defRPr/>
            </a:pPr>
            <a:fld id="{E6294A3D-99E3-46F9-A2C2-0ADF03FA7717}" type="slidenum">
              <a:rPr lang="zh-CN" altLang="en-US" smtClean="0"/>
              <a:pPr>
                <a:defRPr/>
              </a:pPr>
              <a:t>38</a:t>
            </a:fld>
            <a:endParaRPr lang="en-US" altLang="zh-CN"/>
          </a:p>
        </p:txBody>
      </p:sp>
      <p:sp>
        <p:nvSpPr>
          <p:cNvPr id="3" name="Text Box 4">
            <a:extLst>
              <a:ext uri="{FF2B5EF4-FFF2-40B4-BE49-F238E27FC236}">
                <a16:creationId xmlns:a16="http://schemas.microsoft.com/office/drawing/2014/main" id="{D321844D-D310-4866-9D31-4C0E13177714}"/>
              </a:ext>
            </a:extLst>
          </p:cNvPr>
          <p:cNvSpPr txBox="1">
            <a:spLocks noChangeArrowheads="1"/>
          </p:cNvSpPr>
          <p:nvPr/>
        </p:nvSpPr>
        <p:spPr bwMode="auto">
          <a:xfrm>
            <a:off x="273994" y="1682315"/>
            <a:ext cx="7106318"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000" tIns="0" rIns="108000" bIns="0"/>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pPr>
            <a:r>
              <a:rPr lang="zh-CN" altLang="en-US" dirty="0">
                <a:ea typeface="华文新魏" panose="02010800040101010101" pitchFamily="2" charset="-122"/>
                <a:cs typeface="Times New Roman" panose="02020603050405020304" pitchFamily="18" charset="0"/>
              </a:rPr>
              <a:t>（</a:t>
            </a:r>
            <a:r>
              <a:rPr lang="en-US" altLang="zh-CN" dirty="0">
                <a:ea typeface="华文新魏" panose="02010800040101010101" pitchFamily="2" charset="-122"/>
                <a:cs typeface="Times New Roman" panose="02020603050405020304" pitchFamily="18" charset="0"/>
              </a:rPr>
              <a:t>3</a:t>
            </a:r>
            <a:r>
              <a:rPr lang="zh-CN" altLang="en-US" dirty="0">
                <a:ea typeface="华文新魏" panose="02010800040101010101" pitchFamily="2" charset="-122"/>
                <a:cs typeface="Times New Roman" panose="02020603050405020304" pitchFamily="18" charset="0"/>
              </a:rPr>
              <a:t>）</a:t>
            </a:r>
            <a:r>
              <a:rPr lang="zh-CN" altLang="en-US" dirty="0">
                <a:solidFill>
                  <a:srgbClr val="0000CC"/>
                </a:solidFill>
                <a:ea typeface="华文新魏" panose="02010800040101010101" pitchFamily="2" charset="-122"/>
                <a:cs typeface="Times New Roman" panose="02020603050405020304" pitchFamily="18" charset="0"/>
              </a:rPr>
              <a:t>串行设计 </a:t>
            </a:r>
            <a:r>
              <a:rPr lang="en-US" altLang="zh-CN" dirty="0">
                <a:ea typeface="华文新魏" panose="02010800040101010101" pitchFamily="2" charset="-122"/>
                <a:cs typeface="Times New Roman" panose="02020603050405020304" pitchFamily="18" charset="0"/>
              </a:rPr>
              <a:t>VS </a:t>
            </a:r>
            <a:r>
              <a:rPr lang="zh-CN" altLang="en-US" dirty="0">
                <a:solidFill>
                  <a:srgbClr val="0000CC"/>
                </a:solidFill>
                <a:ea typeface="华文新魏" panose="02010800040101010101" pitchFamily="2" charset="-122"/>
                <a:cs typeface="Times New Roman" panose="02020603050405020304" pitchFamily="18" charset="0"/>
              </a:rPr>
              <a:t>并行设计</a:t>
            </a:r>
            <a:endParaRPr lang="zh-CN" altLang="en-US" dirty="0">
              <a:ea typeface="华文新魏" panose="02010800040101010101" pitchFamily="2" charset="-122"/>
              <a:cs typeface="Times New Roman" panose="02020603050405020304" pitchFamily="18" charset="0"/>
            </a:endParaRPr>
          </a:p>
        </p:txBody>
      </p:sp>
      <p:pic>
        <p:nvPicPr>
          <p:cNvPr id="41986" name="Picture 2" descr="“并行设计与串行设计”的图片搜索结果">
            <a:extLst>
              <a:ext uri="{FF2B5EF4-FFF2-40B4-BE49-F238E27FC236}">
                <a16:creationId xmlns:a16="http://schemas.microsoft.com/office/drawing/2014/main" id="{9F31D0A6-F364-4D6E-B213-8917945D3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729" y="2420888"/>
            <a:ext cx="8382542" cy="338503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16:creationId xmlns:a16="http://schemas.microsoft.com/office/drawing/2014/main" id="{ADBB4DFF-23B2-48CE-94A7-3C0C7CD125FF}"/>
              </a:ext>
            </a:extLst>
          </p:cNvPr>
          <p:cNvSpPr txBox="1">
            <a:spLocks noChangeArrowheads="1"/>
          </p:cNvSpPr>
          <p:nvPr/>
        </p:nvSpPr>
        <p:spPr bwMode="auto">
          <a:xfrm>
            <a:off x="273994" y="1052078"/>
            <a:ext cx="5234110"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四</a:t>
            </a:r>
            <a:r>
              <a:rPr lang="zh-CN" altLang="en-US" sz="2800" b="1" dirty="0">
                <a:ea typeface="华文新魏" pitchFamily="2" charset="-122"/>
              </a:rPr>
              <a:t>、传统设计与现代设计案例</a:t>
            </a:r>
          </a:p>
        </p:txBody>
      </p:sp>
    </p:spTree>
    <p:extLst>
      <p:ext uri="{BB962C8B-B14F-4D97-AF65-F5344CB8AC3E}">
        <p14:creationId xmlns:p14="http://schemas.microsoft.com/office/powerpoint/2010/main" val="38045426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536EE83-A071-4E6D-99E2-E5E845FD6E4E}"/>
              </a:ext>
            </a:extLst>
          </p:cNvPr>
          <p:cNvSpPr>
            <a:spLocks noGrp="1"/>
          </p:cNvSpPr>
          <p:nvPr>
            <p:ph type="sldNum" sz="quarter" idx="10"/>
          </p:nvPr>
        </p:nvSpPr>
        <p:spPr/>
        <p:txBody>
          <a:bodyPr/>
          <a:lstStyle/>
          <a:p>
            <a:pPr>
              <a:defRPr/>
            </a:pPr>
            <a:fld id="{E6294A3D-99E3-46F9-A2C2-0ADF03FA7717}" type="slidenum">
              <a:rPr lang="zh-CN" altLang="en-US" smtClean="0"/>
              <a:pPr>
                <a:defRPr/>
              </a:pPr>
              <a:t>39</a:t>
            </a:fld>
            <a:endParaRPr lang="en-US" altLang="zh-CN"/>
          </a:p>
        </p:txBody>
      </p:sp>
      <p:sp>
        <p:nvSpPr>
          <p:cNvPr id="3" name="Rectangle 2">
            <a:extLst>
              <a:ext uri="{FF2B5EF4-FFF2-40B4-BE49-F238E27FC236}">
                <a16:creationId xmlns:a16="http://schemas.microsoft.com/office/drawing/2014/main" id="{18FCE039-AA29-478B-A7E7-635381664E4B}"/>
              </a:ext>
            </a:extLst>
          </p:cNvPr>
          <p:cNvSpPr txBox="1">
            <a:spLocks noChangeArrowheads="1"/>
          </p:cNvSpPr>
          <p:nvPr/>
        </p:nvSpPr>
        <p:spPr bwMode="auto">
          <a:xfrm>
            <a:off x="273994" y="1052078"/>
            <a:ext cx="746635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b="1" dirty="0">
                <a:ea typeface="华文新魏" pitchFamily="2" charset="-122"/>
              </a:rPr>
              <a:t>五、学习现代设计方法的意义</a:t>
            </a:r>
            <a:r>
              <a:rPr lang="en-US" altLang="zh-CN" sz="2800" b="1" dirty="0">
                <a:ea typeface="华文新魏" pitchFamily="2" charset="-122"/>
              </a:rPr>
              <a:t>——</a:t>
            </a:r>
            <a:r>
              <a:rPr lang="zh-CN" altLang="en-US" sz="2800" b="1" dirty="0">
                <a:solidFill>
                  <a:srgbClr val="0000CC"/>
                </a:solidFill>
                <a:ea typeface="华文新魏" pitchFamily="2" charset="-122"/>
              </a:rPr>
              <a:t>面临的困境</a:t>
            </a:r>
          </a:p>
        </p:txBody>
      </p:sp>
      <p:pic>
        <p:nvPicPr>
          <p:cNvPr id="1032" name="Picture 8">
            <a:extLst>
              <a:ext uri="{FF2B5EF4-FFF2-40B4-BE49-F238E27FC236}">
                <a16:creationId xmlns:a16="http://schemas.microsoft.com/office/drawing/2014/main" id="{28CBC879-D74B-4B25-8637-46EB8A6E46B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6866" y="1650287"/>
            <a:ext cx="6990268" cy="469901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4269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fade">
                                      <p:cBhvr>
                                        <p:cTn id="7" dur="75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4">
            <a:hlinkClick r:id="rId2" action="ppaction://hlinksldjump"/>
          </p:cNvPr>
          <p:cNvSpPr>
            <a:spLocks noRot="1" noChangeArrowheads="1"/>
          </p:cNvSpPr>
          <p:nvPr/>
        </p:nvSpPr>
        <p:spPr bwMode="auto">
          <a:xfrm>
            <a:off x="999058" y="3211363"/>
            <a:ext cx="7245350" cy="676275"/>
          </a:xfrm>
          <a:prstGeom prst="rect">
            <a:avLst/>
          </a:prstGeom>
          <a:gradFill rotWithShape="1">
            <a:gsLst>
              <a:gs pos="0">
                <a:srgbClr val="C0C0C0"/>
              </a:gs>
              <a:gs pos="100000">
                <a:srgbClr val="99CC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20000"/>
              </a:lnSpc>
              <a:spcBef>
                <a:spcPct val="0"/>
              </a:spcBef>
            </a:pPr>
            <a:r>
              <a:rPr lang="zh-CN" altLang="en-US" dirty="0">
                <a:solidFill>
                  <a:schemeClr val="tx1"/>
                </a:solidFill>
              </a:rPr>
              <a:t>第二节 </a:t>
            </a:r>
            <a:r>
              <a:rPr lang="zh-CN" altLang="en-US" dirty="0">
                <a:solidFill>
                  <a:schemeClr val="tx1"/>
                </a:solidFill>
                <a:latin typeface="华文新魏" pitchFamily="2" charset="-122"/>
              </a:rPr>
              <a:t>传统设计与现代设计</a:t>
            </a:r>
          </a:p>
        </p:txBody>
      </p:sp>
      <p:sp>
        <p:nvSpPr>
          <p:cNvPr id="21509" name="Rectangle 5">
            <a:hlinkClick r:id="rId3" action="ppaction://hlinksldjump"/>
          </p:cNvPr>
          <p:cNvSpPr>
            <a:spLocks noRot="1" noChangeArrowheads="1"/>
          </p:cNvSpPr>
          <p:nvPr/>
        </p:nvSpPr>
        <p:spPr bwMode="auto">
          <a:xfrm>
            <a:off x="999058" y="4382938"/>
            <a:ext cx="7245350" cy="630238"/>
          </a:xfrm>
          <a:prstGeom prst="rect">
            <a:avLst/>
          </a:prstGeom>
          <a:gradFill rotWithShape="1">
            <a:gsLst>
              <a:gs pos="0">
                <a:srgbClr val="C0C0C0"/>
              </a:gs>
              <a:gs pos="100000">
                <a:srgbClr val="99CC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20000"/>
              </a:lnSpc>
              <a:spcBef>
                <a:spcPct val="0"/>
              </a:spcBef>
            </a:pPr>
            <a:r>
              <a:rPr lang="zh-CN" altLang="en-US" dirty="0">
                <a:solidFill>
                  <a:schemeClr val="tx1"/>
                </a:solidFill>
              </a:rPr>
              <a:t>第三节 </a:t>
            </a:r>
            <a:r>
              <a:rPr lang="zh-CN" altLang="en-US" dirty="0">
                <a:solidFill>
                  <a:schemeClr val="tx1"/>
                </a:solidFill>
                <a:latin typeface="华文新魏" pitchFamily="2" charset="-122"/>
              </a:rPr>
              <a:t>教学与管理</a:t>
            </a:r>
          </a:p>
        </p:txBody>
      </p:sp>
      <p:sp>
        <p:nvSpPr>
          <p:cNvPr id="21511" name="Rectangle 7">
            <a:hlinkClick r:id="rId4" action="ppaction://hlinksldjump"/>
          </p:cNvPr>
          <p:cNvSpPr>
            <a:spLocks noRot="1" noChangeArrowheads="1"/>
          </p:cNvSpPr>
          <p:nvPr/>
        </p:nvSpPr>
        <p:spPr bwMode="auto">
          <a:xfrm>
            <a:off x="989533" y="2043559"/>
            <a:ext cx="7245350" cy="676275"/>
          </a:xfrm>
          <a:prstGeom prst="rect">
            <a:avLst/>
          </a:prstGeom>
          <a:gradFill rotWithShape="1">
            <a:gsLst>
              <a:gs pos="0">
                <a:srgbClr val="C0C0C0"/>
              </a:gs>
              <a:gs pos="100000">
                <a:srgbClr val="99CC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20000"/>
              </a:lnSpc>
              <a:spcBef>
                <a:spcPct val="0"/>
              </a:spcBef>
            </a:pPr>
            <a:r>
              <a:rPr lang="zh-CN" altLang="en-US" dirty="0">
                <a:solidFill>
                  <a:schemeClr val="tx1"/>
                </a:solidFill>
              </a:rPr>
              <a:t>第一节 </a:t>
            </a:r>
            <a:r>
              <a:rPr lang="zh-CN" altLang="en-US" dirty="0">
                <a:solidFill>
                  <a:schemeClr val="tx1"/>
                </a:solidFill>
                <a:latin typeface="华文新魏" pitchFamily="2" charset="-122"/>
              </a:rPr>
              <a:t>设计的基本概念</a:t>
            </a:r>
          </a:p>
        </p:txBody>
      </p:sp>
      <p:sp>
        <p:nvSpPr>
          <p:cNvPr id="3" name="灯片编号占位符 2">
            <a:extLst>
              <a:ext uri="{FF2B5EF4-FFF2-40B4-BE49-F238E27FC236}">
                <a16:creationId xmlns:a16="http://schemas.microsoft.com/office/drawing/2014/main" id="{7FCC52A7-733F-4B1C-9565-E9B01AED42B6}"/>
              </a:ext>
            </a:extLst>
          </p:cNvPr>
          <p:cNvSpPr>
            <a:spLocks noGrp="1"/>
          </p:cNvSpPr>
          <p:nvPr>
            <p:ph type="sldNum" sz="quarter" idx="10"/>
          </p:nvPr>
        </p:nvSpPr>
        <p:spPr/>
        <p:txBody>
          <a:bodyPr/>
          <a:lstStyle/>
          <a:p>
            <a:pPr>
              <a:lnSpc>
                <a:spcPct val="120000"/>
              </a:lnSpc>
              <a:spcBef>
                <a:spcPct val="0"/>
              </a:spcBef>
              <a:defRPr/>
            </a:pPr>
            <a:fld id="{E6294A3D-99E3-46F9-A2C2-0ADF03FA7717}" type="slidenum">
              <a:rPr lang="zh-CN" altLang="en-US" smtClean="0"/>
              <a:pPr>
                <a:lnSpc>
                  <a:spcPct val="120000"/>
                </a:lnSpc>
                <a:spcBef>
                  <a:spcPct val="0"/>
                </a:spcBef>
                <a:defRPr/>
              </a:pPr>
              <a:t>4</a:t>
            </a:fld>
            <a:endParaRPr lang="en-US" altLang="zh-CN"/>
          </a:p>
        </p:txBody>
      </p:sp>
      <p:sp>
        <p:nvSpPr>
          <p:cNvPr id="8" name="Rectangle 2"/>
          <p:cNvSpPr txBox="1">
            <a:spLocks noChangeArrowheads="1"/>
          </p:cNvSpPr>
          <p:nvPr/>
        </p:nvSpPr>
        <p:spPr bwMode="auto">
          <a:xfrm>
            <a:off x="3406316" y="150814"/>
            <a:ext cx="2331367" cy="679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zh-CN" altLang="en-US" sz="3900" b="1" dirty="0">
                <a:ea typeface="华文新魏" pitchFamily="2" charset="-122"/>
              </a:rPr>
              <a:t>绪 论</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F536EE83-A071-4E6D-99E2-E5E845FD6E4E}"/>
              </a:ext>
            </a:extLst>
          </p:cNvPr>
          <p:cNvSpPr>
            <a:spLocks noGrp="1"/>
          </p:cNvSpPr>
          <p:nvPr>
            <p:ph type="sldNum" sz="quarter" idx="10"/>
          </p:nvPr>
        </p:nvSpPr>
        <p:spPr/>
        <p:txBody>
          <a:bodyPr/>
          <a:lstStyle/>
          <a:p>
            <a:pPr>
              <a:defRPr/>
            </a:pPr>
            <a:fld id="{E6294A3D-99E3-46F9-A2C2-0ADF03FA7717}" type="slidenum">
              <a:rPr lang="zh-CN" altLang="en-US" smtClean="0"/>
              <a:pPr>
                <a:defRPr/>
              </a:pPr>
              <a:t>40</a:t>
            </a:fld>
            <a:endParaRPr lang="en-US" altLang="zh-CN"/>
          </a:p>
        </p:txBody>
      </p:sp>
      <p:pic>
        <p:nvPicPr>
          <p:cNvPr id="2050" name="Picture 2">
            <a:extLst>
              <a:ext uri="{FF2B5EF4-FFF2-40B4-BE49-F238E27FC236}">
                <a16:creationId xmlns:a16="http://schemas.microsoft.com/office/drawing/2014/main" id="{F881785A-D974-41E5-BCA5-31937E1FCDA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36588" y="3861048"/>
            <a:ext cx="4554245" cy="252934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4" name="Picture 6" descr="华为麒麟9000芯片和990哪个好华为麒麟9000芯片和990性能对比一览-758手游网">
            <a:extLst>
              <a:ext uri="{FF2B5EF4-FFF2-40B4-BE49-F238E27FC236}">
                <a16:creationId xmlns:a16="http://schemas.microsoft.com/office/drawing/2014/main" id="{FD601680-45D1-4FCB-9ADF-F50353A336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628800"/>
            <a:ext cx="3719240" cy="304367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16:creationId xmlns:a16="http://schemas.microsoft.com/office/drawing/2014/main" id="{5D10841A-DAA9-4502-973C-1F67DB483330}"/>
              </a:ext>
            </a:extLst>
          </p:cNvPr>
          <p:cNvSpPr txBox="1">
            <a:spLocks noChangeArrowheads="1"/>
          </p:cNvSpPr>
          <p:nvPr/>
        </p:nvSpPr>
        <p:spPr bwMode="auto">
          <a:xfrm>
            <a:off x="273994" y="1052078"/>
            <a:ext cx="746635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b="1" dirty="0">
                <a:ea typeface="华文新魏" pitchFamily="2" charset="-122"/>
              </a:rPr>
              <a:t>五、学习现代设计方法的意义</a:t>
            </a:r>
            <a:r>
              <a:rPr lang="en-US" altLang="zh-CN" sz="2800" b="1" dirty="0">
                <a:ea typeface="华文新魏" pitchFamily="2" charset="-122"/>
              </a:rPr>
              <a:t>——</a:t>
            </a:r>
            <a:r>
              <a:rPr lang="zh-CN" altLang="en-US" sz="2800" b="1" dirty="0">
                <a:solidFill>
                  <a:srgbClr val="0000CC"/>
                </a:solidFill>
                <a:ea typeface="华文新魏" pitchFamily="2" charset="-122"/>
              </a:rPr>
              <a:t>面临的困境</a:t>
            </a:r>
          </a:p>
        </p:txBody>
      </p:sp>
    </p:spTree>
    <p:extLst>
      <p:ext uri="{BB962C8B-B14F-4D97-AF65-F5344CB8AC3E}">
        <p14:creationId xmlns:p14="http://schemas.microsoft.com/office/powerpoint/2010/main" val="9961024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E2E8AB58-AA55-41BB-835E-06A66DD8DD7F}"/>
              </a:ext>
            </a:extLst>
          </p:cNvPr>
          <p:cNvSpPr>
            <a:spLocks noGrp="1"/>
          </p:cNvSpPr>
          <p:nvPr>
            <p:ph type="sldNum" sz="quarter" idx="12"/>
          </p:nvPr>
        </p:nvSpPr>
        <p:spPr/>
        <p:txBody>
          <a:bodyPr/>
          <a:lstStyle/>
          <a:p>
            <a:fld id="{F21EA0D3-883F-4589-BD22-E8B9A1F7A1C2}" type="slidenum">
              <a:rPr lang="zh-CN" altLang="en-US" smtClean="0"/>
              <a:t>41</a:t>
            </a:fld>
            <a:endParaRPr lang="zh-CN" altLang="en-US"/>
          </a:p>
        </p:txBody>
      </p:sp>
      <p:pic>
        <p:nvPicPr>
          <p:cNvPr id="3" name="德国机械加工">
            <a:hlinkClick r:id="" action="ppaction://media"/>
            <a:extLst>
              <a:ext uri="{FF2B5EF4-FFF2-40B4-BE49-F238E27FC236}">
                <a16:creationId xmlns:a16="http://schemas.microsoft.com/office/drawing/2014/main" id="{6EEF8AC9-6B7A-4658-9BDB-75921784A2C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15" y="27384"/>
            <a:ext cx="9140986" cy="6858000"/>
          </a:xfrm>
          <a:prstGeom prst="rect">
            <a:avLst/>
          </a:prstGeom>
        </p:spPr>
      </p:pic>
    </p:spTree>
    <p:extLst>
      <p:ext uri="{BB962C8B-B14F-4D97-AF65-F5344CB8AC3E}">
        <p14:creationId xmlns:p14="http://schemas.microsoft.com/office/powerpoint/2010/main" val="348038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091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F40FB53-560F-4CF7-87A7-56D6E7CF13AE}"/>
              </a:ext>
            </a:extLst>
          </p:cNvPr>
          <p:cNvSpPr>
            <a:spLocks noGrp="1"/>
          </p:cNvSpPr>
          <p:nvPr>
            <p:ph type="sldNum" sz="quarter" idx="10"/>
          </p:nvPr>
        </p:nvSpPr>
        <p:spPr/>
        <p:txBody>
          <a:bodyPr/>
          <a:lstStyle/>
          <a:p>
            <a:pPr>
              <a:defRPr/>
            </a:pPr>
            <a:fld id="{E6294A3D-99E3-46F9-A2C2-0ADF03FA7717}" type="slidenum">
              <a:rPr lang="zh-CN" altLang="en-US" smtClean="0"/>
              <a:pPr>
                <a:defRPr/>
              </a:pPr>
              <a:t>42</a:t>
            </a:fld>
            <a:endParaRPr lang="en-US" altLang="zh-CN"/>
          </a:p>
        </p:txBody>
      </p:sp>
      <p:pic>
        <p:nvPicPr>
          <p:cNvPr id="3078" name="Picture 6">
            <a:extLst>
              <a:ext uri="{FF2B5EF4-FFF2-40B4-BE49-F238E27FC236}">
                <a16:creationId xmlns:a16="http://schemas.microsoft.com/office/drawing/2014/main" id="{ECAFEA01-C99D-4BE7-892C-65AE1DAA3C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270" y="1772816"/>
            <a:ext cx="6781459" cy="45033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6" name="Rectangle 2">
            <a:extLst>
              <a:ext uri="{FF2B5EF4-FFF2-40B4-BE49-F238E27FC236}">
                <a16:creationId xmlns:a16="http://schemas.microsoft.com/office/drawing/2014/main" id="{6156084F-8B84-459B-8EC1-59B9B9CE526F}"/>
              </a:ext>
            </a:extLst>
          </p:cNvPr>
          <p:cNvSpPr txBox="1">
            <a:spLocks noChangeArrowheads="1"/>
          </p:cNvSpPr>
          <p:nvPr/>
        </p:nvSpPr>
        <p:spPr bwMode="auto">
          <a:xfrm>
            <a:off x="273994" y="1052078"/>
            <a:ext cx="782639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b="1" dirty="0">
                <a:ea typeface="华文新魏" pitchFamily="2" charset="-122"/>
              </a:rPr>
              <a:t>五、学习现代设计方法的意义</a:t>
            </a:r>
            <a:r>
              <a:rPr lang="en-US" altLang="zh-CN" sz="2800" b="1" dirty="0">
                <a:ea typeface="华文新魏" pitchFamily="2" charset="-122"/>
              </a:rPr>
              <a:t>——</a:t>
            </a:r>
            <a:r>
              <a:rPr lang="zh-CN" altLang="en-US" sz="2800" dirty="0">
                <a:solidFill>
                  <a:srgbClr val="0000CC"/>
                </a:solidFill>
                <a:ea typeface="华文新魏" pitchFamily="2" charset="-122"/>
              </a:rPr>
              <a:t>取得的成就</a:t>
            </a:r>
            <a:endParaRPr lang="zh-CN" altLang="en-US" sz="2800" b="1" dirty="0">
              <a:solidFill>
                <a:srgbClr val="0000CC"/>
              </a:solidFill>
              <a:ea typeface="华文新魏" pitchFamily="2" charset="-122"/>
            </a:endParaRPr>
          </a:p>
        </p:txBody>
      </p:sp>
    </p:spTree>
    <p:extLst>
      <p:ext uri="{BB962C8B-B14F-4D97-AF65-F5344CB8AC3E}">
        <p14:creationId xmlns:p14="http://schemas.microsoft.com/office/powerpoint/2010/main" val="20887755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4D6AED6B-897B-409C-92A9-4B7039D49ECE}"/>
              </a:ext>
            </a:extLst>
          </p:cNvPr>
          <p:cNvSpPr>
            <a:spLocks noGrp="1"/>
          </p:cNvSpPr>
          <p:nvPr>
            <p:ph type="sldNum" sz="quarter" idx="10"/>
          </p:nvPr>
        </p:nvSpPr>
        <p:spPr/>
        <p:txBody>
          <a:bodyPr/>
          <a:lstStyle/>
          <a:p>
            <a:pPr>
              <a:defRPr/>
            </a:pPr>
            <a:fld id="{E6294A3D-99E3-46F9-A2C2-0ADF03FA7717}" type="slidenum">
              <a:rPr lang="zh-CN" altLang="en-US" smtClean="0"/>
              <a:pPr>
                <a:defRPr/>
              </a:pPr>
              <a:t>43</a:t>
            </a:fld>
            <a:endParaRPr lang="en-US" altLang="zh-CN"/>
          </a:p>
        </p:txBody>
      </p:sp>
      <p:pic>
        <p:nvPicPr>
          <p:cNvPr id="7170" name="Picture 2" descr="中国天眼”工程师：搜寻外星人是FAST终极目标之一">
            <a:extLst>
              <a:ext uri="{FF2B5EF4-FFF2-40B4-BE49-F238E27FC236}">
                <a16:creationId xmlns:a16="http://schemas.microsoft.com/office/drawing/2014/main" id="{0B214D5B-281D-4E8A-9C53-5E98B7FDA5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509"/>
          <a:stretch/>
        </p:blipFill>
        <p:spPr bwMode="auto">
          <a:xfrm>
            <a:off x="1307623" y="1628800"/>
            <a:ext cx="6528753" cy="46268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FBFEE251-1A62-4FB3-9CA9-FDADD9D7DB7E}"/>
              </a:ext>
            </a:extLst>
          </p:cNvPr>
          <p:cNvSpPr txBox="1">
            <a:spLocks noChangeArrowheads="1"/>
          </p:cNvSpPr>
          <p:nvPr/>
        </p:nvSpPr>
        <p:spPr bwMode="auto">
          <a:xfrm>
            <a:off x="273994" y="1052078"/>
            <a:ext cx="782639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b="1" dirty="0">
                <a:ea typeface="华文新魏" pitchFamily="2" charset="-122"/>
              </a:rPr>
              <a:t>五、学习现代设计方法的意义</a:t>
            </a:r>
            <a:r>
              <a:rPr lang="en-US" altLang="zh-CN" sz="2800" b="1" dirty="0">
                <a:ea typeface="华文新魏" pitchFamily="2" charset="-122"/>
              </a:rPr>
              <a:t>——</a:t>
            </a:r>
            <a:r>
              <a:rPr lang="zh-CN" altLang="en-US" sz="2800" dirty="0">
                <a:solidFill>
                  <a:srgbClr val="0000CC"/>
                </a:solidFill>
                <a:ea typeface="华文新魏" pitchFamily="2" charset="-122"/>
              </a:rPr>
              <a:t>取得的成就</a:t>
            </a:r>
            <a:endParaRPr lang="zh-CN" altLang="en-US" sz="2800" b="1" dirty="0">
              <a:solidFill>
                <a:srgbClr val="0000CC"/>
              </a:solidFill>
              <a:ea typeface="华文新魏" pitchFamily="2" charset="-122"/>
            </a:endParaRPr>
          </a:p>
        </p:txBody>
      </p:sp>
    </p:spTree>
    <p:extLst>
      <p:ext uri="{BB962C8B-B14F-4D97-AF65-F5344CB8AC3E}">
        <p14:creationId xmlns:p14="http://schemas.microsoft.com/office/powerpoint/2010/main" val="3381150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CDFD847-6B1C-4CB6-81F8-FA13D8FF1EDE}"/>
              </a:ext>
            </a:extLst>
          </p:cNvPr>
          <p:cNvSpPr>
            <a:spLocks noGrp="1"/>
          </p:cNvSpPr>
          <p:nvPr>
            <p:ph type="sldNum" sz="quarter" idx="10"/>
          </p:nvPr>
        </p:nvSpPr>
        <p:spPr/>
        <p:txBody>
          <a:bodyPr/>
          <a:lstStyle/>
          <a:p>
            <a:pPr>
              <a:defRPr/>
            </a:pPr>
            <a:fld id="{E6294A3D-99E3-46F9-A2C2-0ADF03FA7717}" type="slidenum">
              <a:rPr lang="zh-CN" altLang="en-US" smtClean="0"/>
              <a:pPr>
                <a:defRPr/>
              </a:pPr>
              <a:t>44</a:t>
            </a:fld>
            <a:endParaRPr lang="en-US" altLang="zh-CN"/>
          </a:p>
        </p:txBody>
      </p:sp>
      <p:pic>
        <p:nvPicPr>
          <p:cNvPr id="5124" name="Picture 4" descr="荣耀时刻启动未来】中国天眼(FAST)液压促动器项目正式启动-中国天眼,液压促动器-工程机械行业-hc360慧聪网">
            <a:extLst>
              <a:ext uri="{FF2B5EF4-FFF2-40B4-BE49-F238E27FC236}">
                <a16:creationId xmlns:a16="http://schemas.microsoft.com/office/drawing/2014/main" id="{0429D122-79A4-4624-8B53-A3747CB164F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131" b="16180"/>
          <a:stretch/>
        </p:blipFill>
        <p:spPr bwMode="auto">
          <a:xfrm>
            <a:off x="426368" y="2204864"/>
            <a:ext cx="8291264" cy="309634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1420A7C9-E42A-43E9-96BB-575C6930954A}"/>
              </a:ext>
            </a:extLst>
          </p:cNvPr>
          <p:cNvSpPr txBox="1">
            <a:spLocks noChangeArrowheads="1"/>
          </p:cNvSpPr>
          <p:nvPr/>
        </p:nvSpPr>
        <p:spPr bwMode="auto">
          <a:xfrm>
            <a:off x="273994" y="1052078"/>
            <a:ext cx="782639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b="1" dirty="0">
                <a:ea typeface="华文新魏" pitchFamily="2" charset="-122"/>
              </a:rPr>
              <a:t>五、学习现代设计方法的意义</a:t>
            </a:r>
            <a:r>
              <a:rPr lang="en-US" altLang="zh-CN" sz="2800" b="1" dirty="0">
                <a:ea typeface="华文新魏" pitchFamily="2" charset="-122"/>
              </a:rPr>
              <a:t>——</a:t>
            </a:r>
            <a:r>
              <a:rPr lang="zh-CN" altLang="en-US" sz="2800" dirty="0">
                <a:solidFill>
                  <a:srgbClr val="0000CC"/>
                </a:solidFill>
                <a:ea typeface="华文新魏" pitchFamily="2" charset="-122"/>
              </a:rPr>
              <a:t>取得的成就</a:t>
            </a:r>
            <a:endParaRPr lang="zh-CN" altLang="en-US" sz="2800" b="1" dirty="0">
              <a:solidFill>
                <a:srgbClr val="0000CC"/>
              </a:solidFill>
              <a:ea typeface="华文新魏" pitchFamily="2" charset="-122"/>
            </a:endParaRPr>
          </a:p>
        </p:txBody>
      </p:sp>
    </p:spTree>
    <p:extLst>
      <p:ext uri="{BB962C8B-B14F-4D97-AF65-F5344CB8AC3E}">
        <p14:creationId xmlns:p14="http://schemas.microsoft.com/office/powerpoint/2010/main" val="6338144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CDFD847-6B1C-4CB6-81F8-FA13D8FF1EDE}"/>
              </a:ext>
            </a:extLst>
          </p:cNvPr>
          <p:cNvSpPr>
            <a:spLocks noGrp="1"/>
          </p:cNvSpPr>
          <p:nvPr>
            <p:ph type="sldNum" sz="quarter" idx="10"/>
          </p:nvPr>
        </p:nvSpPr>
        <p:spPr/>
        <p:txBody>
          <a:bodyPr/>
          <a:lstStyle/>
          <a:p>
            <a:pPr>
              <a:defRPr/>
            </a:pPr>
            <a:fld id="{E6294A3D-99E3-46F9-A2C2-0ADF03FA7717}" type="slidenum">
              <a:rPr lang="zh-CN" altLang="en-US" smtClean="0"/>
              <a:pPr>
                <a:defRPr/>
              </a:pPr>
              <a:t>45</a:t>
            </a:fld>
            <a:endParaRPr lang="en-US" altLang="zh-CN"/>
          </a:p>
        </p:txBody>
      </p:sp>
      <p:pic>
        <p:nvPicPr>
          <p:cNvPr id="8194" name="Picture 2" descr="江苏企业为“中国天眼”球面射电望远镜换2225根“神经”！">
            <a:extLst>
              <a:ext uri="{FF2B5EF4-FFF2-40B4-BE49-F238E27FC236}">
                <a16:creationId xmlns:a16="http://schemas.microsoft.com/office/drawing/2014/main" id="{C253B1B2-A4D0-4F29-A2E6-6C8C97D62C5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4076"/>
          <a:stretch/>
        </p:blipFill>
        <p:spPr bwMode="auto">
          <a:xfrm>
            <a:off x="778490" y="1916832"/>
            <a:ext cx="7587020" cy="367240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A212E9C2-F813-40F4-965E-8C6034CE1325}"/>
              </a:ext>
            </a:extLst>
          </p:cNvPr>
          <p:cNvSpPr txBox="1">
            <a:spLocks noChangeArrowheads="1"/>
          </p:cNvSpPr>
          <p:nvPr/>
        </p:nvSpPr>
        <p:spPr bwMode="auto">
          <a:xfrm>
            <a:off x="273994" y="1052078"/>
            <a:ext cx="782639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b="1" dirty="0">
                <a:ea typeface="华文新魏" pitchFamily="2" charset="-122"/>
              </a:rPr>
              <a:t>五、学习现代设计方法的意义</a:t>
            </a:r>
            <a:r>
              <a:rPr lang="en-US" altLang="zh-CN" sz="2800" b="1" dirty="0">
                <a:ea typeface="华文新魏" pitchFamily="2" charset="-122"/>
              </a:rPr>
              <a:t>——</a:t>
            </a:r>
            <a:r>
              <a:rPr lang="zh-CN" altLang="en-US" sz="2800" dirty="0">
                <a:solidFill>
                  <a:srgbClr val="0000CC"/>
                </a:solidFill>
                <a:ea typeface="华文新魏" pitchFamily="2" charset="-122"/>
              </a:rPr>
              <a:t>取得的成就</a:t>
            </a:r>
            <a:endParaRPr lang="zh-CN" altLang="en-US" sz="2800" b="1" dirty="0">
              <a:solidFill>
                <a:srgbClr val="0000CC"/>
              </a:solidFill>
              <a:ea typeface="华文新魏" pitchFamily="2" charset="-122"/>
            </a:endParaRPr>
          </a:p>
        </p:txBody>
      </p:sp>
    </p:spTree>
    <p:extLst>
      <p:ext uri="{BB962C8B-B14F-4D97-AF65-F5344CB8AC3E}">
        <p14:creationId xmlns:p14="http://schemas.microsoft.com/office/powerpoint/2010/main" val="27568821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2994706-7DC3-4A35-94EE-E646BB0A12AB}"/>
              </a:ext>
            </a:extLst>
          </p:cNvPr>
          <p:cNvSpPr>
            <a:spLocks noGrp="1"/>
          </p:cNvSpPr>
          <p:nvPr>
            <p:ph type="sldNum" sz="quarter" idx="10"/>
          </p:nvPr>
        </p:nvSpPr>
        <p:spPr/>
        <p:txBody>
          <a:bodyPr/>
          <a:lstStyle/>
          <a:p>
            <a:pPr>
              <a:defRPr/>
            </a:pPr>
            <a:fld id="{E6294A3D-99E3-46F9-A2C2-0ADF03FA7717}" type="slidenum">
              <a:rPr lang="zh-CN" altLang="en-US" smtClean="0"/>
              <a:pPr>
                <a:defRPr/>
              </a:pPr>
              <a:t>46</a:t>
            </a:fld>
            <a:endParaRPr lang="en-US" altLang="zh-CN"/>
          </a:p>
        </p:txBody>
      </p:sp>
      <p:sp>
        <p:nvSpPr>
          <p:cNvPr id="3" name="Rectangle 2">
            <a:extLst>
              <a:ext uri="{FF2B5EF4-FFF2-40B4-BE49-F238E27FC236}">
                <a16:creationId xmlns:a16="http://schemas.microsoft.com/office/drawing/2014/main" id="{847BB027-E3DE-45AA-B56E-3DD3608341B0}"/>
              </a:ext>
            </a:extLst>
          </p:cNvPr>
          <p:cNvSpPr txBox="1">
            <a:spLocks noChangeArrowheads="1"/>
          </p:cNvSpPr>
          <p:nvPr/>
        </p:nvSpPr>
        <p:spPr bwMode="auto">
          <a:xfrm>
            <a:off x="273994" y="1052078"/>
            <a:ext cx="4946078"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b="1" dirty="0">
                <a:ea typeface="华文新魏" pitchFamily="2" charset="-122"/>
              </a:rPr>
              <a:t>五、学习现代设计方法的意义</a:t>
            </a:r>
          </a:p>
        </p:txBody>
      </p:sp>
      <p:sp>
        <p:nvSpPr>
          <p:cNvPr id="4" name="矩形 3">
            <a:extLst>
              <a:ext uri="{FF2B5EF4-FFF2-40B4-BE49-F238E27FC236}">
                <a16:creationId xmlns:a16="http://schemas.microsoft.com/office/drawing/2014/main" id="{C0345CC5-4F96-40C4-A96E-239763536A63}"/>
              </a:ext>
            </a:extLst>
          </p:cNvPr>
          <p:cNvSpPr/>
          <p:nvPr/>
        </p:nvSpPr>
        <p:spPr>
          <a:xfrm>
            <a:off x="467524" y="1650327"/>
            <a:ext cx="6984796" cy="1672381"/>
          </a:xfrm>
          <a:prstGeom prst="rect">
            <a:avLst/>
          </a:prstGeom>
        </p:spPr>
        <p:txBody>
          <a:bodyPr wrap="square">
            <a:spAutoFit/>
          </a:bodyPr>
          <a:lstStyle/>
          <a:p>
            <a:pPr marL="342900" indent="-342900" algn="just">
              <a:lnSpc>
                <a:spcPct val="125000"/>
              </a:lnSpc>
              <a:spcBef>
                <a:spcPct val="35000"/>
              </a:spcBef>
              <a:buFont typeface="Wingdings" panose="05000000000000000000" pitchFamily="2" charset="2"/>
              <a:buChar char=""/>
            </a:pPr>
            <a:r>
              <a:rPr kumimoji="1" lang="zh-CN" altLang="en-US" sz="2400" dirty="0">
                <a:solidFill>
                  <a:schemeClr val="tx1"/>
                </a:solidFill>
                <a:latin typeface="仿宋" panose="02010609060101010101" pitchFamily="49" charset="-122"/>
                <a:ea typeface="仿宋" panose="02010609060101010101" pitchFamily="49" charset="-122"/>
              </a:rPr>
              <a:t>产品设计的优劣决定产品</a:t>
            </a:r>
            <a:r>
              <a:rPr kumimoji="1" lang="zh-CN" altLang="en-US" sz="2400" dirty="0">
                <a:solidFill>
                  <a:srgbClr val="0000CC"/>
                </a:solidFill>
                <a:latin typeface="仿宋" panose="02010609060101010101" pitchFamily="49" charset="-122"/>
                <a:ea typeface="仿宋" panose="02010609060101010101" pitchFamily="49" charset="-122"/>
              </a:rPr>
              <a:t>竞争力</a:t>
            </a:r>
            <a:r>
              <a:rPr kumimoji="1" lang="zh-CN" altLang="en-US" sz="2400" dirty="0">
                <a:solidFill>
                  <a:schemeClr val="tx1"/>
                </a:solidFill>
                <a:latin typeface="仿宋" panose="02010609060101010101" pitchFamily="49" charset="-122"/>
                <a:ea typeface="仿宋" panose="02010609060101010101" pitchFamily="49" charset="-122"/>
              </a:rPr>
              <a:t>；</a:t>
            </a:r>
          </a:p>
          <a:p>
            <a:pPr marL="342900" indent="-342900" algn="just">
              <a:lnSpc>
                <a:spcPct val="125000"/>
              </a:lnSpc>
              <a:spcBef>
                <a:spcPct val="35000"/>
              </a:spcBef>
              <a:buFont typeface="Wingdings" panose="05000000000000000000" pitchFamily="2" charset="2"/>
              <a:buChar char=""/>
            </a:pPr>
            <a:r>
              <a:rPr kumimoji="1" lang="zh-CN" altLang="en-US" sz="2400" dirty="0">
                <a:solidFill>
                  <a:schemeClr val="tx1"/>
                </a:solidFill>
                <a:latin typeface="仿宋" panose="02010609060101010101" pitchFamily="49" charset="-122"/>
                <a:ea typeface="仿宋" panose="02010609060101010101" pitchFamily="49" charset="-122"/>
              </a:rPr>
              <a:t>设计人员的</a:t>
            </a:r>
            <a:r>
              <a:rPr kumimoji="1" lang="zh-CN" altLang="en-US" sz="2400" dirty="0">
                <a:solidFill>
                  <a:srgbClr val="0000CC"/>
                </a:solidFill>
                <a:latin typeface="仿宋" panose="02010609060101010101" pitchFamily="49" charset="-122"/>
                <a:ea typeface="仿宋" panose="02010609060101010101" pitchFamily="49" charset="-122"/>
              </a:rPr>
              <a:t>创新能力</a:t>
            </a:r>
            <a:r>
              <a:rPr kumimoji="1" lang="zh-CN" altLang="en-US" sz="2400" dirty="0">
                <a:solidFill>
                  <a:schemeClr val="tx1"/>
                </a:solidFill>
                <a:latin typeface="仿宋" panose="02010609060101010101" pitchFamily="49" charset="-122"/>
                <a:ea typeface="仿宋" panose="02010609060101010101" pitchFamily="49" charset="-122"/>
              </a:rPr>
              <a:t>是衡量设计水平的重要指标；</a:t>
            </a:r>
          </a:p>
          <a:p>
            <a:pPr marL="342900" indent="-342900" algn="just">
              <a:lnSpc>
                <a:spcPct val="125000"/>
              </a:lnSpc>
              <a:spcBef>
                <a:spcPct val="35000"/>
              </a:spcBef>
              <a:buFont typeface="Wingdings" panose="05000000000000000000" pitchFamily="2" charset="2"/>
              <a:buChar char=""/>
            </a:pPr>
            <a:r>
              <a:rPr kumimoji="1" lang="zh-CN" altLang="en-US" sz="2400" dirty="0">
                <a:solidFill>
                  <a:srgbClr val="FF0000"/>
                </a:solidFill>
                <a:latin typeface="仿宋" panose="02010609060101010101" pitchFamily="49" charset="-122"/>
                <a:ea typeface="仿宋" panose="02010609060101010101" pitchFamily="49" charset="-122"/>
              </a:rPr>
              <a:t>现代设计方法</a:t>
            </a:r>
            <a:r>
              <a:rPr kumimoji="1" lang="zh-CN" altLang="en-US" sz="2400" dirty="0">
                <a:solidFill>
                  <a:schemeClr val="tx1"/>
                </a:solidFill>
                <a:latin typeface="仿宋" panose="02010609060101010101" pitchFamily="49" charset="-122"/>
                <a:ea typeface="仿宋" panose="02010609060101010101" pitchFamily="49" charset="-122"/>
              </a:rPr>
              <a:t>是提高设计水平的重要</a:t>
            </a:r>
            <a:r>
              <a:rPr kumimoji="1" lang="zh-CN" altLang="en-US" sz="2400" dirty="0">
                <a:solidFill>
                  <a:srgbClr val="0000CC"/>
                </a:solidFill>
                <a:latin typeface="仿宋" panose="02010609060101010101" pitchFamily="49" charset="-122"/>
                <a:ea typeface="仿宋" panose="02010609060101010101" pitchFamily="49" charset="-122"/>
              </a:rPr>
              <a:t>技术手段</a:t>
            </a:r>
            <a:r>
              <a:rPr kumimoji="1" lang="zh-CN" altLang="en-US" sz="2400" dirty="0">
                <a:solidFill>
                  <a:schemeClr val="tx1"/>
                </a:solidFill>
                <a:latin typeface="仿宋" panose="02010609060101010101" pitchFamily="49" charset="-122"/>
                <a:ea typeface="仿宋" panose="02010609060101010101" pitchFamily="49" charset="-122"/>
              </a:rPr>
              <a:t>。</a:t>
            </a:r>
          </a:p>
        </p:txBody>
      </p:sp>
      <p:pic>
        <p:nvPicPr>
          <p:cNvPr id="5" name="图片 2">
            <a:extLst>
              <a:ext uri="{FF2B5EF4-FFF2-40B4-BE49-F238E27FC236}">
                <a16:creationId xmlns:a16="http://schemas.microsoft.com/office/drawing/2014/main" id="{0DB2B862-7B4A-4EF9-826B-61DF01332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728" t="18440" r="4547" b="21686"/>
          <a:stretch>
            <a:fillRect/>
          </a:stretch>
        </p:blipFill>
        <p:spPr bwMode="auto">
          <a:xfrm>
            <a:off x="2615406" y="3556459"/>
            <a:ext cx="3913187"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a:extLst>
              <a:ext uri="{FF2B5EF4-FFF2-40B4-BE49-F238E27FC236}">
                <a16:creationId xmlns:a16="http://schemas.microsoft.com/office/drawing/2014/main" id="{C119B1A6-FEAF-4466-BDC9-5CA8A31C8F2A}"/>
              </a:ext>
            </a:extLst>
          </p:cNvPr>
          <p:cNvSpPr txBox="1"/>
          <p:nvPr/>
        </p:nvSpPr>
        <p:spPr>
          <a:xfrm>
            <a:off x="3203847" y="3811153"/>
            <a:ext cx="2736304" cy="1569660"/>
          </a:xfrm>
          <a:prstGeom prst="rect">
            <a:avLst/>
          </a:prstGeom>
          <a:noFill/>
        </p:spPr>
        <p:txBody>
          <a:bodyPr wrap="square" rtlCol="0">
            <a:spAutoFit/>
          </a:bodyPr>
          <a:lstStyle/>
          <a:p>
            <a:r>
              <a:rPr lang="zh-CN" altLang="en-US" sz="2400" dirty="0">
                <a:solidFill>
                  <a:schemeClr val="bg1"/>
                </a:solidFill>
              </a:rPr>
              <a:t>观看</a:t>
            </a:r>
            <a:r>
              <a:rPr lang="en-US" altLang="zh-CN" sz="2400" dirty="0">
                <a:solidFill>
                  <a:schemeClr val="bg1"/>
                </a:solidFill>
              </a:rPr>
              <a:t>《</a:t>
            </a:r>
            <a:r>
              <a:rPr lang="zh-CN" altLang="en-US" sz="2400" dirty="0">
                <a:solidFill>
                  <a:schemeClr val="bg1"/>
                </a:solidFill>
              </a:rPr>
              <a:t>大国重器</a:t>
            </a:r>
            <a:r>
              <a:rPr lang="en-US" altLang="zh-CN" sz="2400" dirty="0">
                <a:solidFill>
                  <a:schemeClr val="bg1"/>
                </a:solidFill>
              </a:rPr>
              <a:t>》</a:t>
            </a:r>
            <a:r>
              <a:rPr lang="zh-CN" altLang="en-US" sz="2400" dirty="0">
                <a:solidFill>
                  <a:schemeClr val="bg1"/>
                </a:solidFill>
              </a:rPr>
              <a:t>，从中选择一个产品，在学习通</a:t>
            </a:r>
            <a:r>
              <a:rPr lang="en-US" altLang="zh-CN" sz="2400" dirty="0">
                <a:solidFill>
                  <a:schemeClr val="bg1"/>
                </a:solidFill>
                <a:latin typeface="Times New Roman" panose="02020603050405020304" pitchFamily="18" charset="0"/>
                <a:cs typeface="Times New Roman" panose="02020603050405020304" pitchFamily="18" charset="0"/>
              </a:rPr>
              <a:t>APP</a:t>
            </a:r>
            <a:r>
              <a:rPr lang="zh-CN" altLang="en-US" sz="2400" dirty="0">
                <a:solidFill>
                  <a:schemeClr val="bg1"/>
                </a:solidFill>
              </a:rPr>
              <a:t>进行主题讨论。</a:t>
            </a:r>
          </a:p>
        </p:txBody>
      </p:sp>
    </p:spTree>
    <p:extLst>
      <p:ext uri="{BB962C8B-B14F-4D97-AF65-F5344CB8AC3E}">
        <p14:creationId xmlns:p14="http://schemas.microsoft.com/office/powerpoint/2010/main" val="217467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79EB2A3-81E2-42DA-976E-33A40F579583}"/>
              </a:ext>
            </a:extLst>
          </p:cNvPr>
          <p:cNvSpPr>
            <a:spLocks noGrp="1"/>
          </p:cNvSpPr>
          <p:nvPr>
            <p:ph type="sldNum" sz="quarter" idx="10"/>
          </p:nvPr>
        </p:nvSpPr>
        <p:spPr/>
        <p:txBody>
          <a:bodyPr/>
          <a:lstStyle/>
          <a:p>
            <a:pPr>
              <a:defRPr/>
            </a:pPr>
            <a:fld id="{E6294A3D-99E3-46F9-A2C2-0ADF03FA7717}" type="slidenum">
              <a:rPr lang="zh-CN" altLang="en-US" smtClean="0"/>
              <a:pPr>
                <a:defRPr/>
              </a:pPr>
              <a:t>47</a:t>
            </a:fld>
            <a:endParaRPr lang="en-US" altLang="zh-CN"/>
          </a:p>
        </p:txBody>
      </p:sp>
      <p:sp>
        <p:nvSpPr>
          <p:cNvPr id="3" name="Rectangle 2">
            <a:extLst>
              <a:ext uri="{FF2B5EF4-FFF2-40B4-BE49-F238E27FC236}">
                <a16:creationId xmlns:a16="http://schemas.microsoft.com/office/drawing/2014/main" id="{AAB19175-BF84-4E21-9786-3CB75D5BB15A}"/>
              </a:ext>
            </a:extLst>
          </p:cNvPr>
          <p:cNvSpPr txBox="1">
            <a:spLocks noChangeArrowheads="1"/>
          </p:cNvSpPr>
          <p:nvPr/>
        </p:nvSpPr>
        <p:spPr>
          <a:xfrm>
            <a:off x="351383" y="83966"/>
            <a:ext cx="6092825" cy="8397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3600" b="1" dirty="0">
                <a:latin typeface="华文新魏" panose="02010800040101010101" pitchFamily="2" charset="-122"/>
                <a:ea typeface="华文新魏" panose="02010800040101010101" pitchFamily="2" charset="-122"/>
                <a:sym typeface="Arial" panose="020B0604020202020204" pitchFamily="34" charset="0"/>
              </a:rPr>
              <a:t>第三节 教学与管理</a:t>
            </a:r>
          </a:p>
        </p:txBody>
      </p:sp>
      <p:sp>
        <p:nvSpPr>
          <p:cNvPr id="4" name="Rectangle 3">
            <a:extLst>
              <a:ext uri="{FF2B5EF4-FFF2-40B4-BE49-F238E27FC236}">
                <a16:creationId xmlns:a16="http://schemas.microsoft.com/office/drawing/2014/main" id="{A3D5301C-E8F0-4B9D-ABE1-19E0127E8384}"/>
              </a:ext>
            </a:extLst>
          </p:cNvPr>
          <p:cNvSpPr txBox="1">
            <a:spLocks noChangeArrowheads="1"/>
          </p:cNvSpPr>
          <p:nvPr/>
        </p:nvSpPr>
        <p:spPr>
          <a:xfrm>
            <a:off x="395536" y="1046844"/>
            <a:ext cx="8352928" cy="47643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150000"/>
              </a:lnSpc>
              <a:spcBef>
                <a:spcPts val="600"/>
              </a:spcBef>
              <a:spcAft>
                <a:spcPts val="0"/>
              </a:spcAft>
              <a:buClrTx/>
              <a:buSzTx/>
              <a:buFont typeface="Wingdings" pitchFamily="2" charset="2"/>
              <a:buNone/>
              <a:defRPr/>
            </a:pPr>
            <a:r>
              <a:rPr lang="zh-CN" altLang="en-US" sz="3000" b="0" dirty="0">
                <a:latin typeface="Times New Roman" panose="02020603050405020304" pitchFamily="18" charset="0"/>
                <a:ea typeface="华文新魏" panose="02010800040101010101" pitchFamily="2" charset="-122"/>
                <a:cs typeface="Times New Roman" panose="02020603050405020304" pitchFamily="18" charset="0"/>
                <a:sym typeface="Arial" panose="020B0604020202020204" pitchFamily="34" charset="0"/>
              </a:rPr>
              <a:t>一、考核方法</a:t>
            </a:r>
            <a:endParaRPr lang="en-US" altLang="zh-CN" sz="3000" b="0" dirty="0">
              <a:latin typeface="Times New Roman" panose="02020603050405020304" pitchFamily="18" charset="0"/>
              <a:ea typeface="华文新魏" panose="02010800040101010101" pitchFamily="2" charset="-122"/>
              <a:cs typeface="Times New Roman" panose="02020603050405020304" pitchFamily="18" charset="0"/>
              <a:sym typeface="Arial" panose="020B0604020202020204" pitchFamily="34" charset="0"/>
            </a:endParaRPr>
          </a:p>
          <a:p>
            <a:pPr fontAlgn="auto">
              <a:lnSpc>
                <a:spcPct val="200000"/>
              </a:lnSpc>
              <a:spcBef>
                <a:spcPts val="600"/>
              </a:spcBef>
              <a:spcAft>
                <a:spcPts val="0"/>
              </a:spcAft>
              <a:buClrTx/>
              <a:buSzTx/>
              <a:buFont typeface="Wingdings" pitchFamily="2" charset="2"/>
              <a:buNone/>
              <a:defRPr/>
            </a:pPr>
            <a:r>
              <a:rPr lang="en-US" altLang="zh-CN" sz="2600" dirty="0">
                <a:solidFill>
                  <a:srgbClr val="0000FF"/>
                </a:solidFill>
                <a:latin typeface="Times New Roman" panose="02020603050405020304" pitchFamily="18" charset="0"/>
                <a:ea typeface="仿宋" panose="02010609060101010101" pitchFamily="49" charset="-122"/>
                <a:cs typeface="Times New Roman" panose="02020603050405020304" pitchFamily="18" charset="0"/>
                <a:sym typeface="Arial" panose="020B0604020202020204" pitchFamily="34" charset="0"/>
              </a:rPr>
              <a:t>                                       </a:t>
            </a:r>
            <a:r>
              <a:rPr lang="zh-CN" altLang="en-US" sz="2600" b="1" dirty="0">
                <a:solidFill>
                  <a:srgbClr val="FF0000"/>
                </a:solidFill>
                <a:latin typeface="Times New Roman" panose="02020603050405020304" pitchFamily="18" charset="0"/>
                <a:ea typeface="仿宋" panose="02010609060101010101" pitchFamily="49" charset="-122"/>
                <a:cs typeface="Times New Roman" panose="02020603050405020304" pitchFamily="18" charset="0"/>
                <a:sym typeface="Arial" panose="020B0604020202020204" pitchFamily="34" charset="0"/>
              </a:rPr>
              <a:t>平时成绩</a:t>
            </a:r>
            <a:r>
              <a:rPr lang="en-US" altLang="zh-CN" sz="2600" b="1" dirty="0">
                <a:solidFill>
                  <a:srgbClr val="FF0000"/>
                </a:solidFill>
                <a:latin typeface="Times New Roman" panose="02020603050405020304" pitchFamily="18" charset="0"/>
                <a:ea typeface="仿宋" panose="02010609060101010101" pitchFamily="49" charset="-122"/>
                <a:cs typeface="Times New Roman" panose="02020603050405020304" pitchFamily="18" charset="0"/>
                <a:sym typeface="Arial" panose="020B0604020202020204" pitchFamily="34" charset="0"/>
              </a:rPr>
              <a:t>×40%</a:t>
            </a:r>
          </a:p>
          <a:p>
            <a:pPr fontAlgn="auto">
              <a:lnSpc>
                <a:spcPct val="200000"/>
              </a:lnSpc>
              <a:spcBef>
                <a:spcPts val="600"/>
              </a:spcBef>
              <a:spcAft>
                <a:spcPts val="0"/>
              </a:spcAft>
              <a:buClrTx/>
              <a:buSzTx/>
              <a:buFont typeface="Wingdings" pitchFamily="2" charset="2"/>
              <a:buNone/>
              <a:defRPr/>
            </a:pPr>
            <a:r>
              <a:rPr lang="zh-CN" altLang="en-US" sz="2600" b="1" dirty="0">
                <a:solidFill>
                  <a:srgbClr val="FF0000"/>
                </a:solidFill>
                <a:latin typeface="Times New Roman" panose="02020603050405020304" pitchFamily="18" charset="0"/>
                <a:ea typeface="仿宋" panose="02010609060101010101" pitchFamily="49" charset="-122"/>
                <a:cs typeface="Times New Roman" panose="02020603050405020304" pitchFamily="18" charset="0"/>
                <a:sym typeface="Arial" panose="020B0604020202020204" pitchFamily="34" charset="0"/>
              </a:rPr>
              <a:t>                                       上机考试</a:t>
            </a:r>
            <a:r>
              <a:rPr lang="en-US" altLang="zh-CN" sz="2600" b="1" dirty="0">
                <a:solidFill>
                  <a:srgbClr val="FF0000"/>
                </a:solidFill>
                <a:latin typeface="Times New Roman" panose="02020603050405020304" pitchFamily="18" charset="0"/>
                <a:ea typeface="仿宋" panose="02010609060101010101" pitchFamily="49" charset="-122"/>
                <a:cs typeface="Times New Roman" panose="02020603050405020304" pitchFamily="18" charset="0"/>
                <a:sym typeface="Arial" panose="020B0604020202020204" pitchFamily="34" charset="0"/>
              </a:rPr>
              <a:t>×20%</a:t>
            </a:r>
          </a:p>
          <a:p>
            <a:pPr fontAlgn="auto">
              <a:lnSpc>
                <a:spcPct val="200000"/>
              </a:lnSpc>
              <a:spcBef>
                <a:spcPts val="600"/>
              </a:spcBef>
              <a:spcAft>
                <a:spcPts val="0"/>
              </a:spcAft>
              <a:buClrTx/>
              <a:buSzTx/>
              <a:buFont typeface="Wingdings" pitchFamily="2" charset="2"/>
              <a:buNone/>
              <a:defRPr/>
            </a:pPr>
            <a:r>
              <a:rPr lang="en-US" altLang="zh-CN" sz="2600" b="1" dirty="0">
                <a:solidFill>
                  <a:srgbClr val="FF0000"/>
                </a:solidFill>
                <a:latin typeface="Times New Roman" panose="02020603050405020304" pitchFamily="18" charset="0"/>
                <a:ea typeface="仿宋" panose="02010609060101010101" pitchFamily="49" charset="-122"/>
                <a:cs typeface="Times New Roman" panose="02020603050405020304" pitchFamily="18" charset="0"/>
                <a:sym typeface="Arial" panose="020B0604020202020204" pitchFamily="34" charset="0"/>
              </a:rPr>
              <a:t>                                        PPT</a:t>
            </a:r>
            <a:r>
              <a:rPr lang="zh-CN" altLang="en-US" sz="2600" b="1" dirty="0">
                <a:solidFill>
                  <a:srgbClr val="FF0000"/>
                </a:solidFill>
                <a:latin typeface="Times New Roman" panose="02020603050405020304" pitchFamily="18" charset="0"/>
                <a:ea typeface="仿宋" panose="02010609060101010101" pitchFamily="49" charset="-122"/>
                <a:cs typeface="Times New Roman" panose="02020603050405020304" pitchFamily="18" charset="0"/>
                <a:sym typeface="Arial" panose="020B0604020202020204" pitchFamily="34" charset="0"/>
              </a:rPr>
              <a:t>汇报</a:t>
            </a:r>
            <a:r>
              <a:rPr lang="en-US" altLang="zh-CN" sz="2600" b="1" dirty="0">
                <a:solidFill>
                  <a:srgbClr val="FF0000"/>
                </a:solidFill>
                <a:latin typeface="Times New Roman" panose="02020603050405020304" pitchFamily="18" charset="0"/>
                <a:ea typeface="仿宋" panose="02010609060101010101" pitchFamily="49" charset="-122"/>
                <a:cs typeface="Times New Roman" panose="02020603050405020304" pitchFamily="18" charset="0"/>
                <a:sym typeface="Arial" panose="020B0604020202020204" pitchFamily="34" charset="0"/>
              </a:rPr>
              <a:t>×15%</a:t>
            </a:r>
          </a:p>
          <a:p>
            <a:pPr fontAlgn="auto">
              <a:lnSpc>
                <a:spcPct val="200000"/>
              </a:lnSpc>
              <a:spcBef>
                <a:spcPts val="600"/>
              </a:spcBef>
              <a:spcAft>
                <a:spcPts val="0"/>
              </a:spcAft>
              <a:buClrTx/>
              <a:buSzTx/>
              <a:buFont typeface="Wingdings" pitchFamily="2" charset="2"/>
              <a:buNone/>
              <a:defRPr/>
            </a:pPr>
            <a:r>
              <a:rPr lang="zh-CN" altLang="en-US" sz="2600" b="1" dirty="0">
                <a:solidFill>
                  <a:srgbClr val="FF0000"/>
                </a:solidFill>
                <a:latin typeface="Times New Roman" panose="02020603050405020304" pitchFamily="18" charset="0"/>
                <a:ea typeface="仿宋" panose="02010609060101010101" pitchFamily="49" charset="-122"/>
                <a:cs typeface="Times New Roman" panose="02020603050405020304" pitchFamily="18" charset="0"/>
                <a:sym typeface="Arial" panose="020B0604020202020204" pitchFamily="34" charset="0"/>
              </a:rPr>
              <a:t>                                       项目报告</a:t>
            </a:r>
            <a:r>
              <a:rPr lang="en-US" altLang="zh-CN" sz="2600" b="1" dirty="0">
                <a:solidFill>
                  <a:srgbClr val="FF0000"/>
                </a:solidFill>
                <a:latin typeface="Times New Roman" panose="02020603050405020304" pitchFamily="18" charset="0"/>
                <a:ea typeface="仿宋" panose="02010609060101010101" pitchFamily="49" charset="-122"/>
                <a:cs typeface="Times New Roman" panose="02020603050405020304" pitchFamily="18" charset="0"/>
                <a:sym typeface="Arial" panose="020B0604020202020204" pitchFamily="34" charset="0"/>
              </a:rPr>
              <a:t>×25%</a:t>
            </a:r>
          </a:p>
        </p:txBody>
      </p:sp>
      <p:sp>
        <p:nvSpPr>
          <p:cNvPr id="5" name="左大括号 4">
            <a:extLst>
              <a:ext uri="{FF2B5EF4-FFF2-40B4-BE49-F238E27FC236}">
                <a16:creationId xmlns:a16="http://schemas.microsoft.com/office/drawing/2014/main" id="{C0A7D93B-1B61-4330-AC6E-CAFF05E01D22}"/>
              </a:ext>
            </a:extLst>
          </p:cNvPr>
          <p:cNvSpPr/>
          <p:nvPr/>
        </p:nvSpPr>
        <p:spPr>
          <a:xfrm>
            <a:off x="2987824" y="2060848"/>
            <a:ext cx="504056" cy="3240360"/>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A99C16D1-4B6E-4FC9-B755-4E27A174E106}"/>
              </a:ext>
            </a:extLst>
          </p:cNvPr>
          <p:cNvSpPr txBox="1"/>
          <p:nvPr/>
        </p:nvSpPr>
        <p:spPr>
          <a:xfrm>
            <a:off x="1043608" y="3388640"/>
            <a:ext cx="1872208" cy="584775"/>
          </a:xfrm>
          <a:prstGeom prst="rect">
            <a:avLst/>
          </a:prstGeom>
          <a:noFill/>
        </p:spPr>
        <p:txBody>
          <a:bodyPr wrap="square" rtlCol="0">
            <a:spAutoFit/>
          </a:bodyPr>
          <a:lstStyle/>
          <a:p>
            <a:r>
              <a:rPr lang="zh-CN" altLang="en-US" dirty="0">
                <a:solidFill>
                  <a:srgbClr val="FF0000"/>
                </a:solidFill>
              </a:rPr>
              <a:t>综合成绩</a:t>
            </a:r>
          </a:p>
        </p:txBody>
      </p:sp>
    </p:spTree>
    <p:extLst>
      <p:ext uri="{BB962C8B-B14F-4D97-AF65-F5344CB8AC3E}">
        <p14:creationId xmlns:p14="http://schemas.microsoft.com/office/powerpoint/2010/main" val="14724502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a:xfrm>
            <a:off x="351383" y="83966"/>
            <a:ext cx="6092825" cy="839788"/>
          </a:xfrm>
        </p:spPr>
        <p:txBody>
          <a:bodyPr>
            <a:normAutofit/>
          </a:bodyPr>
          <a:lstStyle/>
          <a:p>
            <a:pPr eaLnBrk="1" hangingPunct="1">
              <a:lnSpc>
                <a:spcPct val="120000"/>
              </a:lnSpc>
            </a:pPr>
            <a:r>
              <a:rPr lang="zh-CN" altLang="en-US" sz="3600" b="1" dirty="0">
                <a:latin typeface="华文新魏" panose="02010800040101010101" pitchFamily="2" charset="-122"/>
                <a:ea typeface="华文新魏" panose="02010800040101010101" pitchFamily="2" charset="-122"/>
                <a:sym typeface="Arial" panose="020B0604020202020204" pitchFamily="34" charset="0"/>
              </a:rPr>
              <a:t>第三节 教学与管理</a:t>
            </a:r>
          </a:p>
        </p:txBody>
      </p:sp>
      <p:sp>
        <p:nvSpPr>
          <p:cNvPr id="615427" name="Rectangle 3">
            <a:extLst>
              <a:ext uri="{FF2B5EF4-FFF2-40B4-BE49-F238E27FC236}">
                <a16:creationId xmlns:a16="http://schemas.microsoft.com/office/drawing/2014/main" id="{6BCD58BE-EB02-490B-BD57-41550B702764}"/>
              </a:ext>
            </a:extLst>
          </p:cNvPr>
          <p:cNvSpPr>
            <a:spLocks noGrp="1" noChangeArrowheads="1"/>
          </p:cNvSpPr>
          <p:nvPr>
            <p:ph type="body" idx="4294967295"/>
          </p:nvPr>
        </p:nvSpPr>
        <p:spPr>
          <a:xfrm>
            <a:off x="395536" y="1046844"/>
            <a:ext cx="8352928" cy="4764311"/>
          </a:xfrm>
        </p:spPr>
        <p:txBody>
          <a:bodyPr>
            <a:normAutofit/>
          </a:bodyPr>
          <a:lstStyle/>
          <a:p>
            <a:pPr eaLnBrk="1" hangingPunct="1">
              <a:lnSpc>
                <a:spcPct val="150000"/>
              </a:lnSpc>
              <a:spcBef>
                <a:spcPts val="600"/>
              </a:spcBef>
              <a:buFont typeface="Wingdings" pitchFamily="2" charset="2"/>
              <a:buNone/>
              <a:defRPr/>
            </a:pPr>
            <a:r>
              <a:rPr lang="zh-CN" altLang="en-US" sz="3000" dirty="0">
                <a:latin typeface="Times New Roman" panose="02020603050405020304" pitchFamily="18" charset="0"/>
                <a:ea typeface="华文新魏" panose="02010800040101010101" pitchFamily="2" charset="-122"/>
                <a:cs typeface="Times New Roman" panose="02020603050405020304" pitchFamily="18" charset="0"/>
                <a:sym typeface="Arial" panose="020B0604020202020204" pitchFamily="34" charset="0"/>
              </a:rPr>
              <a:t>二、评分标准</a:t>
            </a:r>
            <a:endParaRPr lang="en-US" altLang="zh-CN" sz="3000" dirty="0">
              <a:latin typeface="Times New Roman" panose="02020603050405020304" pitchFamily="18" charset="0"/>
              <a:ea typeface="华文新魏" panose="02010800040101010101" pitchFamily="2" charset="-122"/>
              <a:cs typeface="Times New Roman" panose="02020603050405020304" pitchFamily="18" charset="0"/>
              <a:sym typeface="Arial" panose="020B0604020202020204" pitchFamily="34" charset="0"/>
            </a:endParaRPr>
          </a:p>
        </p:txBody>
      </p:sp>
      <p:sp>
        <p:nvSpPr>
          <p:cNvPr id="49160" name="灯片编号占位符 5"/>
          <p:cNvSpPr txBox="1">
            <a:spLocks/>
          </p:cNvSpPr>
          <p:nvPr/>
        </p:nvSpPr>
        <p:spPr bwMode="auto">
          <a:xfrm>
            <a:off x="457200" y="6480175"/>
            <a:ext cx="7620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3200">
                <a:solidFill>
                  <a:schemeClr val="tx1"/>
                </a:solidFill>
                <a:latin typeface="Tahoma" pitchFamily="34" charset="0"/>
                <a:ea typeface="宋体" pitchFamily="2" charset="-122"/>
              </a:defRPr>
            </a:lvl1pPr>
            <a:lvl2pPr>
              <a:defRPr sz="2800">
                <a:solidFill>
                  <a:schemeClr val="tx1"/>
                </a:solidFill>
                <a:latin typeface="Tahoma" pitchFamily="34" charset="0"/>
                <a:ea typeface="宋体" pitchFamily="2" charset="-122"/>
              </a:defRPr>
            </a:lvl2pPr>
            <a:lvl3pPr>
              <a:defRPr sz="2400">
                <a:solidFill>
                  <a:schemeClr val="tx1"/>
                </a:solidFill>
                <a:latin typeface="Tahoma" pitchFamily="34" charset="0"/>
                <a:ea typeface="宋体" pitchFamily="2" charset="-122"/>
              </a:defRPr>
            </a:lvl3pPr>
            <a:lvl4pPr>
              <a:defRPr sz="2000">
                <a:solidFill>
                  <a:schemeClr val="tx1"/>
                </a:solidFill>
                <a:latin typeface="Tahoma" pitchFamily="34" charset="0"/>
                <a:ea typeface="宋体" pitchFamily="2" charset="-122"/>
              </a:defRPr>
            </a:lvl4pPr>
            <a:lvl5pPr>
              <a:defRPr sz="2000">
                <a:solidFill>
                  <a:schemeClr val="tx1"/>
                </a:solidFill>
                <a:latin typeface="Tahoma" pitchFamily="34" charset="0"/>
                <a:ea typeface="宋体" pitchFamily="2" charset="-122"/>
              </a:defRPr>
            </a:lvl5pPr>
            <a:lvl6pPr eaLnBrk="0" hangingPunct="0">
              <a:defRPr sz="2000">
                <a:solidFill>
                  <a:schemeClr val="tx1"/>
                </a:solidFill>
                <a:latin typeface="Tahoma" pitchFamily="34" charset="0"/>
                <a:ea typeface="宋体" pitchFamily="2" charset="-122"/>
              </a:defRPr>
            </a:lvl6pPr>
            <a:lvl7pPr eaLnBrk="0" hangingPunct="0">
              <a:defRPr sz="2000">
                <a:solidFill>
                  <a:schemeClr val="tx1"/>
                </a:solidFill>
                <a:latin typeface="Tahoma" pitchFamily="34" charset="0"/>
                <a:ea typeface="宋体" pitchFamily="2" charset="-122"/>
              </a:defRPr>
            </a:lvl7pPr>
            <a:lvl8pPr eaLnBrk="0" hangingPunct="0">
              <a:defRPr sz="2000">
                <a:solidFill>
                  <a:schemeClr val="tx1"/>
                </a:solidFill>
                <a:latin typeface="Tahoma" pitchFamily="34" charset="0"/>
                <a:ea typeface="宋体" pitchFamily="2" charset="-122"/>
              </a:defRPr>
            </a:lvl8pPr>
            <a:lvl9pPr eaLnBrk="0" hangingPunct="0">
              <a:defRPr sz="2000">
                <a:solidFill>
                  <a:schemeClr val="tx1"/>
                </a:solidFill>
                <a:latin typeface="Tahoma" pitchFamily="34" charset="0"/>
                <a:ea typeface="宋体" pitchFamily="2" charset="-122"/>
              </a:defRPr>
            </a:lvl9pPr>
          </a:lstStyle>
          <a:p>
            <a:pPr algn="r" eaLnBrk="1" hangingPunct="1">
              <a:lnSpc>
                <a:spcPct val="120000"/>
              </a:lnSpc>
              <a:spcBef>
                <a:spcPct val="0"/>
              </a:spcBef>
            </a:pPr>
            <a:fld id="{5324AFFD-1F2F-44A1-BA21-4175C5DA5D1D}" type="slidenum">
              <a:rPr lang="en-US" altLang="zh-CN" sz="1400" b="1">
                <a:solidFill>
                  <a:schemeClr val="bg1"/>
                </a:solidFill>
                <a:latin typeface="Arial" panose="020B0604020202020204" pitchFamily="34" charset="0"/>
                <a:ea typeface="仿宋" panose="02010609060101010101" pitchFamily="49" charset="-122"/>
                <a:sym typeface="Arial" panose="020B0604020202020204" pitchFamily="34" charset="0"/>
              </a:rPr>
              <a:pPr algn="r" eaLnBrk="1" hangingPunct="1">
                <a:lnSpc>
                  <a:spcPct val="120000"/>
                </a:lnSpc>
                <a:spcBef>
                  <a:spcPct val="0"/>
                </a:spcBef>
              </a:pPr>
              <a:t>48</a:t>
            </a:fld>
            <a:endParaRPr lang="en-US" altLang="zh-CN" sz="1400" b="1">
              <a:solidFill>
                <a:schemeClr val="bg1"/>
              </a:solidFill>
              <a:latin typeface="Arial" panose="020B0604020202020204" pitchFamily="34" charset="0"/>
              <a:ea typeface="仿宋" panose="02010609060101010101" pitchFamily="49" charset="-122"/>
              <a:sym typeface="Arial" panose="020B0604020202020204" pitchFamily="34" charset="0"/>
            </a:endParaRPr>
          </a:p>
        </p:txBody>
      </p:sp>
      <p:pic>
        <p:nvPicPr>
          <p:cNvPr id="2" name="图片 1">
            <a:extLst>
              <a:ext uri="{FF2B5EF4-FFF2-40B4-BE49-F238E27FC236}">
                <a16:creationId xmlns:a16="http://schemas.microsoft.com/office/drawing/2014/main" id="{286814D9-DD17-4DC4-AC1A-1EB355FE7C96}"/>
              </a:ext>
            </a:extLst>
          </p:cNvPr>
          <p:cNvPicPr>
            <a:picLocks noChangeAspect="1"/>
          </p:cNvPicPr>
          <p:nvPr/>
        </p:nvPicPr>
        <p:blipFill>
          <a:blip r:embed="rId2"/>
          <a:stretch>
            <a:fillRect/>
          </a:stretch>
        </p:blipFill>
        <p:spPr>
          <a:xfrm>
            <a:off x="1366686" y="1697815"/>
            <a:ext cx="6410627" cy="4740474"/>
          </a:xfrm>
          <a:prstGeom prst="rect">
            <a:avLst/>
          </a:prstGeom>
        </p:spPr>
      </p:pic>
    </p:spTree>
    <p:extLst>
      <p:ext uri="{BB962C8B-B14F-4D97-AF65-F5344CB8AC3E}">
        <p14:creationId xmlns:p14="http://schemas.microsoft.com/office/powerpoint/2010/main" val="1166478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74CDDC1E-732D-4F05-89DA-81EC0EA76ED0}"/>
              </a:ext>
            </a:extLst>
          </p:cNvPr>
          <p:cNvSpPr>
            <a:spLocks noGrp="1"/>
          </p:cNvSpPr>
          <p:nvPr>
            <p:ph type="sldNum" sz="quarter" idx="10"/>
          </p:nvPr>
        </p:nvSpPr>
        <p:spPr/>
        <p:txBody>
          <a:bodyPr/>
          <a:lstStyle/>
          <a:p>
            <a:pPr>
              <a:lnSpc>
                <a:spcPct val="120000"/>
              </a:lnSpc>
              <a:spcBef>
                <a:spcPct val="0"/>
              </a:spcBef>
              <a:defRPr/>
            </a:pPr>
            <a:fld id="{E6294A3D-99E3-46F9-A2C2-0ADF03FA7717}" type="slidenum">
              <a:rPr lang="zh-CN" altLang="en-US" smtClean="0"/>
              <a:pPr>
                <a:lnSpc>
                  <a:spcPct val="120000"/>
                </a:lnSpc>
                <a:spcBef>
                  <a:spcPct val="0"/>
                </a:spcBef>
                <a:defRPr/>
              </a:pPr>
              <a:t>5</a:t>
            </a:fld>
            <a:endParaRPr lang="en-US" altLang="zh-CN"/>
          </a:p>
        </p:txBody>
      </p:sp>
      <p:sp>
        <p:nvSpPr>
          <p:cNvPr id="27" name="Text Box 6">
            <a:extLst>
              <a:ext uri="{FF2B5EF4-FFF2-40B4-BE49-F238E27FC236}">
                <a16:creationId xmlns:a16="http://schemas.microsoft.com/office/drawing/2014/main" id="{EA84781D-DE92-4746-A3FE-2F5B6A46CA52}"/>
              </a:ext>
            </a:extLst>
          </p:cNvPr>
          <p:cNvSpPr txBox="1">
            <a:spLocks noChangeArrowheads="1"/>
          </p:cNvSpPr>
          <p:nvPr/>
        </p:nvSpPr>
        <p:spPr bwMode="auto">
          <a:xfrm>
            <a:off x="971550" y="3932238"/>
            <a:ext cx="5160963" cy="1574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Times New Roman" panose="02020603050405020304" pitchFamily="18" charset="0"/>
                <a:ea typeface="黑体" panose="02010609060101010101" pitchFamily="49" charset="-122"/>
              </a:defRPr>
            </a:lvl1pPr>
            <a:lvl2pPr marL="742950" indent="-285750" eaLnBrk="0" hangingPunct="0">
              <a:defRPr sz="2400" b="1">
                <a:solidFill>
                  <a:schemeClr val="tx1"/>
                </a:solidFill>
                <a:latin typeface="Times New Roman" panose="02020603050405020304" pitchFamily="18" charset="0"/>
                <a:ea typeface="黑体" panose="02010609060101010101" pitchFamily="49" charset="-122"/>
              </a:defRPr>
            </a:lvl2pPr>
            <a:lvl3pPr marL="1143000" indent="-228600" eaLnBrk="0" hangingPunct="0">
              <a:defRPr sz="2400" b="1">
                <a:solidFill>
                  <a:schemeClr val="tx1"/>
                </a:solidFill>
                <a:latin typeface="Times New Roman" panose="02020603050405020304" pitchFamily="18" charset="0"/>
                <a:ea typeface="黑体" panose="02010609060101010101" pitchFamily="49" charset="-122"/>
              </a:defRPr>
            </a:lvl3pPr>
            <a:lvl4pPr marL="1600200" indent="-228600" eaLnBrk="0" hangingPunct="0">
              <a:defRPr sz="2400" b="1">
                <a:solidFill>
                  <a:schemeClr val="tx1"/>
                </a:solidFill>
                <a:latin typeface="Times New Roman" panose="02020603050405020304" pitchFamily="18" charset="0"/>
                <a:ea typeface="黑体" panose="02010609060101010101" pitchFamily="49" charset="-122"/>
              </a:defRPr>
            </a:lvl4pPr>
            <a:lvl5pPr marL="2057400" indent="-228600" eaLnBrk="0" hangingPunct="0">
              <a:defRPr sz="2400" b="1">
                <a:solidFill>
                  <a:schemeClr val="tx1"/>
                </a:solidFill>
                <a:latin typeface="Times New Roman" panose="02020603050405020304" pitchFamily="18" charset="0"/>
                <a:ea typeface="黑体" panose="02010609060101010101" pitchFamily="49" charset="-122"/>
              </a:defRPr>
            </a:lvl5pPr>
            <a:lvl6pPr marL="25146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6pPr>
            <a:lvl7pPr marL="29718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7pPr>
            <a:lvl8pPr marL="34290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8pPr>
            <a:lvl9pPr marL="3886200" indent="-228600" eaLnBrk="0" fontAlgn="base" hangingPunct="0">
              <a:spcBef>
                <a:spcPct val="0"/>
              </a:spcBef>
              <a:spcAft>
                <a:spcPct val="0"/>
              </a:spcAft>
              <a:defRPr sz="2400" b="1">
                <a:solidFill>
                  <a:schemeClr val="tx1"/>
                </a:solidFill>
                <a:latin typeface="Times New Roman" panose="02020603050405020304" pitchFamily="18" charset="0"/>
                <a:ea typeface="黑体" panose="02010609060101010101" pitchFamily="49" charset="-122"/>
              </a:defRPr>
            </a:lvl9pPr>
          </a:lstStyle>
          <a:p>
            <a:pPr eaLnBrk="1" hangingPunct="1">
              <a:lnSpc>
                <a:spcPct val="120000"/>
              </a:lnSpc>
              <a:spcBef>
                <a:spcPct val="0"/>
              </a:spcBef>
            </a:pPr>
            <a:r>
              <a:rPr kumimoji="1" lang="zh-CN" altLang="en-US" sz="2800" dirty="0">
                <a:latin typeface="仿宋" panose="02010609060101010101" pitchFamily="49" charset="-122"/>
                <a:ea typeface="仿宋" panose="02010609060101010101" pitchFamily="49" charset="-122"/>
              </a:rPr>
              <a:t>设计？</a:t>
            </a:r>
          </a:p>
          <a:p>
            <a:pPr eaLnBrk="1" hangingPunct="1">
              <a:lnSpc>
                <a:spcPct val="120000"/>
              </a:lnSpc>
              <a:spcBef>
                <a:spcPct val="0"/>
              </a:spcBef>
            </a:pPr>
            <a:r>
              <a:rPr kumimoji="1" lang="zh-CN" altLang="en-US" sz="2800" dirty="0">
                <a:latin typeface="仿宋" panose="02010609060101010101" pitchFamily="49" charset="-122"/>
                <a:ea typeface="仿宋" panose="02010609060101010101" pitchFamily="49" charset="-122"/>
              </a:rPr>
              <a:t>设计方法？</a:t>
            </a:r>
          </a:p>
          <a:p>
            <a:pPr eaLnBrk="1" hangingPunct="1">
              <a:lnSpc>
                <a:spcPct val="120000"/>
              </a:lnSpc>
              <a:spcBef>
                <a:spcPct val="0"/>
              </a:spcBef>
            </a:pPr>
            <a:r>
              <a:rPr kumimoji="1" lang="zh-CN" altLang="en-US" sz="2800" dirty="0">
                <a:latin typeface="仿宋" panose="02010609060101010101" pitchFamily="49" charset="-122"/>
                <a:ea typeface="仿宋" panose="02010609060101010101" pitchFamily="49" charset="-122"/>
              </a:rPr>
              <a:t>学习现代设计方法的意义？</a:t>
            </a:r>
          </a:p>
        </p:txBody>
      </p:sp>
      <p:pic>
        <p:nvPicPr>
          <p:cNvPr id="29" name="Picture 7" descr="BS00580_">
            <a:extLst>
              <a:ext uri="{FF2B5EF4-FFF2-40B4-BE49-F238E27FC236}">
                <a16:creationId xmlns:a16="http://schemas.microsoft.com/office/drawing/2014/main" id="{284F4607-133E-4CAD-A39D-E88101A09D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1916832"/>
            <a:ext cx="4114800" cy="346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a:extLst>
              <a:ext uri="{FF2B5EF4-FFF2-40B4-BE49-F238E27FC236}">
                <a16:creationId xmlns:a16="http://schemas.microsoft.com/office/drawing/2014/main" id="{7CBE2285-974D-4CE2-B278-17EF73B85420}"/>
              </a:ext>
            </a:extLst>
          </p:cNvPr>
          <p:cNvPicPr>
            <a:picLocks noChangeAspect="1"/>
          </p:cNvPicPr>
          <p:nvPr/>
        </p:nvPicPr>
        <p:blipFill>
          <a:blip r:embed="rId3"/>
          <a:stretch>
            <a:fillRect/>
          </a:stretch>
        </p:blipFill>
        <p:spPr>
          <a:xfrm>
            <a:off x="1691680" y="1484784"/>
            <a:ext cx="2296724" cy="2276054"/>
          </a:xfrm>
          <a:prstGeom prst="rect">
            <a:avLst/>
          </a:prstGeom>
        </p:spPr>
      </p:pic>
      <p:sp>
        <p:nvSpPr>
          <p:cNvPr id="6" name="Rectangle 2">
            <a:extLst>
              <a:ext uri="{FF2B5EF4-FFF2-40B4-BE49-F238E27FC236}">
                <a16:creationId xmlns:a16="http://schemas.microsoft.com/office/drawing/2014/main" id="{57DB7587-4A04-499D-9877-56F14DFAC63E}"/>
              </a:ext>
            </a:extLst>
          </p:cNvPr>
          <p:cNvSpPr txBox="1">
            <a:spLocks noChangeArrowheads="1"/>
          </p:cNvSpPr>
          <p:nvPr/>
        </p:nvSpPr>
        <p:spPr bwMode="auto">
          <a:xfrm>
            <a:off x="3406316" y="150814"/>
            <a:ext cx="2331367" cy="6794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zh-CN" altLang="en-US" sz="3900" b="1" dirty="0">
                <a:ea typeface="华文新魏" pitchFamily="2" charset="-122"/>
              </a:rPr>
              <a:t>绪 论</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FB5C7048-D514-4682-BD01-ECA33317E7B5}"/>
              </a:ext>
            </a:extLst>
          </p:cNvPr>
          <p:cNvSpPr>
            <a:spLocks noGrp="1"/>
          </p:cNvSpPr>
          <p:nvPr>
            <p:ph type="sldNum" sz="quarter" idx="10"/>
          </p:nvPr>
        </p:nvSpPr>
        <p:spPr/>
        <p:txBody>
          <a:bodyPr/>
          <a:lstStyle/>
          <a:p>
            <a:pPr>
              <a:lnSpc>
                <a:spcPct val="120000"/>
              </a:lnSpc>
              <a:spcBef>
                <a:spcPct val="0"/>
              </a:spcBef>
              <a:defRPr/>
            </a:pPr>
            <a:fld id="{E6294A3D-99E3-46F9-A2C2-0ADF03FA7717}" type="slidenum">
              <a:rPr lang="zh-CN" altLang="en-US" smtClean="0"/>
              <a:pPr>
                <a:lnSpc>
                  <a:spcPct val="120000"/>
                </a:lnSpc>
                <a:spcBef>
                  <a:spcPct val="0"/>
                </a:spcBef>
                <a:defRPr/>
              </a:pPr>
              <a:t>6</a:t>
            </a:fld>
            <a:endParaRPr lang="en-US" altLang="zh-CN"/>
          </a:p>
        </p:txBody>
      </p:sp>
      <p:sp>
        <p:nvSpPr>
          <p:cNvPr id="11" name="Rectangle 13">
            <a:extLst>
              <a:ext uri="{FF2B5EF4-FFF2-40B4-BE49-F238E27FC236}">
                <a16:creationId xmlns:a16="http://schemas.microsoft.com/office/drawing/2014/main" id="{321C17FC-B019-41D7-A16B-E97525B1B857}"/>
              </a:ext>
            </a:extLst>
          </p:cNvPr>
          <p:cNvSpPr>
            <a:spLocks noChangeArrowheads="1"/>
          </p:cNvSpPr>
          <p:nvPr/>
        </p:nvSpPr>
        <p:spPr bwMode="auto">
          <a:xfrm>
            <a:off x="2334816" y="1694410"/>
            <a:ext cx="5112568" cy="4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20000"/>
              </a:lnSpc>
              <a:spcBef>
                <a:spcPct val="0"/>
              </a:spcBef>
            </a:pPr>
            <a:r>
              <a:rPr lang="zh-CN" altLang="en-US" b="1" dirty="0">
                <a:latin typeface="仿宋" panose="02010609060101010101" pitchFamily="49" charset="-122"/>
                <a:ea typeface="仿宋" panose="02010609060101010101" pitchFamily="49" charset="-122"/>
              </a:rPr>
              <a:t>将人类的理想变为现实的实践活动。 </a:t>
            </a:r>
            <a:r>
              <a:rPr lang="zh-CN" altLang="en-US" dirty="0">
                <a:latin typeface="仿宋" panose="02010609060101010101" pitchFamily="49" charset="-122"/>
                <a:ea typeface="仿宋" panose="02010609060101010101" pitchFamily="49" charset="-122"/>
              </a:rPr>
              <a:t>　</a:t>
            </a:r>
            <a:endParaRPr lang="zh-CN" altLang="en-US" b="1" dirty="0">
              <a:latin typeface="仿宋" panose="02010609060101010101" pitchFamily="49" charset="-122"/>
              <a:ea typeface="仿宋" panose="02010609060101010101" pitchFamily="49" charset="-122"/>
            </a:endParaRPr>
          </a:p>
        </p:txBody>
      </p:sp>
      <p:sp>
        <p:nvSpPr>
          <p:cNvPr id="12" name="Rectangle 14">
            <a:extLst>
              <a:ext uri="{FF2B5EF4-FFF2-40B4-BE49-F238E27FC236}">
                <a16:creationId xmlns:a16="http://schemas.microsoft.com/office/drawing/2014/main" id="{1027EF51-B80D-4B3F-8567-8D3F8D4CF084}"/>
              </a:ext>
            </a:extLst>
          </p:cNvPr>
          <p:cNvSpPr>
            <a:spLocks noChangeArrowheads="1"/>
          </p:cNvSpPr>
          <p:nvPr/>
        </p:nvSpPr>
        <p:spPr bwMode="auto">
          <a:xfrm>
            <a:off x="457200" y="1622372"/>
            <a:ext cx="1980029" cy="576120"/>
          </a:xfrm>
          <a:prstGeom prst="rect">
            <a:avLst/>
          </a:prstGeom>
          <a:noFill/>
          <a:ln w="9525">
            <a:noFill/>
            <a:miter lim="800000"/>
            <a:headEnd/>
            <a:tailEnd/>
          </a:ln>
          <a:effectLst/>
        </p:spPr>
        <p:txBody>
          <a:bodyPr wrap="none">
            <a:spAutoFit/>
          </a:bodyPr>
          <a:lstStyle/>
          <a:p>
            <a:pPr>
              <a:lnSpc>
                <a:spcPct val="120000"/>
              </a:lnSpc>
              <a:spcBef>
                <a:spcPct val="0"/>
              </a:spcBef>
              <a:defRPr/>
            </a:pPr>
            <a:r>
              <a:rPr lang="zh-CN" altLang="en-US" sz="2800" b="1" dirty="0">
                <a:solidFill>
                  <a:srgbClr val="CC3300"/>
                </a:solidFill>
              </a:rPr>
              <a:t>广义概念：</a:t>
            </a:r>
          </a:p>
        </p:txBody>
      </p:sp>
      <p:sp>
        <p:nvSpPr>
          <p:cNvPr id="13" name="Rectangle 15">
            <a:extLst>
              <a:ext uri="{FF2B5EF4-FFF2-40B4-BE49-F238E27FC236}">
                <a16:creationId xmlns:a16="http://schemas.microsoft.com/office/drawing/2014/main" id="{EE93088F-16B6-4191-9EF0-0E9268D4CE66}"/>
              </a:ext>
            </a:extLst>
          </p:cNvPr>
          <p:cNvSpPr>
            <a:spLocks noChangeArrowheads="1"/>
          </p:cNvSpPr>
          <p:nvPr/>
        </p:nvSpPr>
        <p:spPr bwMode="auto">
          <a:xfrm>
            <a:off x="452760" y="2120438"/>
            <a:ext cx="1980029" cy="576120"/>
          </a:xfrm>
          <a:prstGeom prst="rect">
            <a:avLst/>
          </a:prstGeom>
          <a:noFill/>
          <a:ln w="9525">
            <a:noFill/>
            <a:miter lim="800000"/>
            <a:headEnd/>
            <a:tailEnd/>
          </a:ln>
          <a:effectLst/>
        </p:spPr>
        <p:txBody>
          <a:bodyPr wrap="none">
            <a:spAutoFit/>
          </a:bodyPr>
          <a:lstStyle/>
          <a:p>
            <a:pPr>
              <a:lnSpc>
                <a:spcPct val="120000"/>
              </a:lnSpc>
              <a:spcBef>
                <a:spcPct val="0"/>
              </a:spcBef>
              <a:defRPr/>
            </a:pPr>
            <a:r>
              <a:rPr lang="zh-CN" altLang="en-US" sz="2800" b="1" dirty="0">
                <a:solidFill>
                  <a:srgbClr val="CC3300"/>
                </a:solidFill>
                <a:ea typeface="华文新魏" pitchFamily="2" charset="-122"/>
              </a:rPr>
              <a:t>狭义概念</a:t>
            </a:r>
            <a:r>
              <a:rPr lang="zh-CN" altLang="en-US" sz="2800" b="1" dirty="0">
                <a:solidFill>
                  <a:srgbClr val="CC3300"/>
                </a:solidFill>
              </a:rPr>
              <a:t>：</a:t>
            </a:r>
          </a:p>
        </p:txBody>
      </p:sp>
      <p:sp>
        <p:nvSpPr>
          <p:cNvPr id="14" name="Rectangle 16">
            <a:extLst>
              <a:ext uri="{FF2B5EF4-FFF2-40B4-BE49-F238E27FC236}">
                <a16:creationId xmlns:a16="http://schemas.microsoft.com/office/drawing/2014/main" id="{B9B395C0-F85A-4421-AAD9-1195F19B70A6}"/>
              </a:ext>
            </a:extLst>
          </p:cNvPr>
          <p:cNvSpPr>
            <a:spLocks noChangeArrowheads="1"/>
          </p:cNvSpPr>
          <p:nvPr/>
        </p:nvSpPr>
        <p:spPr bwMode="auto">
          <a:xfrm>
            <a:off x="2334816" y="2209951"/>
            <a:ext cx="6192688" cy="136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ea typeface="宋体" panose="02010600030101010101" pitchFamily="2" charset="-122"/>
              </a:defRPr>
            </a:lvl1pPr>
            <a:lvl2pPr marL="742950" indent="-285750" eaLnBrk="0" hangingPunct="0">
              <a:defRPr kumimoji="1" sz="2400">
                <a:solidFill>
                  <a:schemeClr val="tx1"/>
                </a:solidFill>
                <a:latin typeface="Times New Roman" panose="02020603050405020304" pitchFamily="18" charset="0"/>
                <a:ea typeface="宋体" panose="02010600030101010101" pitchFamily="2" charset="-122"/>
              </a:defRPr>
            </a:lvl2pPr>
            <a:lvl3pPr marL="1143000" indent="-228600" eaLnBrk="0" hangingPunct="0">
              <a:defRPr kumimoji="1" sz="2400">
                <a:solidFill>
                  <a:schemeClr val="tx1"/>
                </a:solidFill>
                <a:latin typeface="Times New Roman" panose="02020603050405020304" pitchFamily="18" charset="0"/>
                <a:ea typeface="宋体" panose="02010600030101010101" pitchFamily="2" charset="-122"/>
              </a:defRPr>
            </a:lvl3pPr>
            <a:lvl4pPr marL="1600200" indent="-228600" eaLnBrk="0" hangingPunct="0">
              <a:defRPr kumimoji="1" sz="2400">
                <a:solidFill>
                  <a:schemeClr val="tx1"/>
                </a:solidFill>
                <a:latin typeface="Times New Roman" panose="02020603050405020304" pitchFamily="18" charset="0"/>
                <a:ea typeface="宋体" panose="02010600030101010101" pitchFamily="2" charset="-122"/>
              </a:defRPr>
            </a:lvl4pPr>
            <a:lvl5pPr marL="2057400" indent="-228600" eaLnBrk="0" hangingPunct="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just" eaLnBrk="1" hangingPunct="1">
              <a:lnSpc>
                <a:spcPct val="120000"/>
              </a:lnSpc>
              <a:spcBef>
                <a:spcPct val="0"/>
              </a:spcBef>
            </a:pPr>
            <a:r>
              <a:rPr lang="zh-CN" altLang="en-US" b="1" dirty="0">
                <a:latin typeface="仿宋" panose="02010609060101010101" pitchFamily="49" charset="-122"/>
                <a:ea typeface="仿宋" panose="02010609060101010101" pitchFamily="49" charset="-122"/>
              </a:rPr>
              <a:t>完成满足一定客观需求的技术系统的活动，该技术系统包括图纸、软件程序、其它技术文档等。</a:t>
            </a:r>
          </a:p>
        </p:txBody>
      </p:sp>
      <p:sp>
        <p:nvSpPr>
          <p:cNvPr id="24" name="Rectangle 2">
            <a:extLst>
              <a:ext uri="{FF2B5EF4-FFF2-40B4-BE49-F238E27FC236}">
                <a16:creationId xmlns:a16="http://schemas.microsoft.com/office/drawing/2014/main" id="{766A4017-5BA9-46A0-A743-4C53F2344E4D}"/>
              </a:ext>
            </a:extLst>
          </p:cNvPr>
          <p:cNvSpPr txBox="1">
            <a:spLocks noChangeArrowheads="1"/>
          </p:cNvSpPr>
          <p:nvPr/>
        </p:nvSpPr>
        <p:spPr bwMode="auto">
          <a:xfrm>
            <a:off x="273994" y="1052078"/>
            <a:ext cx="2569814"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一</a:t>
            </a:r>
            <a:r>
              <a:rPr lang="zh-CN" altLang="en-US" sz="2800" b="1" dirty="0">
                <a:ea typeface="华文新魏" pitchFamily="2" charset="-122"/>
              </a:rPr>
              <a:t>、定义</a:t>
            </a:r>
          </a:p>
        </p:txBody>
      </p:sp>
      <p:pic>
        <p:nvPicPr>
          <p:cNvPr id="29" name="Picture 6" descr="shenliu017">
            <a:extLst>
              <a:ext uri="{FF2B5EF4-FFF2-40B4-BE49-F238E27FC236}">
                <a16:creationId xmlns:a16="http://schemas.microsoft.com/office/drawing/2014/main" id="{E8C21108-3383-49AC-A63C-B6E13F8D83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1340" y="3560499"/>
            <a:ext cx="6161319" cy="2881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5234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linds(horizontal)">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297BC88D-7326-49CB-AC3C-CB518101BCC4}"/>
              </a:ext>
            </a:extLst>
          </p:cNvPr>
          <p:cNvSpPr>
            <a:spLocks noGrp="1"/>
          </p:cNvSpPr>
          <p:nvPr>
            <p:ph type="sldNum" sz="quarter" idx="12"/>
          </p:nvPr>
        </p:nvSpPr>
        <p:spPr/>
        <p:txBody>
          <a:bodyPr/>
          <a:lstStyle/>
          <a:p>
            <a:pPr>
              <a:defRPr/>
            </a:pPr>
            <a:fld id="{E6294A3D-99E3-46F9-A2C2-0ADF03FA7717}" type="slidenum">
              <a:rPr lang="zh-CN" altLang="en-US" smtClean="0"/>
              <a:pPr>
                <a:defRPr/>
              </a:pPr>
              <a:t>7</a:t>
            </a:fld>
            <a:endParaRPr lang="en-US" altLang="zh-CN"/>
          </a:p>
        </p:txBody>
      </p:sp>
      <p:pic>
        <p:nvPicPr>
          <p:cNvPr id="4" name="图片 3">
            <a:extLst>
              <a:ext uri="{FF2B5EF4-FFF2-40B4-BE49-F238E27FC236}">
                <a16:creationId xmlns:a16="http://schemas.microsoft.com/office/drawing/2014/main" id="{FE5E834A-6C18-4CAA-B9CA-ED7E539445D2}"/>
              </a:ext>
            </a:extLst>
          </p:cNvPr>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468059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9ECBD32-81E1-42D1-920C-2B31E2CA36BD}"/>
              </a:ext>
            </a:extLst>
          </p:cNvPr>
          <p:cNvPicPr>
            <a:picLocks noChangeAspect="1"/>
          </p:cNvPicPr>
          <p:nvPr/>
        </p:nvPicPr>
        <p:blipFill rotWithShape="1">
          <a:blip r:embed="rId3">
            <a:extLst>
              <a:ext uri="{28A0092B-C50C-407E-A947-70E740481C1C}">
                <a14:useLocalDpi xmlns:a14="http://schemas.microsoft.com/office/drawing/2010/main" val="0"/>
              </a:ext>
            </a:extLst>
          </a:blip>
          <a:srcRect t="19318"/>
          <a:stretch/>
        </p:blipFill>
        <p:spPr>
          <a:xfrm>
            <a:off x="-1569" y="0"/>
            <a:ext cx="4595711" cy="2780928"/>
          </a:xfrm>
          <a:prstGeom prst="rect">
            <a:avLst/>
          </a:prstGeom>
        </p:spPr>
      </p:pic>
      <p:sp>
        <p:nvSpPr>
          <p:cNvPr id="4" name="矩形 3">
            <a:extLst>
              <a:ext uri="{FF2B5EF4-FFF2-40B4-BE49-F238E27FC236}">
                <a16:creationId xmlns:a16="http://schemas.microsoft.com/office/drawing/2014/main" id="{2DF35B93-1986-4D7C-A9E1-51F945D12953}"/>
              </a:ext>
            </a:extLst>
          </p:cNvPr>
          <p:cNvSpPr/>
          <p:nvPr/>
        </p:nvSpPr>
        <p:spPr>
          <a:xfrm>
            <a:off x="0" y="2276872"/>
            <a:ext cx="9144000" cy="4496039"/>
          </a:xfrm>
          <a:prstGeom prst="rect">
            <a:avLst/>
          </a:prstGeom>
          <a:noFill/>
        </p:spPr>
        <p:txBody>
          <a:bodyPr wrap="square">
            <a:spAutoFit/>
          </a:bodyPr>
          <a:lstStyle/>
          <a:p>
            <a:pPr algn="just">
              <a:lnSpc>
                <a:spcPct val="120000"/>
              </a:lnSpc>
              <a:spcBef>
                <a:spcPts val="0"/>
              </a:spcBef>
            </a:pP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3</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）提出向下风振系数的概念与合理的取值范围，结合</a:t>
            </a:r>
            <a:r>
              <a:rPr lang="zh-CN" altLang="en-US"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风洞试验数据</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分别采用时域法与频域法计算风振系数。</a:t>
            </a:r>
            <a:endPar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endParaRPr>
          </a:p>
          <a:p>
            <a:pPr algn="just">
              <a:lnSpc>
                <a:spcPct val="120000"/>
              </a:lnSpc>
              <a:spcBef>
                <a:spcPts val="0"/>
              </a:spcBef>
            </a:pP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4</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）利用</a:t>
            </a:r>
            <a:r>
              <a:rPr lang="en-US" altLang="zh-CN"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ANSYS</a:t>
            </a:r>
            <a:r>
              <a:rPr lang="zh-CN" altLang="en-US"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软件与</a:t>
            </a:r>
            <a:r>
              <a:rPr lang="en-US" altLang="zh-CN"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Visual Basic</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等开发工具，开发了大跨度结构设计与优化功能模块，可以与</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ANSYS</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软件原有功能配合使用，实现了大跨度结构计算分析与设计技术的一体化。</a:t>
            </a:r>
            <a:endPar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endParaRPr>
          </a:p>
          <a:p>
            <a:pPr>
              <a:lnSpc>
                <a:spcPct val="120000"/>
              </a:lnSpc>
              <a:spcBef>
                <a:spcPts val="0"/>
              </a:spcBef>
            </a:pP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5</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）采用</a:t>
            </a:r>
            <a:r>
              <a:rPr lang="zh-CN" altLang="en-US"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动力弹塑性法与静力弹塑性法</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进行大跨度结构罕遇地震分析。</a:t>
            </a:r>
            <a:br>
              <a:rPr lang="zh-CN" altLang="en-US" sz="1600" dirty="0">
                <a:latin typeface="Times New Roman" panose="02020603050405020304" pitchFamily="18" charset="0"/>
                <a:ea typeface="仿宋" panose="02010609060101010101" pitchFamily="49" charset="-122"/>
                <a:cs typeface="Times New Roman" panose="02020603050405020304" pitchFamily="18" charset="0"/>
              </a:rPr>
            </a:b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6</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）提出</a:t>
            </a:r>
            <a:r>
              <a:rPr lang="zh-CN" altLang="en-US"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大跨度结构温度场计算</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的方法，合理确定钢结构在太阳辐射作用下的温升值。</a:t>
            </a:r>
            <a:br>
              <a:rPr lang="zh-CN" altLang="en-US" sz="1600" dirty="0">
                <a:latin typeface="Times New Roman" panose="02020603050405020304" pitchFamily="18" charset="0"/>
                <a:ea typeface="仿宋" panose="02010609060101010101" pitchFamily="49" charset="-122"/>
                <a:cs typeface="Times New Roman" panose="02020603050405020304" pitchFamily="18" charset="0"/>
              </a:rPr>
            </a:b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8</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）通过合理调整钢结构安装顺序，显著提高结构的抗震性能，节约了用钢量。</a:t>
            </a:r>
            <a:br>
              <a:rPr lang="zh-CN" altLang="en-US" sz="1600" dirty="0">
                <a:latin typeface="Times New Roman" panose="02020603050405020304" pitchFamily="18" charset="0"/>
                <a:ea typeface="仿宋" panose="02010609060101010101" pitchFamily="49" charset="-122"/>
                <a:cs typeface="Times New Roman" panose="02020603050405020304" pitchFamily="18" charset="0"/>
              </a:rPr>
            </a:b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9</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）提出焊接薄壁箱形构件的设计方法并运用于构件设计。</a:t>
            </a:r>
            <a:br>
              <a:rPr lang="zh-CN" altLang="en-US" sz="1600" dirty="0">
                <a:latin typeface="Times New Roman" panose="02020603050405020304" pitchFamily="18" charset="0"/>
                <a:ea typeface="仿宋" panose="02010609060101010101" pitchFamily="49" charset="-122"/>
                <a:cs typeface="Times New Roman" panose="02020603050405020304" pitchFamily="18" charset="0"/>
              </a:rPr>
            </a:b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11</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）提出薄壁弯扭箱形构件的设计方法并运用于扭曲构件设计。</a:t>
            </a:r>
            <a:br>
              <a:rPr lang="zh-CN" altLang="en-US" sz="1600" dirty="0">
                <a:latin typeface="Times New Roman" panose="02020603050405020304" pitchFamily="18" charset="0"/>
                <a:ea typeface="仿宋" panose="02010609060101010101" pitchFamily="49" charset="-122"/>
                <a:cs typeface="Times New Roman" panose="02020603050405020304" pitchFamily="18" charset="0"/>
              </a:rPr>
            </a:b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12</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）提出弯扭构件的空间坐标表示法并用于施工图设计。</a:t>
            </a:r>
            <a:br>
              <a:rPr lang="zh-CN" altLang="en-US" sz="1600" dirty="0">
                <a:latin typeface="Times New Roman" panose="02020603050405020304" pitchFamily="18" charset="0"/>
                <a:ea typeface="仿宋" panose="02010609060101010101" pitchFamily="49" charset="-122"/>
                <a:cs typeface="Times New Roman" panose="02020603050405020304" pitchFamily="18" charset="0"/>
              </a:rPr>
            </a:b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13</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）提出箱形截面桁架单</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K</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形、双弦杆</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KK</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形节点的设计方法，完成主桁架节点设计。</a:t>
            </a:r>
            <a:br>
              <a:rPr lang="zh-CN" altLang="en-US" sz="1600" dirty="0">
                <a:latin typeface="Times New Roman" panose="02020603050405020304" pitchFamily="18" charset="0"/>
                <a:ea typeface="仿宋" panose="02010609060101010101" pitchFamily="49" charset="-122"/>
                <a:cs typeface="Times New Roman" panose="02020603050405020304" pitchFamily="18" charset="0"/>
              </a:rPr>
            </a:b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14</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）提出桁架柱复杂节点的设计方法，完成桁架柱节点设计。</a:t>
            </a:r>
            <a:br>
              <a:rPr lang="zh-CN" altLang="en-US" sz="1600" dirty="0">
                <a:latin typeface="Times New Roman" panose="02020603050405020304" pitchFamily="18" charset="0"/>
                <a:ea typeface="仿宋" panose="02010609060101010101" pitchFamily="49" charset="-122"/>
                <a:cs typeface="Times New Roman" panose="02020603050405020304" pitchFamily="18" charset="0"/>
              </a:rPr>
            </a:b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15</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）在桁架柱转换部位采用大型多面体铸钢节点。</a:t>
            </a:r>
            <a:br>
              <a:rPr lang="zh-CN" altLang="en-US" sz="1600" dirty="0">
                <a:latin typeface="Times New Roman" panose="02020603050405020304" pitchFamily="18" charset="0"/>
                <a:ea typeface="仿宋" panose="02010609060101010101" pitchFamily="49" charset="-122"/>
                <a:cs typeface="Times New Roman" panose="02020603050405020304" pitchFamily="18" charset="0"/>
              </a:rPr>
            </a:b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16</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）提出大型柱脚－混凝土承台的成套设计方法，在此基础上完成桩基础、承台与柱脚的设计。</a:t>
            </a:r>
            <a:br>
              <a:rPr lang="zh-CN" altLang="en-US" sz="1600" dirty="0">
                <a:latin typeface="Times New Roman" panose="02020603050405020304" pitchFamily="18" charset="0"/>
                <a:ea typeface="仿宋" panose="02010609060101010101" pitchFamily="49" charset="-122"/>
                <a:cs typeface="Times New Roman" panose="02020603050405020304" pitchFamily="18" charset="0"/>
              </a:rPr>
            </a:b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17</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）提出对钢结构长效防腐涂装包括太阳反射吸收系数等在内的系列试验要求与全面性能指标。</a:t>
            </a:r>
            <a:endParaRPr lang="zh-CN" altLang="en-US" sz="1600" dirty="0">
              <a:latin typeface="Times New Roman" panose="02020603050405020304" pitchFamily="18" charset="0"/>
              <a:ea typeface="仿宋" panose="02010609060101010101" pitchFamily="49" charset="-122"/>
              <a:cs typeface="Times New Roman" panose="02020603050405020304" pitchFamily="18" charset="0"/>
            </a:endParaRPr>
          </a:p>
        </p:txBody>
      </p:sp>
      <p:sp>
        <p:nvSpPr>
          <p:cNvPr id="14" name="矩形 13">
            <a:extLst>
              <a:ext uri="{FF2B5EF4-FFF2-40B4-BE49-F238E27FC236}">
                <a16:creationId xmlns:a16="http://schemas.microsoft.com/office/drawing/2014/main" id="{62B1CA04-40D9-4B52-89A1-6CD41C671B5E}"/>
              </a:ext>
            </a:extLst>
          </p:cNvPr>
          <p:cNvSpPr/>
          <p:nvPr/>
        </p:nvSpPr>
        <p:spPr>
          <a:xfrm>
            <a:off x="4067944" y="144557"/>
            <a:ext cx="5076056" cy="2132315"/>
          </a:xfrm>
          <a:prstGeom prst="rect">
            <a:avLst/>
          </a:prstGeom>
          <a:noFill/>
        </p:spPr>
        <p:txBody>
          <a:bodyPr wrap="square">
            <a:spAutoFit/>
          </a:bodyPr>
          <a:lstStyle/>
          <a:p>
            <a:pPr algn="just">
              <a:lnSpc>
                <a:spcPct val="120000"/>
              </a:lnSpc>
              <a:spcBef>
                <a:spcPts val="0"/>
              </a:spcBef>
            </a:pP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1</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）在国内建筑行业首次采用</a:t>
            </a:r>
            <a:r>
              <a:rPr lang="en-US" altLang="zh-CN"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CATIA</a:t>
            </a:r>
            <a:r>
              <a:rPr lang="zh-CN" altLang="en-US"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软件</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，很好地解决了复杂空间结构、构件与节点的计算模型与施工图几何模型的建模问题。</a:t>
            </a:r>
            <a:endPar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endParaRPr>
          </a:p>
          <a:p>
            <a:pPr algn="just">
              <a:lnSpc>
                <a:spcPct val="120000"/>
              </a:lnSpc>
              <a:spcBef>
                <a:spcPts val="0"/>
              </a:spcBef>
            </a:pP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2</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）在工程中采用了高层建筑用</a:t>
            </a:r>
            <a:r>
              <a:rPr lang="zh-CN" altLang="en-US"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钢板</a:t>
            </a:r>
            <a:r>
              <a:rPr lang="en-US" altLang="zh-CN"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Q345GJ</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110mm</a:t>
            </a:r>
            <a:r>
              <a:rPr lang="zh-CN" altLang="en-US"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超厚</a:t>
            </a:r>
            <a:r>
              <a:rPr lang="en-US" altLang="zh-CN"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Q460</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高强钢板、</a:t>
            </a:r>
            <a:r>
              <a:rPr lang="en-US" altLang="zh-CN"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GS20Mn-5V</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铸钢等多种新型高性能钢材，根据重要性分别确定主次结构的材质要求，</a:t>
            </a:r>
            <a:r>
              <a:rPr lang="zh-CN" altLang="en-US" sz="1600" dirty="0">
                <a:solidFill>
                  <a:srgbClr val="C00000"/>
                </a:solidFill>
                <a:latin typeface="Times New Roman" panose="02020603050405020304" pitchFamily="18" charset="0"/>
                <a:ea typeface="仿宋" panose="02010609060101010101" pitchFamily="49" charset="-122"/>
                <a:cs typeface="Times New Roman" panose="02020603050405020304" pitchFamily="18" charset="0"/>
              </a:rPr>
              <a:t>有效控制用钢量</a:t>
            </a:r>
            <a:r>
              <a:rPr lang="zh-CN" altLang="en-US" sz="1600" dirty="0">
                <a:solidFill>
                  <a:srgbClr val="000000"/>
                </a:solidFill>
                <a:latin typeface="Times New Roman" panose="02020603050405020304" pitchFamily="18" charset="0"/>
                <a:ea typeface="仿宋" panose="02010609060101010101" pitchFamily="49" charset="-122"/>
                <a:cs typeface="Times New Roman" panose="02020603050405020304" pitchFamily="18" charset="0"/>
              </a:rPr>
              <a:t>。</a:t>
            </a:r>
            <a:endParaRPr lang="zh-CN" altLang="en-US" sz="1600" dirty="0">
              <a:latin typeface="Times New Roman" panose="02020603050405020304" pitchFamily="18" charset="0"/>
              <a:ea typeface="仿宋"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6673532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83018A42-A5CA-4A6B-BD6A-2FE9544451B5}"/>
              </a:ext>
            </a:extLst>
          </p:cNvPr>
          <p:cNvSpPr>
            <a:spLocks noGrp="1"/>
          </p:cNvSpPr>
          <p:nvPr>
            <p:ph type="sldNum" sz="quarter" idx="10"/>
          </p:nvPr>
        </p:nvSpPr>
        <p:spPr/>
        <p:txBody>
          <a:bodyPr/>
          <a:lstStyle/>
          <a:p>
            <a:pPr>
              <a:defRPr/>
            </a:pPr>
            <a:fld id="{E6294A3D-99E3-46F9-A2C2-0ADF03FA7717}" type="slidenum">
              <a:rPr lang="zh-CN" altLang="en-US" smtClean="0"/>
              <a:pPr>
                <a:defRPr/>
              </a:pPr>
              <a:t>9</a:t>
            </a:fld>
            <a:endParaRPr lang="en-US" altLang="zh-CN"/>
          </a:p>
        </p:txBody>
      </p:sp>
      <p:sp>
        <p:nvSpPr>
          <p:cNvPr id="20" name="Rectangle 2">
            <a:extLst>
              <a:ext uri="{FF2B5EF4-FFF2-40B4-BE49-F238E27FC236}">
                <a16:creationId xmlns:a16="http://schemas.microsoft.com/office/drawing/2014/main" id="{74BCFEE4-DB5D-4AF7-896E-EAB25A038EF4}"/>
              </a:ext>
            </a:extLst>
          </p:cNvPr>
          <p:cNvSpPr txBox="1">
            <a:spLocks noChangeArrowheads="1"/>
          </p:cNvSpPr>
          <p:nvPr/>
        </p:nvSpPr>
        <p:spPr bwMode="auto">
          <a:xfrm>
            <a:off x="273994" y="1052078"/>
            <a:ext cx="2569814" cy="6302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lnSpc>
                <a:spcPct val="120000"/>
              </a:lnSpc>
              <a:spcAft>
                <a:spcPts val="0"/>
              </a:spcAft>
              <a:buClrTx/>
              <a:buSzTx/>
              <a:buFontTx/>
            </a:pPr>
            <a:r>
              <a:rPr lang="zh-CN" altLang="en-US" sz="2800" dirty="0">
                <a:ea typeface="华文新魏" pitchFamily="2" charset="-122"/>
              </a:rPr>
              <a:t>二</a:t>
            </a:r>
            <a:r>
              <a:rPr lang="zh-CN" altLang="en-US" sz="2800" b="1" dirty="0">
                <a:ea typeface="华文新魏" pitchFamily="2" charset="-122"/>
              </a:rPr>
              <a:t>、内涵</a:t>
            </a:r>
          </a:p>
        </p:txBody>
      </p:sp>
      <p:sp>
        <p:nvSpPr>
          <p:cNvPr id="21" name="Text Box 4">
            <a:extLst>
              <a:ext uri="{FF2B5EF4-FFF2-40B4-BE49-F238E27FC236}">
                <a16:creationId xmlns:a16="http://schemas.microsoft.com/office/drawing/2014/main" id="{5BD5445C-BA5F-41A3-ADA1-9BA55B15B7DE}"/>
              </a:ext>
            </a:extLst>
          </p:cNvPr>
          <p:cNvSpPr txBox="1">
            <a:spLocks noChangeArrowheads="1"/>
          </p:cNvSpPr>
          <p:nvPr/>
        </p:nvSpPr>
        <p:spPr bwMode="auto">
          <a:xfrm>
            <a:off x="467518" y="1772816"/>
            <a:ext cx="8208963" cy="2337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ea typeface="宋体" panose="02010600030101010101" pitchFamily="2" charset="-122"/>
              </a:defRPr>
            </a:lvl1pPr>
            <a:lvl2pPr marL="742950" indent="-285750">
              <a:spcBef>
                <a:spcPct val="20000"/>
              </a:spcBef>
              <a:buClr>
                <a:schemeClr val="tx1"/>
              </a:buClr>
              <a:buChar char="•"/>
              <a:defRPr sz="2800">
                <a:solidFill>
                  <a:schemeClr val="tx1"/>
                </a:solidFill>
                <a:latin typeface="Verdana" panose="020B0604030504040204" pitchFamily="34" charset="0"/>
                <a:ea typeface="宋体" panose="02010600030101010101" pitchFamily="2" charset="-122"/>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ea typeface="宋体" panose="02010600030101010101" pitchFamily="2" charset="-122"/>
              </a:defRPr>
            </a:lvl3pPr>
            <a:lvl4pPr marL="1600200" indent="-228600">
              <a:spcBef>
                <a:spcPct val="20000"/>
              </a:spcBef>
              <a:buClr>
                <a:schemeClr val="tx2"/>
              </a:buClr>
              <a:buChar char="•"/>
              <a:defRPr sz="2000">
                <a:solidFill>
                  <a:schemeClr val="tx1"/>
                </a:solidFill>
                <a:latin typeface="Verdana" panose="020B0604030504040204" pitchFamily="34" charset="0"/>
                <a:ea typeface="宋体" panose="02010600030101010101" pitchFamily="2" charset="-122"/>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宋体" panose="02010600030101010101" pitchFamily="2" charset="-122"/>
              </a:defRPr>
            </a:lvl9pPr>
          </a:lstStyle>
          <a:p>
            <a:pPr marL="342900" indent="-342900" algn="just" eaLnBrk="1" hangingPunct="1">
              <a:lnSpc>
                <a:spcPct val="125000"/>
              </a:lnSpc>
              <a:spcBef>
                <a:spcPts val="1200"/>
              </a:spcBef>
              <a:buClr>
                <a:schemeClr val="folHlink"/>
              </a:buClr>
              <a:buSzPct val="85000"/>
              <a:buFont typeface="Wingdings" panose="05000000000000000000" pitchFamily="2" charset="2"/>
              <a:buChar char=""/>
            </a:pPr>
            <a:r>
              <a:rPr kumimoji="1" lang="zh-CN" altLang="en-US" sz="2400" dirty="0">
                <a:solidFill>
                  <a:srgbClr val="FF0000"/>
                </a:solidFill>
                <a:latin typeface="仿宋" panose="02010609060101010101" pitchFamily="49" charset="-122"/>
                <a:ea typeface="仿宋" panose="02010609060101010101" pitchFamily="49" charset="-122"/>
              </a:rPr>
              <a:t>需求</a:t>
            </a:r>
            <a:r>
              <a:rPr kumimoji="1" lang="zh-CN" altLang="en-US" sz="2400" dirty="0">
                <a:latin typeface="仿宋" panose="02010609060101010101" pitchFamily="49" charset="-122"/>
                <a:ea typeface="仿宋" panose="02010609060101010101" pitchFamily="49" charset="-122"/>
              </a:rPr>
              <a:t>是设计的动力源泉；</a:t>
            </a:r>
            <a:endParaRPr kumimoji="1" lang="en-US" altLang="zh-CN" sz="2400" dirty="0">
              <a:latin typeface="仿宋" panose="02010609060101010101" pitchFamily="49" charset="-122"/>
              <a:ea typeface="仿宋" panose="02010609060101010101" pitchFamily="49" charset="-122"/>
            </a:endParaRPr>
          </a:p>
          <a:p>
            <a:pPr marL="342900" indent="-342900" algn="just" eaLnBrk="1" hangingPunct="1">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设计的本质是</a:t>
            </a:r>
            <a:r>
              <a:rPr kumimoji="1" lang="zh-CN" altLang="en-US" sz="2400" dirty="0">
                <a:solidFill>
                  <a:srgbClr val="FF0000"/>
                </a:solidFill>
                <a:latin typeface="仿宋" panose="02010609060101010101" pitchFamily="49" charset="-122"/>
                <a:ea typeface="仿宋" panose="02010609060101010101" pitchFamily="49" charset="-122"/>
              </a:rPr>
              <a:t>创造性</a:t>
            </a:r>
            <a:r>
              <a:rPr kumimoji="1" lang="zh-CN" altLang="en-US" sz="2400" dirty="0">
                <a:latin typeface="仿宋" panose="02010609060101010101" pitchFamily="49" charset="-122"/>
                <a:ea typeface="仿宋" panose="02010609060101010101" pitchFamily="49" charset="-122"/>
              </a:rPr>
              <a:t>的；</a:t>
            </a:r>
          </a:p>
          <a:p>
            <a:pPr marL="342900" indent="-342900" algn="just" eaLnBrk="1" hangingPunct="1">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设计是</a:t>
            </a:r>
            <a:r>
              <a:rPr kumimoji="1" lang="zh-CN" altLang="en-US" sz="2400" dirty="0">
                <a:solidFill>
                  <a:srgbClr val="FF0000"/>
                </a:solidFill>
                <a:latin typeface="仿宋" panose="02010609060101010101" pitchFamily="49" charset="-122"/>
                <a:ea typeface="仿宋" panose="02010609060101010101" pitchFamily="49" charset="-122"/>
              </a:rPr>
              <a:t>先进生产力</a:t>
            </a:r>
            <a:r>
              <a:rPr kumimoji="1" lang="zh-CN" altLang="en-US" sz="2400" dirty="0">
                <a:latin typeface="仿宋" panose="02010609060101010101" pitchFamily="49" charset="-122"/>
                <a:ea typeface="仿宋" panose="02010609060101010101" pitchFamily="49" charset="-122"/>
              </a:rPr>
              <a:t>的代表；</a:t>
            </a:r>
          </a:p>
          <a:p>
            <a:pPr marL="342900" indent="-342900" algn="just" eaLnBrk="1" hangingPunct="1">
              <a:lnSpc>
                <a:spcPct val="125000"/>
              </a:lnSpc>
              <a:spcBef>
                <a:spcPts val="1200"/>
              </a:spcBef>
              <a:buClr>
                <a:schemeClr val="folHlink"/>
              </a:buClr>
              <a:buSzPct val="85000"/>
              <a:buFont typeface="Wingdings" panose="05000000000000000000" pitchFamily="2" charset="2"/>
              <a:buChar char=""/>
            </a:pPr>
            <a:r>
              <a:rPr kumimoji="1" lang="zh-CN" altLang="en-US" sz="2400" dirty="0">
                <a:latin typeface="仿宋" panose="02010609060101010101" pitchFamily="49" charset="-122"/>
                <a:ea typeface="仿宋" panose="02010609060101010101" pitchFamily="49" charset="-122"/>
              </a:rPr>
              <a:t>设计是以</a:t>
            </a:r>
            <a:r>
              <a:rPr kumimoji="1" lang="zh-CN" altLang="en-US" sz="2400" dirty="0">
                <a:solidFill>
                  <a:srgbClr val="FF0000"/>
                </a:solidFill>
                <a:latin typeface="仿宋" panose="02010609060101010101" pitchFamily="49" charset="-122"/>
                <a:ea typeface="仿宋" panose="02010609060101010101" pitchFamily="49" charset="-122"/>
              </a:rPr>
              <a:t>技术性、经济性、社会性、艺术性</a:t>
            </a:r>
            <a:r>
              <a:rPr kumimoji="1" lang="zh-CN" altLang="en-US" sz="2400" dirty="0">
                <a:latin typeface="仿宋" panose="02010609060101010101" pitchFamily="49" charset="-122"/>
                <a:ea typeface="仿宋" panose="02010609060101010101" pitchFamily="49" charset="-122"/>
              </a:rPr>
              <a:t>为目标。</a:t>
            </a:r>
          </a:p>
        </p:txBody>
      </p:sp>
    </p:spTree>
    <p:extLst>
      <p:ext uri="{BB962C8B-B14F-4D97-AF65-F5344CB8AC3E}">
        <p14:creationId xmlns:p14="http://schemas.microsoft.com/office/powerpoint/2010/main" val="364681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wipe(left)">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wipe(left)">
                                      <p:cBhvr>
                                        <p:cTn id="12" dur="500"/>
                                        <p:tgtEl>
                                          <p:spTgt spid="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
                                            <p:txEl>
                                              <p:pRg st="2" end="2"/>
                                            </p:txEl>
                                          </p:spTgt>
                                        </p:tgtEl>
                                        <p:attrNameLst>
                                          <p:attrName>style.visibility</p:attrName>
                                        </p:attrNameLst>
                                      </p:cBhvr>
                                      <p:to>
                                        <p:strVal val="visible"/>
                                      </p:to>
                                    </p:set>
                                    <p:animEffect transition="in" filter="wipe(left)">
                                      <p:cBhvr>
                                        <p:cTn id="17" dur="500"/>
                                        <p:tgtEl>
                                          <p:spTgt spid="2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
                                            <p:txEl>
                                              <p:pRg st="3" end="3"/>
                                            </p:txEl>
                                          </p:spTgt>
                                        </p:tgtEl>
                                        <p:attrNameLst>
                                          <p:attrName>style.visibility</p:attrName>
                                        </p:attrNameLst>
                                      </p:cBhvr>
                                      <p:to>
                                        <p:strVal val="visible"/>
                                      </p:to>
                                    </p:set>
                                    <p:animEffect transition="in" filter="wipe(left)">
                                      <p:cBhvr>
                                        <p:cTn id="22" dur="500"/>
                                        <p:tgtEl>
                                          <p:spTgt spid="2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1.绪论"/>
</p:tagLst>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CDESIGNJ</Template>
  <TotalTime>9974</TotalTime>
  <Words>2374</Words>
  <Application>Microsoft Office PowerPoint</Application>
  <PresentationFormat>全屏显示(4:3)</PresentationFormat>
  <Paragraphs>249</Paragraphs>
  <Slides>48</Slides>
  <Notes>15</Notes>
  <HiddenSlides>0</HiddenSlides>
  <MMClips>3</MMClips>
  <ScaleCrop>false</ScaleCrop>
  <HeadingPairs>
    <vt:vector size="8" baseType="variant">
      <vt:variant>
        <vt:lpstr>已用的字体</vt:lpstr>
      </vt:variant>
      <vt:variant>
        <vt:i4>17</vt:i4>
      </vt:variant>
      <vt:variant>
        <vt:lpstr>主题</vt:lpstr>
      </vt:variant>
      <vt:variant>
        <vt:i4>1</vt:i4>
      </vt:variant>
      <vt:variant>
        <vt:lpstr>嵌入 OLE 服务器</vt:lpstr>
      </vt:variant>
      <vt:variant>
        <vt:i4>2</vt:i4>
      </vt:variant>
      <vt:variant>
        <vt:lpstr>幻灯片标题</vt:lpstr>
      </vt:variant>
      <vt:variant>
        <vt:i4>48</vt:i4>
      </vt:variant>
    </vt:vector>
  </HeadingPairs>
  <TitlesOfParts>
    <vt:vector size="68" baseType="lpstr">
      <vt:lpstr>等线</vt:lpstr>
      <vt:lpstr>等线 Light</vt:lpstr>
      <vt:lpstr>方正姚体</vt:lpstr>
      <vt:lpstr>仿宋</vt:lpstr>
      <vt:lpstr>黑体</vt:lpstr>
      <vt:lpstr>华文楷体</vt:lpstr>
      <vt:lpstr>华文新魏</vt:lpstr>
      <vt:lpstr>华文中宋</vt:lpstr>
      <vt:lpstr>宋体</vt:lpstr>
      <vt:lpstr>Arial</vt:lpstr>
      <vt:lpstr>Arial</vt:lpstr>
      <vt:lpstr>Impact</vt:lpstr>
      <vt:lpstr>Tahoma</vt:lpstr>
      <vt:lpstr>Times New Roman</vt:lpstr>
      <vt:lpstr>Verdana</vt:lpstr>
      <vt:lpstr>Wingdings</vt:lpstr>
      <vt:lpstr>Wingdings 2</vt:lpstr>
      <vt:lpstr>自定义设计方案</vt:lpstr>
      <vt:lpstr>Equation</vt:lpstr>
      <vt:lpstr>Microsoft Visio 2003-2010 绘图</vt:lpstr>
      <vt:lpstr>PowerPoint 演示文稿</vt:lpstr>
      <vt:lpstr>课程简介</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第三节 教学与管理</vt:lpstr>
    </vt:vector>
  </TitlesOfParts>
  <Company>unit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1.绪论</dc:title>
  <dc:creator>KIN</dc:creator>
  <cp:lastModifiedBy>wangjian</cp:lastModifiedBy>
  <cp:revision>389</cp:revision>
  <dcterms:created xsi:type="dcterms:W3CDTF">2006-08-13T13:08:36Z</dcterms:created>
  <dcterms:modified xsi:type="dcterms:W3CDTF">2021-04-01T02:35:28Z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