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48" r:id="rId3"/>
    <p:sldId id="290" r:id="rId5"/>
    <p:sldId id="318" r:id="rId6"/>
    <p:sldId id="275" r:id="rId7"/>
    <p:sldId id="471" r:id="rId8"/>
    <p:sldId id="433" r:id="rId9"/>
    <p:sldId id="469" r:id="rId10"/>
    <p:sldId id="452" r:id="rId11"/>
    <p:sldId id="437" r:id="rId12"/>
    <p:sldId id="342" r:id="rId13"/>
    <p:sldId id="337" r:id="rId14"/>
    <p:sldId id="472" r:id="rId15"/>
    <p:sldId id="343" r:id="rId16"/>
    <p:sldId id="425" r:id="rId17"/>
    <p:sldId id="345" r:id="rId18"/>
    <p:sldId id="473" r:id="rId19"/>
    <p:sldId id="346" r:id="rId20"/>
    <p:sldId id="439" r:id="rId21"/>
    <p:sldId id="344" r:id="rId22"/>
    <p:sldId id="347" r:id="rId23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3A0000"/>
    <a:srgbClr val="E6E6E6"/>
    <a:srgbClr val="FFFFF5"/>
    <a:srgbClr val="FF3300"/>
    <a:srgbClr val="740000"/>
    <a:srgbClr val="360406"/>
    <a:srgbClr val="FFFFFF"/>
    <a:srgbClr val="FFAFAF"/>
    <a:srgbClr val="FFF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91" autoAdjust="0"/>
    <p:restoredTop sz="94660"/>
  </p:normalViewPr>
  <p:slideViewPr>
    <p:cSldViewPr snapToGrid="0">
      <p:cViewPr varScale="1">
        <p:scale>
          <a:sx n="87" d="100"/>
          <a:sy n="87" d="100"/>
        </p:scale>
        <p:origin x="7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2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F5209-0E59-47E3-94FB-8244B88A9ED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38351-C66D-4B23-8094-EFC0B8112AD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8351-C66D-4B23-8094-EFC0B8112A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5BEA4-EF49-4A8F-A056-933ADDBC73E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5C35-80D8-4ADA-8743-957172EB84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05C35-80D8-4ADA-8743-957172EB84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38351-C66D-4B23-8094-EFC0B8112A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6_final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2541" y="2859"/>
            <a:ext cx="12186917" cy="6855141"/>
          </a:xfrm>
          <a:prstGeom prst="rect">
            <a:avLst/>
          </a:prstGeom>
        </p:spPr>
      </p:pic>
      <p:sp>
        <p:nvSpPr>
          <p:cNvPr id="17" name="D"/>
          <p:cNvSpPr/>
          <p:nvPr userDrawn="1"/>
        </p:nvSpPr>
        <p:spPr>
          <a:xfrm flipV="1">
            <a:off x="12858750" y="7100887"/>
            <a:ext cx="61913" cy="6191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>
            <a:off x="2540" y="3237732"/>
            <a:ext cx="12189459" cy="36202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6_final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2542" y="0"/>
            <a:ext cx="12186917" cy="6855141"/>
          </a:xfrm>
          <a:prstGeom prst="rect">
            <a:avLst/>
          </a:prstGeom>
        </p:spPr>
      </p:pic>
      <p:sp>
        <p:nvSpPr>
          <p:cNvPr id="17" name="D"/>
          <p:cNvSpPr/>
          <p:nvPr userDrawn="1"/>
        </p:nvSpPr>
        <p:spPr>
          <a:xfrm flipV="1">
            <a:off x="12858750" y="7100887"/>
            <a:ext cx="61913" cy="6191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110490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solidFill>
            <a:srgbClr val="FFFFF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1079501"/>
            <a:ext cx="12192000" cy="5778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>
            <a:off x="371807" y="128927"/>
            <a:ext cx="828343" cy="769258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/>
        </p:nvSpPr>
        <p:spPr>
          <a:xfrm>
            <a:off x="1200150" y="297714"/>
            <a:ext cx="704088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lnSpc>
                <a:spcPct val="120000"/>
              </a:lnSpc>
              <a:defRPr sz="3000" b="1">
                <a:gradFill>
                  <a:gsLst>
                    <a:gs pos="24000">
                      <a:schemeClr val="accent1">
                        <a:lumMod val="5000"/>
                        <a:lumOff val="95000"/>
                      </a:schemeClr>
                    </a:gs>
                    <a:gs pos="82000">
                      <a:srgbClr val="FFFF00"/>
                    </a:gs>
                  </a:gsLst>
                  <a:lin ang="5400000" scaled="1"/>
                </a:gradFill>
                <a:effectLst>
                  <a:glow rad="127000">
                    <a:srgbClr val="2E0000">
                      <a:alpha val="55000"/>
                    </a:srgbClr>
                  </a:glow>
                </a:effectLst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zh-CN" altLang="en-US" sz="3000" dirty="0">
                <a:gradFill>
                  <a:gsLst>
                    <a:gs pos="24000">
                      <a:srgbClr val="4472C4">
                        <a:lumMod val="5000"/>
                        <a:lumOff val="95000"/>
                      </a:srgbClr>
                    </a:gs>
                    <a:gs pos="82000">
                      <a:srgbClr val="FFFF00"/>
                    </a:gs>
                  </a:gsLst>
                  <a:lin ang="5400000" scaled="1"/>
                </a:gradFill>
                <a:effectLst>
                  <a:glow rad="76200">
                    <a:srgbClr val="7E0000">
                      <a:alpha val="49804"/>
                    </a:srgbClr>
                  </a:glow>
                </a:effectLst>
                <a:latin typeface="Arial" panose="020B0604020202020204"/>
                <a:ea typeface="微软雅黑" panose="020B0503020204020204" pitchFamily="34" charset="-122"/>
                <a:sym typeface="+mn-lt"/>
              </a:rPr>
              <a:t>深刻领会什么是共产党员的先锋模范作用</a:t>
            </a:r>
            <a:endParaRPr lang="en-US" sz="3000" dirty="0">
              <a:gradFill>
                <a:gsLst>
                  <a:gs pos="24000">
                    <a:srgbClr val="4472C4">
                      <a:lumMod val="5000"/>
                      <a:lumOff val="95000"/>
                    </a:srgbClr>
                  </a:gs>
                  <a:gs pos="82000">
                    <a:srgbClr val="FFFF00"/>
                  </a:gs>
                </a:gsLst>
                <a:lin ang="5400000" scaled="1"/>
              </a:gradFill>
              <a:effectLst>
                <a:glow rad="76200">
                  <a:srgbClr val="7E0000">
                    <a:alpha val="49804"/>
                  </a:srgbClr>
                </a:glow>
              </a:effectLst>
              <a:latin typeface="Arial" panose="020B0604020202020204"/>
              <a:ea typeface="微软雅黑" panose="020B0503020204020204" pitchFamily="34" charset="-122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110490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solidFill>
            <a:srgbClr val="FFFFF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1079501"/>
            <a:ext cx="12192000" cy="5778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>
            <a:off x="371807" y="128927"/>
            <a:ext cx="828343" cy="769258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/>
        </p:nvSpPr>
        <p:spPr>
          <a:xfrm>
            <a:off x="1200150" y="297714"/>
            <a:ext cx="71096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lnSpc>
                <a:spcPct val="120000"/>
              </a:lnSpc>
              <a:defRPr sz="3000" b="1">
                <a:gradFill>
                  <a:gsLst>
                    <a:gs pos="24000">
                      <a:schemeClr val="accent1">
                        <a:lumMod val="5000"/>
                        <a:lumOff val="95000"/>
                      </a:schemeClr>
                    </a:gs>
                    <a:gs pos="82000">
                      <a:srgbClr val="FFFF00"/>
                    </a:gs>
                  </a:gsLst>
                  <a:lin ang="5400000" scaled="1"/>
                </a:gradFill>
                <a:effectLst>
                  <a:glow rad="127000">
                    <a:srgbClr val="2E0000">
                      <a:alpha val="55000"/>
                    </a:srgbClr>
                  </a:glow>
                </a:effectLst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zh-CN" altLang="en-US" sz="3000" dirty="0">
                <a:gradFill>
                  <a:gsLst>
                    <a:gs pos="24000">
                      <a:srgbClr val="4472C4">
                        <a:lumMod val="5000"/>
                        <a:lumOff val="95000"/>
                      </a:srgbClr>
                    </a:gs>
                    <a:gs pos="82000">
                      <a:srgbClr val="FFFF00"/>
                    </a:gs>
                  </a:gsLst>
                  <a:lin ang="5400000" scaled="1"/>
                </a:gradFill>
                <a:effectLst>
                  <a:glow rad="76200">
                    <a:srgbClr val="7E0000">
                      <a:alpha val="49804"/>
                    </a:srgbClr>
                  </a:glow>
                </a:effectLst>
                <a:latin typeface="Arial" panose="020B0604020202020204"/>
                <a:ea typeface="微软雅黑" panose="020B0503020204020204" pitchFamily="34" charset="-122"/>
                <a:sym typeface="+mn-lt"/>
              </a:rPr>
              <a:t>战“疫”一线对党员先锋模范作用的要求</a:t>
            </a:r>
            <a:endParaRPr lang="en-US" sz="3000" dirty="0">
              <a:gradFill>
                <a:gsLst>
                  <a:gs pos="24000">
                    <a:srgbClr val="4472C4">
                      <a:lumMod val="5000"/>
                      <a:lumOff val="95000"/>
                    </a:srgbClr>
                  </a:gs>
                  <a:gs pos="82000">
                    <a:srgbClr val="FFFF00"/>
                  </a:gs>
                </a:gsLst>
                <a:lin ang="5400000" scaled="1"/>
              </a:gradFill>
              <a:effectLst>
                <a:glow rad="76200">
                  <a:srgbClr val="7E0000">
                    <a:alpha val="49804"/>
                  </a:srgbClr>
                </a:glow>
              </a:effectLst>
              <a:latin typeface="Arial" panose="020B0604020202020204"/>
              <a:ea typeface="微软雅黑" panose="020B0503020204020204" pitchFamily="34" charset="-122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110490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solidFill>
            <a:srgbClr val="FFFFF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1079501"/>
            <a:ext cx="12192000" cy="5778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>
            <a:off x="371807" y="128927"/>
            <a:ext cx="828343" cy="769258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/>
        </p:nvSpPr>
        <p:spPr>
          <a:xfrm>
            <a:off x="1200150" y="297714"/>
            <a:ext cx="71096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lnSpc>
                <a:spcPct val="120000"/>
              </a:lnSpc>
              <a:defRPr sz="3000" b="1">
                <a:gradFill>
                  <a:gsLst>
                    <a:gs pos="24000">
                      <a:schemeClr val="accent1">
                        <a:lumMod val="5000"/>
                        <a:lumOff val="95000"/>
                      </a:schemeClr>
                    </a:gs>
                    <a:gs pos="82000">
                      <a:srgbClr val="FFFF00"/>
                    </a:gs>
                  </a:gsLst>
                  <a:lin ang="5400000" scaled="1"/>
                </a:gradFill>
                <a:effectLst>
                  <a:glow rad="127000">
                    <a:srgbClr val="2E0000">
                      <a:alpha val="55000"/>
                    </a:srgbClr>
                  </a:glow>
                </a:effectLst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zh-CN" altLang="en-US" sz="3000" dirty="0">
                <a:gradFill>
                  <a:gsLst>
                    <a:gs pos="24000">
                      <a:srgbClr val="4472C4">
                        <a:lumMod val="5000"/>
                        <a:lumOff val="95000"/>
                      </a:srgbClr>
                    </a:gs>
                    <a:gs pos="82000">
                      <a:srgbClr val="FFFF00"/>
                    </a:gs>
                  </a:gsLst>
                  <a:lin ang="5400000" scaled="1"/>
                </a:gradFill>
                <a:effectLst>
                  <a:glow rad="76200">
                    <a:srgbClr val="7E0000">
                      <a:alpha val="49804"/>
                    </a:srgbClr>
                  </a:glow>
                </a:effectLst>
                <a:latin typeface="Arial" panose="020B0604020202020204"/>
                <a:ea typeface="微软雅黑" panose="020B0503020204020204" pitchFamily="34" charset="-122"/>
                <a:sym typeface="+mn-lt"/>
              </a:rPr>
              <a:t>战“疫”一线如何发挥党员先锋模范作用</a:t>
            </a:r>
            <a:endParaRPr lang="en-US" sz="3000" dirty="0">
              <a:gradFill>
                <a:gsLst>
                  <a:gs pos="24000">
                    <a:srgbClr val="4472C4">
                      <a:lumMod val="5000"/>
                      <a:lumOff val="95000"/>
                    </a:srgbClr>
                  </a:gs>
                  <a:gs pos="82000">
                    <a:srgbClr val="FFFF00"/>
                  </a:gs>
                </a:gsLst>
                <a:lin ang="5400000" scaled="1"/>
              </a:gradFill>
              <a:effectLst>
                <a:glow rad="76200">
                  <a:srgbClr val="7E0000">
                    <a:alpha val="49804"/>
                  </a:srgbClr>
                </a:glow>
              </a:effectLst>
              <a:latin typeface="Arial" panose="020B0604020202020204"/>
              <a:ea typeface="微软雅黑" panose="020B0503020204020204" pitchFamily="34" charset="-122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12192000" cy="110490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0" y="1000125"/>
            <a:ext cx="12192000" cy="5857875"/>
          </a:xfrm>
          <a:prstGeom prst="rect">
            <a:avLst/>
          </a:prstGeom>
          <a:solidFill>
            <a:srgbClr val="FFFFF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1079501"/>
            <a:ext cx="12192000" cy="5778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>
            <a:off x="371807" y="128927"/>
            <a:ext cx="828343" cy="769258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/>
        </p:nvSpPr>
        <p:spPr>
          <a:xfrm>
            <a:off x="1200150" y="297714"/>
            <a:ext cx="60706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lnSpc>
                <a:spcPct val="120000"/>
              </a:lnSpc>
              <a:defRPr sz="3000" b="1">
                <a:gradFill>
                  <a:gsLst>
                    <a:gs pos="24000">
                      <a:schemeClr val="accent1">
                        <a:lumMod val="5000"/>
                        <a:lumOff val="95000"/>
                      </a:schemeClr>
                    </a:gs>
                    <a:gs pos="82000">
                      <a:srgbClr val="FFFF00"/>
                    </a:gs>
                  </a:gsLst>
                  <a:lin ang="5400000" scaled="1"/>
                </a:gradFill>
                <a:effectLst>
                  <a:glow rad="127000">
                    <a:srgbClr val="2E0000">
                      <a:alpha val="55000"/>
                    </a:srgbClr>
                  </a:glow>
                </a:effectLst>
                <a:cs typeface="+mn-ea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3000" dirty="0">
                <a:gradFill>
                  <a:gsLst>
                    <a:gs pos="24000">
                      <a:srgbClr val="4472C4">
                        <a:lumMod val="5000"/>
                        <a:lumOff val="95000"/>
                      </a:srgbClr>
                    </a:gs>
                    <a:gs pos="82000">
                      <a:srgbClr val="FFFF00"/>
                    </a:gs>
                  </a:gsLst>
                  <a:lin ang="5400000" scaled="1"/>
                </a:gradFill>
                <a:effectLst>
                  <a:glow rad="76200">
                    <a:srgbClr val="7E0000">
                      <a:alpha val="49804"/>
                    </a:srgbClr>
                  </a:glow>
                </a:effectLst>
                <a:latin typeface="Arial" panose="020B0604020202020204"/>
                <a:ea typeface="微软雅黑" panose="020B0503020204020204" pitchFamily="34" charset="-122"/>
                <a:sym typeface="+mn-lt"/>
              </a:rPr>
              <a:t>    </a:t>
            </a:r>
            <a:endParaRPr lang="en-US" sz="3000" dirty="0">
              <a:gradFill>
                <a:gsLst>
                  <a:gs pos="24000">
                    <a:srgbClr val="4472C4">
                      <a:lumMod val="5000"/>
                      <a:lumOff val="95000"/>
                    </a:srgbClr>
                  </a:gs>
                  <a:gs pos="82000">
                    <a:srgbClr val="FFFF00"/>
                  </a:gs>
                </a:gsLst>
                <a:lin ang="5400000" scaled="1"/>
              </a:gradFill>
              <a:effectLst>
                <a:glow rad="76200">
                  <a:srgbClr val="7E0000">
                    <a:alpha val="49804"/>
                  </a:srgbClr>
                </a:glow>
              </a:effectLst>
              <a:latin typeface="Arial" panose="020B0604020202020204"/>
              <a:ea typeface="微软雅黑" panose="020B0503020204020204" pitchFamily="34" charset="-122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/>
        </p:nvSpPr>
        <p:spPr>
          <a:xfrm>
            <a:off x="3878580" y="2419350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zh-CN" altLang="en-US" dirty="0">
              <a:solidFill>
                <a:schemeClr val="tx1">
                  <a:lumMod val="75000"/>
                  <a:lumOff val="25000"/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endParaRPr lang="zh-CN" altLang="en-US" dirty="0">
              <a:solidFill>
                <a:schemeClr val="tx1">
                  <a:lumMod val="75000"/>
                  <a:lumOff val="25000"/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endParaRPr lang="zh-CN" altLang="en-US" dirty="0">
              <a:solidFill>
                <a:schemeClr val="tx1">
                  <a:lumMod val="75000"/>
                  <a:lumOff val="25000"/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endParaRPr lang="zh-CN" altLang="en-US" dirty="0">
              <a:solidFill>
                <a:schemeClr val="tx1">
                  <a:lumMod val="75000"/>
                  <a:lumOff val="25000"/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endParaRPr lang="zh-CN" altLang="en-US" dirty="0">
              <a:solidFill>
                <a:schemeClr val="tx1">
                  <a:lumMod val="75000"/>
                  <a:lumOff val="25000"/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bg>
      <p:bgPr>
        <a:solidFill>
          <a:srgbClr val="FF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3.jpeg"/><Relationship Id="rId1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9.jpeg"/><Relationship Id="rId1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3.jpeg"/><Relationship Id="rId1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7.png"/><Relationship Id="rId1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1.png"/><Relationship Id="rId2" Type="http://schemas.openxmlformats.org/officeDocument/2006/relationships/image" Target="../media/image42.jpeg"/><Relationship Id="rId1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9.png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" cstate="email"/>
          <a:srcRect/>
          <a:stretch>
            <a:fillRect/>
          </a:stretch>
        </p:blipFill>
        <p:spPr>
          <a:xfrm rot="20815463" flipH="1">
            <a:off x="10350805" y="387445"/>
            <a:ext cx="962566" cy="87618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10284501" y="1151607"/>
            <a:ext cx="361533" cy="51361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11267149" y="938729"/>
            <a:ext cx="361533" cy="513612"/>
          </a:xfrm>
          <a:prstGeom prst="rect">
            <a:avLst/>
          </a:prstGeom>
        </p:spPr>
      </p:pic>
      <p:pic>
        <p:nvPicPr>
          <p:cNvPr id="21" name="Picture 11" descr="F:\桌面\党政机关\素材\党徽\Nipic_20180988_20150909113802527000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22593" y="290176"/>
            <a:ext cx="1575990" cy="121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矩形 23"/>
          <p:cNvSpPr/>
          <p:nvPr/>
        </p:nvSpPr>
        <p:spPr>
          <a:xfrm>
            <a:off x="505460" y="1786890"/>
            <a:ext cx="11010265" cy="2014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6500" b="1" spc="-100" dirty="0">
                <a:gradFill>
                  <a:gsLst>
                    <a:gs pos="10000">
                      <a:srgbClr val="C00000"/>
                    </a:gs>
                    <a:gs pos="70000">
                      <a:srgbClr val="FF0000"/>
                    </a:gs>
                  </a:gsLst>
                  <a:lin ang="5400000" scaled="1"/>
                </a:gradFill>
                <a:ea typeface="思源宋体 Heavy" panose="02020900000000000000" pitchFamily="18" charset="-122"/>
                <a:cs typeface="+mn-ea"/>
              </a:rPr>
              <a:t> </a:t>
            </a:r>
            <a:r>
              <a:rPr lang="zh-CN" altLang="en-US" sz="6600" b="1" spc="-100" dirty="0">
                <a:gradFill>
                  <a:gsLst>
                    <a:gs pos="10000">
                      <a:srgbClr val="C00000"/>
                    </a:gs>
                    <a:gs pos="70000">
                      <a:srgbClr val="FF0000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 个 党 员</a:t>
            </a:r>
            <a:r>
              <a:rPr lang="en-US" altLang="zh-CN" sz="6600" b="1" spc="-100" dirty="0">
                <a:gradFill>
                  <a:gsLst>
                    <a:gs pos="10000">
                      <a:srgbClr val="C00000"/>
                    </a:gs>
                    <a:gs pos="70000">
                      <a:srgbClr val="FF0000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, </a:t>
            </a:r>
            <a:r>
              <a:rPr lang="zh-CN" altLang="en-US" sz="6600" b="1" spc="-100" dirty="0">
                <a:gradFill>
                  <a:gsLst>
                    <a:gs pos="10000">
                      <a:srgbClr val="C00000"/>
                    </a:gs>
                    <a:gs pos="70000">
                      <a:srgbClr val="FF0000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 面 旗 帜</a:t>
            </a:r>
            <a:endParaRPr lang="en-US" altLang="zh-CN" sz="6500" b="1" spc="-100" dirty="0">
              <a:gradFill>
                <a:gsLst>
                  <a:gs pos="10000">
                    <a:srgbClr val="C00000"/>
                  </a:gs>
                  <a:gs pos="70000">
                    <a:srgbClr val="FF0000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思源黑体 CN Normal" panose="020B0400000000000000" pitchFamily="34" charset="-122"/>
            </a:endParaRPr>
          </a:p>
          <a:p>
            <a:pPr algn="r">
              <a:lnSpc>
                <a:spcPct val="150000"/>
              </a:lnSpc>
              <a:spcBef>
                <a:spcPts val="600"/>
              </a:spcBef>
            </a:pPr>
            <a:r>
              <a:rPr lang="en-US" altLang="zh-CN" sz="3600" b="1" spc="-100" dirty="0">
                <a:gradFill>
                  <a:gsLst>
                    <a:gs pos="10000">
                      <a:srgbClr val="C00000"/>
                    </a:gs>
                    <a:gs pos="70000">
                      <a:srgbClr val="FF0000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思源黑体 CN Normal" panose="020B0400000000000000" pitchFamily="34" charset="-122"/>
              </a:rPr>
              <a:t>------</a:t>
            </a:r>
            <a:r>
              <a:rPr lang="zh-CN" altLang="en-US" sz="3600" b="1" spc="-100" dirty="0">
                <a:gradFill>
                  <a:gsLst>
                    <a:gs pos="10000">
                      <a:srgbClr val="C00000"/>
                    </a:gs>
                    <a:gs pos="70000">
                      <a:srgbClr val="FF0000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思源黑体 CN Normal" panose="020B0400000000000000" pitchFamily="34" charset="-122"/>
              </a:rPr>
              <a:t>谈谈党员的先锋模范作用</a:t>
            </a:r>
            <a:endParaRPr lang="zh-CN" altLang="en-US" sz="3600" b="1" spc="-100" dirty="0">
              <a:gradFill>
                <a:gsLst>
                  <a:gs pos="10000">
                    <a:srgbClr val="C00000"/>
                  </a:gs>
                  <a:gs pos="70000">
                    <a:srgbClr val="FF0000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190875" y="4226560"/>
            <a:ext cx="61868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spc="-100" dirty="0">
                <a:solidFill>
                  <a:schemeClr val="bg2">
                    <a:lumMod val="25000"/>
                  </a:schemeClr>
                </a:solidFill>
                <a:ea typeface="思源宋体 Heavy" panose="02020900000000000000" pitchFamily="18" charset="-122"/>
                <a:cs typeface="+mn-ea"/>
              </a:rPr>
              <a:t>计算机科学与技术学院团总支   </a:t>
            </a:r>
            <a:r>
              <a:rPr lang="en-US" altLang="zh-CN" sz="2800" b="1" spc="-100" dirty="0">
                <a:solidFill>
                  <a:schemeClr val="bg2">
                    <a:lumMod val="25000"/>
                  </a:schemeClr>
                </a:solidFill>
                <a:ea typeface="思源宋体 Heavy" panose="02020900000000000000" pitchFamily="18" charset="-122"/>
                <a:cs typeface="+mn-ea"/>
              </a:rPr>
              <a:t> </a:t>
            </a:r>
            <a:r>
              <a:rPr lang="zh-CN" altLang="en-US" sz="2800" b="1" spc="-100" dirty="0">
                <a:solidFill>
                  <a:schemeClr val="bg2">
                    <a:lumMod val="25000"/>
                  </a:schemeClr>
                </a:solidFill>
                <a:ea typeface="思源宋体 Heavy" panose="02020900000000000000" pitchFamily="18" charset="-122"/>
                <a:cs typeface="+mn-ea"/>
              </a:rPr>
              <a:t>许红梅</a:t>
            </a:r>
            <a:endParaRPr lang="zh-CN" altLang="en-US" sz="2800" b="1" spc="-100" dirty="0">
              <a:solidFill>
                <a:schemeClr val="bg2">
                  <a:lumMod val="25000"/>
                </a:schemeClr>
              </a:solidFill>
              <a:ea typeface="思源宋体 Heavy" panose="02020900000000000000" pitchFamily="18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 rot="0">
            <a:off x="1073785" y="2940685"/>
            <a:ext cx="10044430" cy="1842770"/>
            <a:chOff x="0" y="2030185"/>
            <a:chExt cx="12192000" cy="2838975"/>
          </a:xfrm>
        </p:grpSpPr>
        <p:sp>
          <p:nvSpPr>
            <p:cNvPr id="10" name="矩形 9"/>
            <p:cNvSpPr/>
            <p:nvPr/>
          </p:nvSpPr>
          <p:spPr>
            <a:xfrm>
              <a:off x="0" y="4733528"/>
              <a:ext cx="12192000" cy="1356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2030185"/>
              <a:ext cx="12192000" cy="1356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2102193"/>
              <a:ext cx="12192000" cy="2694959"/>
            </a:xfrm>
            <a:prstGeom prst="rect">
              <a:avLst/>
            </a:prstGeom>
            <a:solidFill>
              <a:srgbClr val="C200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1348105" y="3508375"/>
            <a:ext cx="94957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6200" b="1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战“疫”一线如何发挥党员先锋模范作用</a:t>
            </a:r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56349" y="404664"/>
            <a:ext cx="2834922" cy="679741"/>
            <a:chOff x="6766614" y="234659"/>
            <a:chExt cx="5014844" cy="1202430"/>
          </a:xfrm>
        </p:grpSpPr>
        <p:sp>
          <p:nvSpPr>
            <p:cNvPr id="16" name="任意多边形 15"/>
            <p:cNvSpPr/>
            <p:nvPr/>
          </p:nvSpPr>
          <p:spPr>
            <a:xfrm>
              <a:off x="8998210" y="428949"/>
              <a:ext cx="2769264" cy="549901"/>
            </a:xfrm>
            <a:custGeom>
              <a:avLst/>
              <a:gdLst/>
              <a:ahLst/>
              <a:cxnLst/>
              <a:rect l="l" t="t" r="r" b="b"/>
              <a:pathLst>
                <a:path w="2769264" h="549901">
                  <a:moveTo>
                    <a:pt x="1278713" y="374284"/>
                  </a:moveTo>
                  <a:lnTo>
                    <a:pt x="1332496" y="430811"/>
                  </a:lnTo>
                  <a:cubicBezTo>
                    <a:pt x="1267371" y="473618"/>
                    <a:pt x="1204259" y="512034"/>
                    <a:pt x="1143158" y="546060"/>
                  </a:cubicBezTo>
                  <a:cubicBezTo>
                    <a:pt x="1129987" y="524839"/>
                    <a:pt x="1114987" y="503070"/>
                    <a:pt x="1098157" y="480752"/>
                  </a:cubicBezTo>
                  <a:cubicBezTo>
                    <a:pt x="1155964" y="453312"/>
                    <a:pt x="1216149" y="417823"/>
                    <a:pt x="1278713" y="374284"/>
                  </a:cubicBezTo>
                  <a:close/>
                  <a:moveTo>
                    <a:pt x="1457623" y="370991"/>
                  </a:moveTo>
                  <a:cubicBezTo>
                    <a:pt x="1526041" y="408676"/>
                    <a:pt x="1587872" y="444531"/>
                    <a:pt x="1643119" y="478557"/>
                  </a:cubicBezTo>
                  <a:lnTo>
                    <a:pt x="1592629" y="543316"/>
                  </a:lnTo>
                  <a:cubicBezTo>
                    <a:pt x="1543968" y="508924"/>
                    <a:pt x="1483966" y="469959"/>
                    <a:pt x="1412621" y="426421"/>
                  </a:cubicBezTo>
                  <a:close/>
                  <a:moveTo>
                    <a:pt x="838024" y="291415"/>
                  </a:moveTo>
                  <a:lnTo>
                    <a:pt x="838024" y="360015"/>
                  </a:lnTo>
                  <a:lnTo>
                    <a:pt x="891806" y="360015"/>
                  </a:lnTo>
                  <a:cubicBezTo>
                    <a:pt x="877355" y="343551"/>
                    <a:pt x="864549" y="329831"/>
                    <a:pt x="853390" y="318855"/>
                  </a:cubicBezTo>
                  <a:lnTo>
                    <a:pt x="885221" y="291415"/>
                  </a:lnTo>
                  <a:close/>
                  <a:moveTo>
                    <a:pt x="2393882" y="261231"/>
                  </a:moveTo>
                  <a:lnTo>
                    <a:pt x="2393882" y="325989"/>
                  </a:lnTo>
                  <a:lnTo>
                    <a:pt x="2594196" y="325989"/>
                  </a:lnTo>
                  <a:lnTo>
                    <a:pt x="2594196" y="261231"/>
                  </a:lnTo>
                  <a:close/>
                  <a:moveTo>
                    <a:pt x="2319245" y="199765"/>
                  </a:moveTo>
                  <a:lnTo>
                    <a:pt x="2669382" y="199765"/>
                  </a:lnTo>
                  <a:lnTo>
                    <a:pt x="2669382" y="387455"/>
                  </a:lnTo>
                  <a:lnTo>
                    <a:pt x="2592549" y="387455"/>
                  </a:lnTo>
                  <a:lnTo>
                    <a:pt x="2592549" y="447275"/>
                  </a:lnTo>
                  <a:cubicBezTo>
                    <a:pt x="2592549" y="463373"/>
                    <a:pt x="2600964" y="471422"/>
                    <a:pt x="2617794" y="471422"/>
                  </a:cubicBezTo>
                  <a:lnTo>
                    <a:pt x="2662247" y="471422"/>
                  </a:lnTo>
                  <a:cubicBezTo>
                    <a:pt x="2679443" y="471422"/>
                    <a:pt x="2690236" y="460446"/>
                    <a:pt x="2694626" y="438494"/>
                  </a:cubicBezTo>
                  <a:cubicBezTo>
                    <a:pt x="2697554" y="422396"/>
                    <a:pt x="2700663" y="403737"/>
                    <a:pt x="2703956" y="382516"/>
                  </a:cubicBezTo>
                  <a:cubicBezTo>
                    <a:pt x="2725908" y="391663"/>
                    <a:pt x="2747677" y="399895"/>
                    <a:pt x="2769264" y="407212"/>
                  </a:cubicBezTo>
                  <a:cubicBezTo>
                    <a:pt x="2766337" y="425140"/>
                    <a:pt x="2762678" y="442885"/>
                    <a:pt x="2758288" y="460446"/>
                  </a:cubicBezTo>
                  <a:cubicBezTo>
                    <a:pt x="2746580" y="509473"/>
                    <a:pt x="2720604" y="533986"/>
                    <a:pt x="2680358" y="533986"/>
                  </a:cubicBezTo>
                  <a:lnTo>
                    <a:pt x="2587610" y="533986"/>
                  </a:lnTo>
                  <a:cubicBezTo>
                    <a:pt x="2541144" y="533986"/>
                    <a:pt x="2517912" y="512949"/>
                    <a:pt x="2517912" y="470874"/>
                  </a:cubicBezTo>
                  <a:lnTo>
                    <a:pt x="2517912" y="387455"/>
                  </a:lnTo>
                  <a:lnTo>
                    <a:pt x="2466873" y="387455"/>
                  </a:lnTo>
                  <a:cubicBezTo>
                    <a:pt x="2443091" y="480386"/>
                    <a:pt x="2375223" y="534535"/>
                    <a:pt x="2263267" y="549901"/>
                  </a:cubicBezTo>
                  <a:cubicBezTo>
                    <a:pt x="2252657" y="523925"/>
                    <a:pt x="2241680" y="500509"/>
                    <a:pt x="2230339" y="479654"/>
                  </a:cubicBezTo>
                  <a:cubicBezTo>
                    <a:pt x="2319977" y="467581"/>
                    <a:pt x="2373760" y="436848"/>
                    <a:pt x="2391687" y="387455"/>
                  </a:cubicBezTo>
                  <a:lnTo>
                    <a:pt x="2319245" y="387455"/>
                  </a:lnTo>
                  <a:close/>
                  <a:moveTo>
                    <a:pt x="288122" y="175068"/>
                  </a:moveTo>
                  <a:lnTo>
                    <a:pt x="288122" y="293610"/>
                  </a:lnTo>
                  <a:lnTo>
                    <a:pt x="411603" y="293610"/>
                  </a:lnTo>
                  <a:lnTo>
                    <a:pt x="411603" y="175068"/>
                  </a:lnTo>
                  <a:close/>
                  <a:moveTo>
                    <a:pt x="81223" y="175068"/>
                  </a:moveTo>
                  <a:lnTo>
                    <a:pt x="81223" y="293610"/>
                  </a:lnTo>
                  <a:lnTo>
                    <a:pt x="204704" y="293610"/>
                  </a:lnTo>
                  <a:lnTo>
                    <a:pt x="204704" y="175068"/>
                  </a:lnTo>
                  <a:close/>
                  <a:moveTo>
                    <a:pt x="1301763" y="170129"/>
                  </a:moveTo>
                  <a:lnTo>
                    <a:pt x="1301763" y="293061"/>
                  </a:lnTo>
                  <a:lnTo>
                    <a:pt x="1440061" y="293061"/>
                  </a:lnTo>
                  <a:lnTo>
                    <a:pt x="1440061" y="170129"/>
                  </a:lnTo>
                  <a:close/>
                  <a:moveTo>
                    <a:pt x="1836846" y="130615"/>
                  </a:moveTo>
                  <a:lnTo>
                    <a:pt x="1904898" y="211289"/>
                  </a:lnTo>
                  <a:lnTo>
                    <a:pt x="1877458" y="228302"/>
                  </a:lnTo>
                  <a:lnTo>
                    <a:pt x="1968834" y="228302"/>
                  </a:lnTo>
                  <a:cubicBezTo>
                    <a:pt x="1990237" y="198850"/>
                    <a:pt x="2012464" y="166288"/>
                    <a:pt x="2035513" y="130615"/>
                  </a:cubicBezTo>
                  <a:close/>
                  <a:moveTo>
                    <a:pt x="658016" y="124030"/>
                  </a:moveTo>
                  <a:lnTo>
                    <a:pt x="957114" y="124030"/>
                  </a:lnTo>
                  <a:lnTo>
                    <a:pt x="957114" y="188240"/>
                  </a:lnTo>
                  <a:lnTo>
                    <a:pt x="838024" y="188240"/>
                  </a:lnTo>
                  <a:lnTo>
                    <a:pt x="838024" y="227205"/>
                  </a:lnTo>
                  <a:lnTo>
                    <a:pt x="949431" y="227205"/>
                  </a:lnTo>
                  <a:lnTo>
                    <a:pt x="949431" y="291415"/>
                  </a:lnTo>
                  <a:lnTo>
                    <a:pt x="908545" y="291415"/>
                  </a:lnTo>
                  <a:cubicBezTo>
                    <a:pt x="923728" y="304586"/>
                    <a:pt x="939004" y="318672"/>
                    <a:pt x="954370" y="333673"/>
                  </a:cubicBezTo>
                  <a:lnTo>
                    <a:pt x="925284" y="360015"/>
                  </a:lnTo>
                  <a:lnTo>
                    <a:pt x="962602" y="360015"/>
                  </a:lnTo>
                  <a:lnTo>
                    <a:pt x="962602" y="424225"/>
                  </a:lnTo>
                  <a:lnTo>
                    <a:pt x="652528" y="424225"/>
                  </a:lnTo>
                  <a:lnTo>
                    <a:pt x="652528" y="360015"/>
                  </a:lnTo>
                  <a:lnTo>
                    <a:pt x="764484" y="360015"/>
                  </a:lnTo>
                  <a:lnTo>
                    <a:pt x="764484" y="291415"/>
                  </a:lnTo>
                  <a:lnTo>
                    <a:pt x="666797" y="291415"/>
                  </a:lnTo>
                  <a:lnTo>
                    <a:pt x="666797" y="227205"/>
                  </a:lnTo>
                  <a:lnTo>
                    <a:pt x="764484" y="227205"/>
                  </a:lnTo>
                  <a:lnTo>
                    <a:pt x="764484" y="188240"/>
                  </a:lnTo>
                  <a:lnTo>
                    <a:pt x="658016" y="188240"/>
                  </a:lnTo>
                  <a:close/>
                  <a:moveTo>
                    <a:pt x="637710" y="92748"/>
                  </a:moveTo>
                  <a:lnTo>
                    <a:pt x="637710" y="453861"/>
                  </a:lnTo>
                  <a:lnTo>
                    <a:pt x="980164" y="453861"/>
                  </a:lnTo>
                  <a:lnTo>
                    <a:pt x="980164" y="92748"/>
                  </a:lnTo>
                  <a:close/>
                  <a:moveTo>
                    <a:pt x="559231" y="25245"/>
                  </a:moveTo>
                  <a:lnTo>
                    <a:pt x="1058643" y="25245"/>
                  </a:lnTo>
                  <a:lnTo>
                    <a:pt x="1058643" y="540572"/>
                  </a:lnTo>
                  <a:lnTo>
                    <a:pt x="980164" y="540572"/>
                  </a:lnTo>
                  <a:lnTo>
                    <a:pt x="980164" y="521364"/>
                  </a:lnTo>
                  <a:lnTo>
                    <a:pt x="637710" y="521364"/>
                  </a:lnTo>
                  <a:lnTo>
                    <a:pt x="637710" y="541121"/>
                  </a:lnTo>
                  <a:lnTo>
                    <a:pt x="559231" y="541121"/>
                  </a:lnTo>
                  <a:close/>
                  <a:moveTo>
                    <a:pt x="1222735" y="4390"/>
                  </a:moveTo>
                  <a:lnTo>
                    <a:pt x="1301763" y="4390"/>
                  </a:lnTo>
                  <a:lnTo>
                    <a:pt x="1301763" y="99882"/>
                  </a:lnTo>
                  <a:lnTo>
                    <a:pt x="1440061" y="99882"/>
                  </a:lnTo>
                  <a:lnTo>
                    <a:pt x="1440061" y="4390"/>
                  </a:lnTo>
                  <a:lnTo>
                    <a:pt x="1519089" y="4390"/>
                  </a:lnTo>
                  <a:lnTo>
                    <a:pt x="1519089" y="99882"/>
                  </a:lnTo>
                  <a:lnTo>
                    <a:pt x="1622813" y="99882"/>
                  </a:lnTo>
                  <a:lnTo>
                    <a:pt x="1622813" y="170129"/>
                  </a:lnTo>
                  <a:lnTo>
                    <a:pt x="1519089" y="170129"/>
                  </a:lnTo>
                  <a:lnTo>
                    <a:pt x="1519089" y="293061"/>
                  </a:lnTo>
                  <a:lnTo>
                    <a:pt x="1639826" y="293061"/>
                  </a:lnTo>
                  <a:lnTo>
                    <a:pt x="1639826" y="363308"/>
                  </a:lnTo>
                  <a:lnTo>
                    <a:pt x="1101998" y="363308"/>
                  </a:lnTo>
                  <a:lnTo>
                    <a:pt x="1101998" y="293061"/>
                  </a:lnTo>
                  <a:lnTo>
                    <a:pt x="1222735" y="293061"/>
                  </a:lnTo>
                  <a:lnTo>
                    <a:pt x="1222735" y="170129"/>
                  </a:lnTo>
                  <a:lnTo>
                    <a:pt x="1119560" y="170129"/>
                  </a:lnTo>
                  <a:lnTo>
                    <a:pt x="1119560" y="99882"/>
                  </a:lnTo>
                  <a:lnTo>
                    <a:pt x="1222735" y="99882"/>
                  </a:lnTo>
                  <a:close/>
                  <a:moveTo>
                    <a:pt x="2458092" y="3842"/>
                  </a:moveTo>
                  <a:lnTo>
                    <a:pt x="2532730" y="3842"/>
                  </a:lnTo>
                  <a:lnTo>
                    <a:pt x="2532730" y="103175"/>
                  </a:lnTo>
                  <a:lnTo>
                    <a:pt x="2611208" y="103175"/>
                  </a:lnTo>
                  <a:lnTo>
                    <a:pt x="2582670" y="77930"/>
                  </a:lnTo>
                  <a:cubicBezTo>
                    <a:pt x="2603160" y="57442"/>
                    <a:pt x="2626940" y="32928"/>
                    <a:pt x="2654015" y="4390"/>
                  </a:cubicBezTo>
                  <a:lnTo>
                    <a:pt x="2708895" y="47197"/>
                  </a:lnTo>
                  <a:cubicBezTo>
                    <a:pt x="2690236" y="66588"/>
                    <a:pt x="2671577" y="85248"/>
                    <a:pt x="2652918" y="103175"/>
                  </a:cubicBezTo>
                  <a:lnTo>
                    <a:pt x="2747860" y="103175"/>
                  </a:lnTo>
                  <a:lnTo>
                    <a:pt x="2747860" y="217326"/>
                  </a:lnTo>
                  <a:lnTo>
                    <a:pt x="2679809" y="217326"/>
                  </a:lnTo>
                  <a:lnTo>
                    <a:pt x="2679809" y="164641"/>
                  </a:lnTo>
                  <a:lnTo>
                    <a:pt x="2308818" y="164641"/>
                  </a:lnTo>
                  <a:lnTo>
                    <a:pt x="2308818" y="217326"/>
                  </a:lnTo>
                  <a:lnTo>
                    <a:pt x="2241315" y="217326"/>
                  </a:lnTo>
                  <a:lnTo>
                    <a:pt x="2241315" y="103175"/>
                  </a:lnTo>
                  <a:lnTo>
                    <a:pt x="2338453" y="103175"/>
                  </a:lnTo>
                  <a:cubicBezTo>
                    <a:pt x="2321989" y="84150"/>
                    <a:pt x="2306256" y="66405"/>
                    <a:pt x="2291256" y="49941"/>
                  </a:cubicBezTo>
                  <a:lnTo>
                    <a:pt x="2342294" y="8232"/>
                  </a:lnTo>
                  <a:cubicBezTo>
                    <a:pt x="2367540" y="33111"/>
                    <a:pt x="2390589" y="56344"/>
                    <a:pt x="2411444" y="77930"/>
                  </a:cubicBezTo>
                  <a:lnTo>
                    <a:pt x="2379064" y="103175"/>
                  </a:lnTo>
                  <a:lnTo>
                    <a:pt x="2458092" y="103175"/>
                  </a:lnTo>
                  <a:close/>
                  <a:moveTo>
                    <a:pt x="204704" y="2195"/>
                  </a:moveTo>
                  <a:lnTo>
                    <a:pt x="288122" y="2195"/>
                  </a:lnTo>
                  <a:lnTo>
                    <a:pt x="288122" y="99334"/>
                  </a:lnTo>
                  <a:lnTo>
                    <a:pt x="492826" y="99334"/>
                  </a:lnTo>
                  <a:lnTo>
                    <a:pt x="492826" y="407212"/>
                  </a:lnTo>
                  <a:lnTo>
                    <a:pt x="411603" y="407212"/>
                  </a:lnTo>
                  <a:lnTo>
                    <a:pt x="411603" y="369345"/>
                  </a:lnTo>
                  <a:lnTo>
                    <a:pt x="288122" y="369345"/>
                  </a:lnTo>
                  <a:lnTo>
                    <a:pt x="288122" y="546060"/>
                  </a:lnTo>
                  <a:lnTo>
                    <a:pt x="204704" y="546060"/>
                  </a:lnTo>
                  <a:lnTo>
                    <a:pt x="204704" y="369345"/>
                  </a:lnTo>
                  <a:lnTo>
                    <a:pt x="81223" y="369345"/>
                  </a:lnTo>
                  <a:lnTo>
                    <a:pt x="81223" y="408859"/>
                  </a:lnTo>
                  <a:lnTo>
                    <a:pt x="0" y="408859"/>
                  </a:lnTo>
                  <a:lnTo>
                    <a:pt x="0" y="99334"/>
                  </a:lnTo>
                  <a:lnTo>
                    <a:pt x="204704" y="99334"/>
                  </a:lnTo>
                  <a:close/>
                  <a:moveTo>
                    <a:pt x="1966913" y="0"/>
                  </a:moveTo>
                  <a:lnTo>
                    <a:pt x="1982554" y="61466"/>
                  </a:lnTo>
                  <a:lnTo>
                    <a:pt x="2196313" y="61466"/>
                  </a:lnTo>
                  <a:lnTo>
                    <a:pt x="2196313" y="130615"/>
                  </a:lnTo>
                  <a:lnTo>
                    <a:pt x="2044294" y="130615"/>
                  </a:lnTo>
                  <a:lnTo>
                    <a:pt x="2114541" y="164641"/>
                  </a:lnTo>
                  <a:lnTo>
                    <a:pt x="2058289" y="228302"/>
                  </a:lnTo>
                  <a:lnTo>
                    <a:pt x="2186983" y="228302"/>
                  </a:lnTo>
                  <a:lnTo>
                    <a:pt x="2186983" y="297452"/>
                  </a:lnTo>
                  <a:lnTo>
                    <a:pt x="1788003" y="297452"/>
                  </a:lnTo>
                  <a:lnTo>
                    <a:pt x="1788003" y="310623"/>
                  </a:lnTo>
                  <a:cubicBezTo>
                    <a:pt x="1788003" y="391480"/>
                    <a:pt x="1764038" y="470691"/>
                    <a:pt x="1716110" y="548255"/>
                  </a:cubicBezTo>
                  <a:cubicBezTo>
                    <a:pt x="1702572" y="533254"/>
                    <a:pt x="1683181" y="514412"/>
                    <a:pt x="1657936" y="491728"/>
                  </a:cubicBezTo>
                  <a:cubicBezTo>
                    <a:pt x="1694523" y="430994"/>
                    <a:pt x="1713732" y="367516"/>
                    <a:pt x="1715561" y="301293"/>
                  </a:cubicBezTo>
                  <a:lnTo>
                    <a:pt x="1715561" y="228302"/>
                  </a:lnTo>
                  <a:lnTo>
                    <a:pt x="1820931" y="228302"/>
                  </a:lnTo>
                  <a:cubicBezTo>
                    <a:pt x="1805748" y="209643"/>
                    <a:pt x="1787820" y="188423"/>
                    <a:pt x="1767148" y="164641"/>
                  </a:cubicBezTo>
                  <a:lnTo>
                    <a:pt x="1824224" y="130615"/>
                  </a:lnTo>
                  <a:lnTo>
                    <a:pt x="1679340" y="130615"/>
                  </a:lnTo>
                  <a:lnTo>
                    <a:pt x="1679340" y="61466"/>
                  </a:lnTo>
                  <a:lnTo>
                    <a:pt x="1898312" y="61466"/>
                  </a:lnTo>
                  <a:cubicBezTo>
                    <a:pt x="1892458" y="45002"/>
                    <a:pt x="1886422" y="28904"/>
                    <a:pt x="1880202" y="1317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>
              <a:off x="8969593" y="994665"/>
              <a:ext cx="2811865" cy="239483"/>
            </a:xfrm>
            <a:custGeom>
              <a:avLst/>
              <a:gdLst/>
              <a:ahLst/>
              <a:cxnLst/>
              <a:rect l="l" t="t" r="r" b="b"/>
              <a:pathLst>
                <a:path w="2811865" h="239483">
                  <a:moveTo>
                    <a:pt x="2759254" y="133089"/>
                  </a:moveTo>
                  <a:cubicBezTo>
                    <a:pt x="2750833" y="139253"/>
                    <a:pt x="2745950" y="144419"/>
                    <a:pt x="2744604" y="148586"/>
                  </a:cubicBezTo>
                  <a:cubicBezTo>
                    <a:pt x="2743258" y="152753"/>
                    <a:pt x="2742586" y="158744"/>
                    <a:pt x="2742586" y="166557"/>
                  </a:cubicBezTo>
                  <a:cubicBezTo>
                    <a:pt x="2742586" y="175499"/>
                    <a:pt x="2743172" y="181272"/>
                    <a:pt x="2744344" y="183877"/>
                  </a:cubicBezTo>
                  <a:cubicBezTo>
                    <a:pt x="2745516" y="186481"/>
                    <a:pt x="2747838" y="187784"/>
                    <a:pt x="2751311" y="187784"/>
                  </a:cubicBezTo>
                  <a:cubicBezTo>
                    <a:pt x="2754610" y="187784"/>
                    <a:pt x="2756758" y="186764"/>
                    <a:pt x="2757757" y="184723"/>
                  </a:cubicBezTo>
                  <a:cubicBezTo>
                    <a:pt x="2758755" y="182683"/>
                    <a:pt x="2759254" y="177322"/>
                    <a:pt x="2759254" y="168641"/>
                  </a:cubicBezTo>
                  <a:close/>
                  <a:moveTo>
                    <a:pt x="1501954" y="133089"/>
                  </a:moveTo>
                  <a:cubicBezTo>
                    <a:pt x="1493533" y="139253"/>
                    <a:pt x="1488650" y="144419"/>
                    <a:pt x="1487304" y="148586"/>
                  </a:cubicBezTo>
                  <a:cubicBezTo>
                    <a:pt x="1485959" y="152753"/>
                    <a:pt x="1485286" y="158744"/>
                    <a:pt x="1485286" y="166557"/>
                  </a:cubicBezTo>
                  <a:cubicBezTo>
                    <a:pt x="1485286" y="175499"/>
                    <a:pt x="1485872" y="181272"/>
                    <a:pt x="1487044" y="183877"/>
                  </a:cubicBezTo>
                  <a:cubicBezTo>
                    <a:pt x="1488216" y="186481"/>
                    <a:pt x="1490538" y="187784"/>
                    <a:pt x="1494011" y="187784"/>
                  </a:cubicBezTo>
                  <a:cubicBezTo>
                    <a:pt x="1497310" y="187784"/>
                    <a:pt x="1499458" y="186764"/>
                    <a:pt x="1500457" y="184723"/>
                  </a:cubicBezTo>
                  <a:cubicBezTo>
                    <a:pt x="1501455" y="182683"/>
                    <a:pt x="1501954" y="177322"/>
                    <a:pt x="1501954" y="168641"/>
                  </a:cubicBezTo>
                  <a:close/>
                  <a:moveTo>
                    <a:pt x="1982911" y="69930"/>
                  </a:moveTo>
                  <a:cubicBezTo>
                    <a:pt x="1979786" y="69930"/>
                    <a:pt x="1977702" y="71081"/>
                    <a:pt x="1976660" y="73381"/>
                  </a:cubicBezTo>
                  <a:cubicBezTo>
                    <a:pt x="1975619" y="75682"/>
                    <a:pt x="1975098" y="81260"/>
                    <a:pt x="1975098" y="90115"/>
                  </a:cubicBezTo>
                  <a:lnTo>
                    <a:pt x="1975098" y="168120"/>
                  </a:lnTo>
                  <a:cubicBezTo>
                    <a:pt x="1975098" y="176281"/>
                    <a:pt x="1975619" y="181598"/>
                    <a:pt x="1976660" y="184072"/>
                  </a:cubicBezTo>
                  <a:cubicBezTo>
                    <a:pt x="1977702" y="186547"/>
                    <a:pt x="1979742" y="187784"/>
                    <a:pt x="1982781" y="187784"/>
                  </a:cubicBezTo>
                  <a:cubicBezTo>
                    <a:pt x="1985906" y="187784"/>
                    <a:pt x="1987968" y="186655"/>
                    <a:pt x="1988966" y="184398"/>
                  </a:cubicBezTo>
                  <a:cubicBezTo>
                    <a:pt x="1989965" y="182141"/>
                    <a:pt x="1990464" y="177279"/>
                    <a:pt x="1990464" y="169813"/>
                  </a:cubicBezTo>
                  <a:lnTo>
                    <a:pt x="1990464" y="90115"/>
                  </a:lnTo>
                  <a:cubicBezTo>
                    <a:pt x="1990464" y="81260"/>
                    <a:pt x="1989987" y="75682"/>
                    <a:pt x="1989032" y="73381"/>
                  </a:cubicBezTo>
                  <a:cubicBezTo>
                    <a:pt x="1988077" y="71081"/>
                    <a:pt x="1986036" y="69930"/>
                    <a:pt x="1982911" y="69930"/>
                  </a:cubicBezTo>
                  <a:close/>
                  <a:moveTo>
                    <a:pt x="211261" y="69930"/>
                  </a:moveTo>
                  <a:cubicBezTo>
                    <a:pt x="208136" y="69930"/>
                    <a:pt x="206052" y="71081"/>
                    <a:pt x="205010" y="73381"/>
                  </a:cubicBezTo>
                  <a:cubicBezTo>
                    <a:pt x="203969" y="75682"/>
                    <a:pt x="203448" y="81260"/>
                    <a:pt x="203448" y="90115"/>
                  </a:cubicBezTo>
                  <a:lnTo>
                    <a:pt x="203448" y="168120"/>
                  </a:lnTo>
                  <a:cubicBezTo>
                    <a:pt x="203448" y="176281"/>
                    <a:pt x="203969" y="181598"/>
                    <a:pt x="205010" y="184072"/>
                  </a:cubicBezTo>
                  <a:cubicBezTo>
                    <a:pt x="206052" y="186547"/>
                    <a:pt x="208092" y="187784"/>
                    <a:pt x="211131" y="187784"/>
                  </a:cubicBezTo>
                  <a:cubicBezTo>
                    <a:pt x="214256" y="187784"/>
                    <a:pt x="216318" y="186655"/>
                    <a:pt x="217317" y="184398"/>
                  </a:cubicBezTo>
                  <a:cubicBezTo>
                    <a:pt x="218315" y="182141"/>
                    <a:pt x="218814" y="177279"/>
                    <a:pt x="218814" y="169813"/>
                  </a:cubicBezTo>
                  <a:lnTo>
                    <a:pt x="218814" y="90115"/>
                  </a:lnTo>
                  <a:cubicBezTo>
                    <a:pt x="218814" y="81260"/>
                    <a:pt x="218337" y="75682"/>
                    <a:pt x="217382" y="73381"/>
                  </a:cubicBezTo>
                  <a:cubicBezTo>
                    <a:pt x="216427" y="71081"/>
                    <a:pt x="214387" y="69930"/>
                    <a:pt x="211261" y="69930"/>
                  </a:cubicBezTo>
                  <a:close/>
                  <a:moveTo>
                    <a:pt x="2486024" y="42453"/>
                  </a:moveTo>
                  <a:lnTo>
                    <a:pt x="2540198" y="42453"/>
                  </a:lnTo>
                  <a:lnTo>
                    <a:pt x="2540198" y="215261"/>
                  </a:lnTo>
                  <a:lnTo>
                    <a:pt x="2486024" y="215261"/>
                  </a:lnTo>
                  <a:close/>
                  <a:moveTo>
                    <a:pt x="1760711" y="42453"/>
                  </a:moveTo>
                  <a:lnTo>
                    <a:pt x="1808471" y="42453"/>
                  </a:lnTo>
                  <a:lnTo>
                    <a:pt x="1825758" y="159134"/>
                  </a:lnTo>
                  <a:lnTo>
                    <a:pt x="1834190" y="42453"/>
                  </a:lnTo>
                  <a:lnTo>
                    <a:pt x="1881787" y="42453"/>
                  </a:lnTo>
                  <a:lnTo>
                    <a:pt x="1866754" y="167473"/>
                  </a:lnTo>
                  <a:cubicBezTo>
                    <a:pt x="1864376" y="187264"/>
                    <a:pt x="1862384" y="200763"/>
                    <a:pt x="1860778" y="207968"/>
                  </a:cubicBezTo>
                  <a:cubicBezTo>
                    <a:pt x="1859172" y="215174"/>
                    <a:pt x="1856503" y="221121"/>
                    <a:pt x="1852770" y="225809"/>
                  </a:cubicBezTo>
                  <a:cubicBezTo>
                    <a:pt x="1849038" y="230497"/>
                    <a:pt x="1843852" y="233948"/>
                    <a:pt x="1837211" y="236162"/>
                  </a:cubicBezTo>
                  <a:cubicBezTo>
                    <a:pt x="1830570" y="238376"/>
                    <a:pt x="1819958" y="239483"/>
                    <a:pt x="1805374" y="239483"/>
                  </a:cubicBezTo>
                  <a:lnTo>
                    <a:pt x="1773473" y="239483"/>
                  </a:lnTo>
                  <a:lnTo>
                    <a:pt x="1773473" y="211875"/>
                  </a:lnTo>
                  <a:cubicBezTo>
                    <a:pt x="1781647" y="211875"/>
                    <a:pt x="1786908" y="211463"/>
                    <a:pt x="1789256" y="210638"/>
                  </a:cubicBezTo>
                  <a:cubicBezTo>
                    <a:pt x="1791604" y="209813"/>
                    <a:pt x="1792779" y="207968"/>
                    <a:pt x="1792779" y="205104"/>
                  </a:cubicBezTo>
                  <a:cubicBezTo>
                    <a:pt x="1792779" y="203715"/>
                    <a:pt x="1791692" y="197681"/>
                    <a:pt x="1789519" y="187002"/>
                  </a:cubicBezTo>
                  <a:close/>
                  <a:moveTo>
                    <a:pt x="990600" y="42453"/>
                  </a:moveTo>
                  <a:lnTo>
                    <a:pt x="1044773" y="42453"/>
                  </a:lnTo>
                  <a:lnTo>
                    <a:pt x="1044773" y="215261"/>
                  </a:lnTo>
                  <a:lnTo>
                    <a:pt x="990600" y="215261"/>
                  </a:lnTo>
                  <a:close/>
                  <a:moveTo>
                    <a:pt x="704068" y="42453"/>
                  </a:moveTo>
                  <a:lnTo>
                    <a:pt x="756679" y="42453"/>
                  </a:lnTo>
                  <a:lnTo>
                    <a:pt x="756679" y="160046"/>
                  </a:lnTo>
                  <a:cubicBezTo>
                    <a:pt x="756679" y="173502"/>
                    <a:pt x="757092" y="181489"/>
                    <a:pt x="757916" y="184007"/>
                  </a:cubicBezTo>
                  <a:cubicBezTo>
                    <a:pt x="758741" y="186525"/>
                    <a:pt x="760976" y="187784"/>
                    <a:pt x="764623" y="187784"/>
                  </a:cubicBezTo>
                  <a:cubicBezTo>
                    <a:pt x="768530" y="187784"/>
                    <a:pt x="770852" y="186481"/>
                    <a:pt x="771590" y="183877"/>
                  </a:cubicBezTo>
                  <a:cubicBezTo>
                    <a:pt x="772328" y="181272"/>
                    <a:pt x="772697" y="172895"/>
                    <a:pt x="772697" y="158744"/>
                  </a:cubicBezTo>
                  <a:lnTo>
                    <a:pt x="772697" y="42453"/>
                  </a:lnTo>
                  <a:lnTo>
                    <a:pt x="825307" y="42453"/>
                  </a:lnTo>
                  <a:lnTo>
                    <a:pt x="825307" y="215261"/>
                  </a:lnTo>
                  <a:lnTo>
                    <a:pt x="771785" y="215261"/>
                  </a:lnTo>
                  <a:lnTo>
                    <a:pt x="772697" y="200904"/>
                  </a:lnTo>
                  <a:cubicBezTo>
                    <a:pt x="769050" y="206731"/>
                    <a:pt x="764558" y="211102"/>
                    <a:pt x="759218" y="214016"/>
                  </a:cubicBezTo>
                  <a:cubicBezTo>
                    <a:pt x="753879" y="216930"/>
                    <a:pt x="747737" y="218386"/>
                    <a:pt x="740792" y="218386"/>
                  </a:cubicBezTo>
                  <a:cubicBezTo>
                    <a:pt x="732891" y="218386"/>
                    <a:pt x="726337" y="216997"/>
                    <a:pt x="721128" y="214219"/>
                  </a:cubicBezTo>
                  <a:cubicBezTo>
                    <a:pt x="715919" y="211441"/>
                    <a:pt x="712077" y="207751"/>
                    <a:pt x="709603" y="203150"/>
                  </a:cubicBezTo>
                  <a:cubicBezTo>
                    <a:pt x="707129" y="198549"/>
                    <a:pt x="705588" y="193752"/>
                    <a:pt x="704980" y="188760"/>
                  </a:cubicBezTo>
                  <a:cubicBezTo>
                    <a:pt x="704372" y="183768"/>
                    <a:pt x="704068" y="173850"/>
                    <a:pt x="704068" y="159004"/>
                  </a:cubicBezTo>
                  <a:close/>
                  <a:moveTo>
                    <a:pt x="1361312" y="40500"/>
                  </a:moveTo>
                  <a:lnTo>
                    <a:pt x="1361312" y="94152"/>
                  </a:lnTo>
                  <a:cubicBezTo>
                    <a:pt x="1362875" y="94239"/>
                    <a:pt x="1364220" y="94282"/>
                    <a:pt x="1365349" y="94282"/>
                  </a:cubicBezTo>
                  <a:cubicBezTo>
                    <a:pt x="1370384" y="94282"/>
                    <a:pt x="1373878" y="93045"/>
                    <a:pt x="1375832" y="90571"/>
                  </a:cubicBezTo>
                  <a:cubicBezTo>
                    <a:pt x="1377785" y="88097"/>
                    <a:pt x="1378762" y="82953"/>
                    <a:pt x="1378762" y="75139"/>
                  </a:cubicBezTo>
                  <a:lnTo>
                    <a:pt x="1378762" y="57820"/>
                  </a:lnTo>
                  <a:cubicBezTo>
                    <a:pt x="1378762" y="50614"/>
                    <a:pt x="1377633" y="45926"/>
                    <a:pt x="1375376" y="43755"/>
                  </a:cubicBezTo>
                  <a:cubicBezTo>
                    <a:pt x="1373119" y="41585"/>
                    <a:pt x="1368431" y="40500"/>
                    <a:pt x="1361312" y="40500"/>
                  </a:cubicBezTo>
                  <a:close/>
                  <a:moveTo>
                    <a:pt x="2752613" y="39328"/>
                  </a:moveTo>
                  <a:cubicBezTo>
                    <a:pt x="2770410" y="39328"/>
                    <a:pt x="2783824" y="42475"/>
                    <a:pt x="2792852" y="48769"/>
                  </a:cubicBezTo>
                  <a:cubicBezTo>
                    <a:pt x="2801881" y="55063"/>
                    <a:pt x="2807308" y="62790"/>
                    <a:pt x="2809131" y="71949"/>
                  </a:cubicBezTo>
                  <a:cubicBezTo>
                    <a:pt x="2810954" y="81108"/>
                    <a:pt x="2811865" y="99969"/>
                    <a:pt x="2811865" y="128531"/>
                  </a:cubicBezTo>
                  <a:lnTo>
                    <a:pt x="2811865" y="215261"/>
                  </a:lnTo>
                  <a:lnTo>
                    <a:pt x="2760687" y="215261"/>
                  </a:lnTo>
                  <a:lnTo>
                    <a:pt x="2760687" y="199862"/>
                  </a:lnTo>
                  <a:cubicBezTo>
                    <a:pt x="2757475" y="206037"/>
                    <a:pt x="2753330" y="210668"/>
                    <a:pt x="2748250" y="213755"/>
                  </a:cubicBezTo>
                  <a:cubicBezTo>
                    <a:pt x="2743172" y="216843"/>
                    <a:pt x="2737116" y="218386"/>
                    <a:pt x="2730084" y="218386"/>
                  </a:cubicBezTo>
                  <a:cubicBezTo>
                    <a:pt x="2720882" y="218386"/>
                    <a:pt x="2712439" y="215804"/>
                    <a:pt x="2704756" y="210638"/>
                  </a:cubicBezTo>
                  <a:cubicBezTo>
                    <a:pt x="2697072" y="205473"/>
                    <a:pt x="2693231" y="194165"/>
                    <a:pt x="2693231" y="176715"/>
                  </a:cubicBezTo>
                  <a:lnTo>
                    <a:pt x="2693231" y="162520"/>
                  </a:lnTo>
                  <a:cubicBezTo>
                    <a:pt x="2693231" y="149584"/>
                    <a:pt x="2695271" y="140773"/>
                    <a:pt x="2699351" y="136085"/>
                  </a:cubicBezTo>
                  <a:cubicBezTo>
                    <a:pt x="2703432" y="131396"/>
                    <a:pt x="2713546" y="125927"/>
                    <a:pt x="2729694" y="119676"/>
                  </a:cubicBezTo>
                  <a:cubicBezTo>
                    <a:pt x="2746970" y="112905"/>
                    <a:pt x="2756216" y="108347"/>
                    <a:pt x="2757432" y="106003"/>
                  </a:cubicBezTo>
                  <a:cubicBezTo>
                    <a:pt x="2758647" y="103659"/>
                    <a:pt x="2759254" y="98884"/>
                    <a:pt x="2759254" y="91678"/>
                  </a:cubicBezTo>
                  <a:cubicBezTo>
                    <a:pt x="2759254" y="82649"/>
                    <a:pt x="2758582" y="76767"/>
                    <a:pt x="2757236" y="74032"/>
                  </a:cubicBezTo>
                  <a:cubicBezTo>
                    <a:pt x="2755890" y="71298"/>
                    <a:pt x="2753655" y="69930"/>
                    <a:pt x="2750530" y="69930"/>
                  </a:cubicBezTo>
                  <a:cubicBezTo>
                    <a:pt x="2746970" y="69930"/>
                    <a:pt x="2744756" y="71081"/>
                    <a:pt x="2743888" y="73381"/>
                  </a:cubicBezTo>
                  <a:cubicBezTo>
                    <a:pt x="2743020" y="75682"/>
                    <a:pt x="2742586" y="81651"/>
                    <a:pt x="2742586" y="91287"/>
                  </a:cubicBezTo>
                  <a:lnTo>
                    <a:pt x="2742586" y="109388"/>
                  </a:lnTo>
                  <a:lnTo>
                    <a:pt x="2693231" y="109388"/>
                  </a:lnTo>
                  <a:lnTo>
                    <a:pt x="2693231" y="97798"/>
                  </a:lnTo>
                  <a:cubicBezTo>
                    <a:pt x="2693231" y="84429"/>
                    <a:pt x="2694772" y="74119"/>
                    <a:pt x="2697854" y="66870"/>
                  </a:cubicBezTo>
                  <a:cubicBezTo>
                    <a:pt x="2700936" y="59621"/>
                    <a:pt x="2707121" y="53218"/>
                    <a:pt x="2716411" y="47662"/>
                  </a:cubicBezTo>
                  <a:cubicBezTo>
                    <a:pt x="2725700" y="42106"/>
                    <a:pt x="2737768" y="39328"/>
                    <a:pt x="2752613" y="39328"/>
                  </a:cubicBezTo>
                  <a:close/>
                  <a:moveTo>
                    <a:pt x="2638388" y="39328"/>
                  </a:moveTo>
                  <a:cubicBezTo>
                    <a:pt x="2647416" y="39328"/>
                    <a:pt x="2654796" y="41455"/>
                    <a:pt x="2660526" y="45709"/>
                  </a:cubicBezTo>
                  <a:cubicBezTo>
                    <a:pt x="2666256" y="49963"/>
                    <a:pt x="2669945" y="55324"/>
                    <a:pt x="2671595" y="61791"/>
                  </a:cubicBezTo>
                  <a:cubicBezTo>
                    <a:pt x="2673244" y="68259"/>
                    <a:pt x="2674069" y="79046"/>
                    <a:pt x="2674069" y="94152"/>
                  </a:cubicBezTo>
                  <a:lnTo>
                    <a:pt x="2674069" y="215261"/>
                  </a:lnTo>
                  <a:lnTo>
                    <a:pt x="2621458" y="215261"/>
                  </a:lnTo>
                  <a:lnTo>
                    <a:pt x="2621458" y="95585"/>
                  </a:lnTo>
                  <a:cubicBezTo>
                    <a:pt x="2621458" y="83691"/>
                    <a:pt x="2621068" y="76442"/>
                    <a:pt x="2620286" y="73837"/>
                  </a:cubicBezTo>
                  <a:cubicBezTo>
                    <a:pt x="2619505" y="71233"/>
                    <a:pt x="2617334" y="69930"/>
                    <a:pt x="2613775" y="69930"/>
                  </a:cubicBezTo>
                  <a:cubicBezTo>
                    <a:pt x="2610042" y="69930"/>
                    <a:pt x="2607698" y="71428"/>
                    <a:pt x="2606743" y="74423"/>
                  </a:cubicBezTo>
                  <a:cubicBezTo>
                    <a:pt x="2605788" y="77418"/>
                    <a:pt x="2605310" y="85427"/>
                    <a:pt x="2605310" y="98450"/>
                  </a:cubicBezTo>
                  <a:lnTo>
                    <a:pt x="2605310" y="215261"/>
                  </a:lnTo>
                  <a:lnTo>
                    <a:pt x="2552700" y="215261"/>
                  </a:lnTo>
                  <a:lnTo>
                    <a:pt x="2552700" y="42453"/>
                  </a:lnTo>
                  <a:lnTo>
                    <a:pt x="2606222" y="42453"/>
                  </a:lnTo>
                  <a:lnTo>
                    <a:pt x="2605310" y="58373"/>
                  </a:lnTo>
                  <a:cubicBezTo>
                    <a:pt x="2609130" y="52024"/>
                    <a:pt x="2613796" y="47263"/>
                    <a:pt x="2619310" y="44089"/>
                  </a:cubicBezTo>
                  <a:cubicBezTo>
                    <a:pt x="2624822" y="40915"/>
                    <a:pt x="2631182" y="39328"/>
                    <a:pt x="2638388" y="39328"/>
                  </a:cubicBezTo>
                  <a:close/>
                  <a:moveTo>
                    <a:pt x="1981088" y="39328"/>
                  </a:moveTo>
                  <a:cubicBezTo>
                    <a:pt x="1992895" y="39328"/>
                    <a:pt x="2003031" y="41086"/>
                    <a:pt x="2011496" y="44602"/>
                  </a:cubicBezTo>
                  <a:cubicBezTo>
                    <a:pt x="2019960" y="48118"/>
                    <a:pt x="2026493" y="52697"/>
                    <a:pt x="2031094" y="58340"/>
                  </a:cubicBezTo>
                  <a:cubicBezTo>
                    <a:pt x="2035696" y="63983"/>
                    <a:pt x="2038842" y="69800"/>
                    <a:pt x="2040536" y="75791"/>
                  </a:cubicBezTo>
                  <a:cubicBezTo>
                    <a:pt x="2042228" y="81781"/>
                    <a:pt x="2043075" y="90897"/>
                    <a:pt x="2043075" y="103138"/>
                  </a:cubicBezTo>
                  <a:lnTo>
                    <a:pt x="2043075" y="145461"/>
                  </a:lnTo>
                  <a:cubicBezTo>
                    <a:pt x="2043075" y="161001"/>
                    <a:pt x="2042294" y="172395"/>
                    <a:pt x="2040731" y="179645"/>
                  </a:cubicBezTo>
                  <a:cubicBezTo>
                    <a:pt x="2039168" y="186894"/>
                    <a:pt x="2035826" y="193665"/>
                    <a:pt x="2030704" y="199960"/>
                  </a:cubicBezTo>
                  <a:cubicBezTo>
                    <a:pt x="2025582" y="206254"/>
                    <a:pt x="2019005" y="210899"/>
                    <a:pt x="2010974" y="213894"/>
                  </a:cubicBezTo>
                  <a:cubicBezTo>
                    <a:pt x="2002944" y="216889"/>
                    <a:pt x="1993720" y="218386"/>
                    <a:pt x="1983302" y="218386"/>
                  </a:cubicBezTo>
                  <a:cubicBezTo>
                    <a:pt x="1971668" y="218386"/>
                    <a:pt x="1961815" y="217106"/>
                    <a:pt x="1953741" y="214545"/>
                  </a:cubicBezTo>
                  <a:cubicBezTo>
                    <a:pt x="1945667" y="211984"/>
                    <a:pt x="1939394" y="208120"/>
                    <a:pt x="1934923" y="202955"/>
                  </a:cubicBezTo>
                  <a:cubicBezTo>
                    <a:pt x="1930452" y="197789"/>
                    <a:pt x="1927262" y="191538"/>
                    <a:pt x="1925352" y="184203"/>
                  </a:cubicBezTo>
                  <a:cubicBezTo>
                    <a:pt x="1923442" y="176867"/>
                    <a:pt x="1922487" y="165863"/>
                    <a:pt x="1922487" y="151191"/>
                  </a:cubicBezTo>
                  <a:lnTo>
                    <a:pt x="1922487" y="106914"/>
                  </a:lnTo>
                  <a:cubicBezTo>
                    <a:pt x="1922487" y="90853"/>
                    <a:pt x="1924223" y="78308"/>
                    <a:pt x="1927696" y="69279"/>
                  </a:cubicBezTo>
                  <a:cubicBezTo>
                    <a:pt x="1931168" y="60250"/>
                    <a:pt x="1937419" y="53001"/>
                    <a:pt x="1946448" y="47532"/>
                  </a:cubicBezTo>
                  <a:cubicBezTo>
                    <a:pt x="1955477" y="42062"/>
                    <a:pt x="1967024" y="39328"/>
                    <a:pt x="1981088" y="39328"/>
                  </a:cubicBezTo>
                  <a:close/>
                  <a:moveTo>
                    <a:pt x="1655359" y="39328"/>
                  </a:moveTo>
                  <a:lnTo>
                    <a:pt x="1655359" y="100143"/>
                  </a:lnTo>
                  <a:cubicBezTo>
                    <a:pt x="1645723" y="100143"/>
                    <a:pt x="1638647" y="101445"/>
                    <a:pt x="1634133" y="104049"/>
                  </a:cubicBezTo>
                  <a:cubicBezTo>
                    <a:pt x="1629618" y="106654"/>
                    <a:pt x="1626840" y="110278"/>
                    <a:pt x="1625798" y="114923"/>
                  </a:cubicBezTo>
                  <a:cubicBezTo>
                    <a:pt x="1624756" y="119568"/>
                    <a:pt x="1624236" y="130268"/>
                    <a:pt x="1624236" y="147023"/>
                  </a:cubicBezTo>
                  <a:lnTo>
                    <a:pt x="1624236" y="215261"/>
                  </a:lnTo>
                  <a:lnTo>
                    <a:pt x="1571625" y="215261"/>
                  </a:lnTo>
                  <a:lnTo>
                    <a:pt x="1571625" y="42453"/>
                  </a:lnTo>
                  <a:lnTo>
                    <a:pt x="1624236" y="42453"/>
                  </a:lnTo>
                  <a:lnTo>
                    <a:pt x="1622152" y="65177"/>
                  </a:lnTo>
                  <a:cubicBezTo>
                    <a:pt x="1629792" y="48902"/>
                    <a:pt x="1640861" y="40285"/>
                    <a:pt x="1655359" y="39328"/>
                  </a:cubicBezTo>
                  <a:close/>
                  <a:moveTo>
                    <a:pt x="1495313" y="39328"/>
                  </a:moveTo>
                  <a:cubicBezTo>
                    <a:pt x="1513110" y="39328"/>
                    <a:pt x="1526524" y="42475"/>
                    <a:pt x="1535552" y="48769"/>
                  </a:cubicBezTo>
                  <a:cubicBezTo>
                    <a:pt x="1544581" y="55063"/>
                    <a:pt x="1550007" y="62790"/>
                    <a:pt x="1551830" y="71949"/>
                  </a:cubicBezTo>
                  <a:cubicBezTo>
                    <a:pt x="1553654" y="81108"/>
                    <a:pt x="1554565" y="99969"/>
                    <a:pt x="1554565" y="128531"/>
                  </a:cubicBezTo>
                  <a:lnTo>
                    <a:pt x="1554565" y="215261"/>
                  </a:lnTo>
                  <a:lnTo>
                    <a:pt x="1503387" y="215261"/>
                  </a:lnTo>
                  <a:lnTo>
                    <a:pt x="1503387" y="199862"/>
                  </a:lnTo>
                  <a:cubicBezTo>
                    <a:pt x="1500175" y="206037"/>
                    <a:pt x="1496029" y="210668"/>
                    <a:pt x="1490950" y="213755"/>
                  </a:cubicBezTo>
                  <a:cubicBezTo>
                    <a:pt x="1485872" y="216843"/>
                    <a:pt x="1479816" y="218386"/>
                    <a:pt x="1472784" y="218386"/>
                  </a:cubicBezTo>
                  <a:cubicBezTo>
                    <a:pt x="1463582" y="218386"/>
                    <a:pt x="1455139" y="215804"/>
                    <a:pt x="1447456" y="210638"/>
                  </a:cubicBezTo>
                  <a:cubicBezTo>
                    <a:pt x="1439772" y="205473"/>
                    <a:pt x="1435931" y="194165"/>
                    <a:pt x="1435931" y="176715"/>
                  </a:cubicBezTo>
                  <a:lnTo>
                    <a:pt x="1435931" y="162520"/>
                  </a:lnTo>
                  <a:cubicBezTo>
                    <a:pt x="1435931" y="149584"/>
                    <a:pt x="1437971" y="140773"/>
                    <a:pt x="1442051" y="136085"/>
                  </a:cubicBezTo>
                  <a:cubicBezTo>
                    <a:pt x="1446132" y="131396"/>
                    <a:pt x="1456246" y="125927"/>
                    <a:pt x="1472394" y="119676"/>
                  </a:cubicBezTo>
                  <a:cubicBezTo>
                    <a:pt x="1489670" y="112905"/>
                    <a:pt x="1498916" y="108347"/>
                    <a:pt x="1500131" y="106003"/>
                  </a:cubicBezTo>
                  <a:cubicBezTo>
                    <a:pt x="1501347" y="103659"/>
                    <a:pt x="1501954" y="98884"/>
                    <a:pt x="1501954" y="91678"/>
                  </a:cubicBezTo>
                  <a:cubicBezTo>
                    <a:pt x="1501954" y="82649"/>
                    <a:pt x="1501282" y="76767"/>
                    <a:pt x="1499936" y="74032"/>
                  </a:cubicBezTo>
                  <a:cubicBezTo>
                    <a:pt x="1498590" y="71298"/>
                    <a:pt x="1496355" y="69930"/>
                    <a:pt x="1493229" y="69930"/>
                  </a:cubicBezTo>
                  <a:cubicBezTo>
                    <a:pt x="1489670" y="69930"/>
                    <a:pt x="1487456" y="71081"/>
                    <a:pt x="1486588" y="73381"/>
                  </a:cubicBezTo>
                  <a:cubicBezTo>
                    <a:pt x="1485720" y="75682"/>
                    <a:pt x="1485286" y="81651"/>
                    <a:pt x="1485286" y="91287"/>
                  </a:cubicBezTo>
                  <a:lnTo>
                    <a:pt x="1485286" y="109388"/>
                  </a:lnTo>
                  <a:lnTo>
                    <a:pt x="1435931" y="109388"/>
                  </a:lnTo>
                  <a:lnTo>
                    <a:pt x="1435931" y="97798"/>
                  </a:lnTo>
                  <a:cubicBezTo>
                    <a:pt x="1435931" y="84429"/>
                    <a:pt x="1437472" y="74119"/>
                    <a:pt x="1440554" y="66870"/>
                  </a:cubicBezTo>
                  <a:cubicBezTo>
                    <a:pt x="1443636" y="59621"/>
                    <a:pt x="1449821" y="53218"/>
                    <a:pt x="1459110" y="47662"/>
                  </a:cubicBezTo>
                  <a:cubicBezTo>
                    <a:pt x="1468400" y="42106"/>
                    <a:pt x="1480467" y="39328"/>
                    <a:pt x="1495313" y="39328"/>
                  </a:cubicBezTo>
                  <a:close/>
                  <a:moveTo>
                    <a:pt x="1107802" y="39328"/>
                  </a:moveTo>
                  <a:cubicBezTo>
                    <a:pt x="1119262" y="39328"/>
                    <a:pt x="1129007" y="40782"/>
                    <a:pt x="1137037" y="43690"/>
                  </a:cubicBezTo>
                  <a:cubicBezTo>
                    <a:pt x="1145068" y="46598"/>
                    <a:pt x="1151232" y="50440"/>
                    <a:pt x="1155529" y="55215"/>
                  </a:cubicBezTo>
                  <a:cubicBezTo>
                    <a:pt x="1159826" y="59990"/>
                    <a:pt x="1162431" y="64418"/>
                    <a:pt x="1163343" y="68498"/>
                  </a:cubicBezTo>
                  <a:cubicBezTo>
                    <a:pt x="1164254" y="72578"/>
                    <a:pt x="1164710" y="78959"/>
                    <a:pt x="1164710" y="87641"/>
                  </a:cubicBezTo>
                  <a:lnTo>
                    <a:pt x="1164710" y="97668"/>
                  </a:lnTo>
                  <a:lnTo>
                    <a:pt x="1118090" y="97668"/>
                  </a:lnTo>
                  <a:lnTo>
                    <a:pt x="1118090" y="88292"/>
                  </a:lnTo>
                  <a:cubicBezTo>
                    <a:pt x="1118090" y="80305"/>
                    <a:pt x="1117634" y="75248"/>
                    <a:pt x="1116722" y="73121"/>
                  </a:cubicBezTo>
                  <a:cubicBezTo>
                    <a:pt x="1115811" y="70994"/>
                    <a:pt x="1113532" y="69930"/>
                    <a:pt x="1109885" y="69930"/>
                  </a:cubicBezTo>
                  <a:cubicBezTo>
                    <a:pt x="1106934" y="69930"/>
                    <a:pt x="1104720" y="70907"/>
                    <a:pt x="1103244" y="72860"/>
                  </a:cubicBezTo>
                  <a:cubicBezTo>
                    <a:pt x="1101768" y="74814"/>
                    <a:pt x="1101030" y="77744"/>
                    <a:pt x="1101030" y="81651"/>
                  </a:cubicBezTo>
                  <a:cubicBezTo>
                    <a:pt x="1101030" y="86946"/>
                    <a:pt x="1101399" y="90831"/>
                    <a:pt x="1102137" y="93306"/>
                  </a:cubicBezTo>
                  <a:cubicBezTo>
                    <a:pt x="1102875" y="95780"/>
                    <a:pt x="1105089" y="98493"/>
                    <a:pt x="1108778" y="101445"/>
                  </a:cubicBezTo>
                  <a:cubicBezTo>
                    <a:pt x="1112468" y="104397"/>
                    <a:pt x="1120043" y="108694"/>
                    <a:pt x="1131503" y="114337"/>
                  </a:cubicBezTo>
                  <a:cubicBezTo>
                    <a:pt x="1146782" y="121803"/>
                    <a:pt x="1156810" y="128835"/>
                    <a:pt x="1161584" y="135433"/>
                  </a:cubicBezTo>
                  <a:cubicBezTo>
                    <a:pt x="1166359" y="142031"/>
                    <a:pt x="1168747" y="151625"/>
                    <a:pt x="1168747" y="164213"/>
                  </a:cubicBezTo>
                  <a:cubicBezTo>
                    <a:pt x="1168747" y="178277"/>
                    <a:pt x="1166924" y="188891"/>
                    <a:pt x="1163278" y="196053"/>
                  </a:cubicBezTo>
                  <a:cubicBezTo>
                    <a:pt x="1159631" y="203215"/>
                    <a:pt x="1153532" y="208728"/>
                    <a:pt x="1144981" y="212591"/>
                  </a:cubicBezTo>
                  <a:cubicBezTo>
                    <a:pt x="1136430" y="216455"/>
                    <a:pt x="1126120" y="218386"/>
                    <a:pt x="1114052" y="218386"/>
                  </a:cubicBezTo>
                  <a:cubicBezTo>
                    <a:pt x="1100683" y="218386"/>
                    <a:pt x="1089245" y="216303"/>
                    <a:pt x="1079738" y="212136"/>
                  </a:cubicBezTo>
                  <a:cubicBezTo>
                    <a:pt x="1070232" y="207968"/>
                    <a:pt x="1063699" y="202325"/>
                    <a:pt x="1060140" y="195206"/>
                  </a:cubicBezTo>
                  <a:cubicBezTo>
                    <a:pt x="1056580" y="188088"/>
                    <a:pt x="1054800" y="177322"/>
                    <a:pt x="1054800" y="162911"/>
                  </a:cubicBezTo>
                  <a:lnTo>
                    <a:pt x="1054800" y="154576"/>
                  </a:lnTo>
                  <a:lnTo>
                    <a:pt x="1101421" y="154576"/>
                  </a:lnTo>
                  <a:lnTo>
                    <a:pt x="1101421" y="165515"/>
                  </a:lnTo>
                  <a:cubicBezTo>
                    <a:pt x="1101421" y="174805"/>
                    <a:pt x="1102007" y="180838"/>
                    <a:pt x="1103179" y="183616"/>
                  </a:cubicBezTo>
                  <a:cubicBezTo>
                    <a:pt x="1104351" y="186395"/>
                    <a:pt x="1106673" y="187784"/>
                    <a:pt x="1110146" y="187784"/>
                  </a:cubicBezTo>
                  <a:cubicBezTo>
                    <a:pt x="1113879" y="187784"/>
                    <a:pt x="1116483" y="186850"/>
                    <a:pt x="1117959" y="184984"/>
                  </a:cubicBezTo>
                  <a:cubicBezTo>
                    <a:pt x="1119435" y="183117"/>
                    <a:pt x="1120173" y="179189"/>
                    <a:pt x="1120173" y="173199"/>
                  </a:cubicBezTo>
                  <a:cubicBezTo>
                    <a:pt x="1120173" y="164951"/>
                    <a:pt x="1119218" y="159785"/>
                    <a:pt x="1117308" y="157702"/>
                  </a:cubicBezTo>
                  <a:cubicBezTo>
                    <a:pt x="1115311" y="155618"/>
                    <a:pt x="1105110" y="149454"/>
                    <a:pt x="1086706" y="139210"/>
                  </a:cubicBezTo>
                  <a:cubicBezTo>
                    <a:pt x="1071252" y="130528"/>
                    <a:pt x="1061832" y="122650"/>
                    <a:pt x="1058447" y="115574"/>
                  </a:cubicBezTo>
                  <a:cubicBezTo>
                    <a:pt x="1055061" y="108499"/>
                    <a:pt x="1053368" y="100099"/>
                    <a:pt x="1053368" y="90376"/>
                  </a:cubicBezTo>
                  <a:cubicBezTo>
                    <a:pt x="1053368" y="76572"/>
                    <a:pt x="1055191" y="66393"/>
                    <a:pt x="1058837" y="59838"/>
                  </a:cubicBezTo>
                  <a:cubicBezTo>
                    <a:pt x="1062484" y="53283"/>
                    <a:pt x="1068669" y="48226"/>
                    <a:pt x="1077394" y="44667"/>
                  </a:cubicBezTo>
                  <a:cubicBezTo>
                    <a:pt x="1086120" y="41107"/>
                    <a:pt x="1096255" y="39328"/>
                    <a:pt x="1107802" y="39328"/>
                  </a:cubicBezTo>
                  <a:close/>
                  <a:moveTo>
                    <a:pt x="933412" y="39328"/>
                  </a:moveTo>
                  <a:cubicBezTo>
                    <a:pt x="942441" y="39328"/>
                    <a:pt x="949821" y="41455"/>
                    <a:pt x="955551" y="45709"/>
                  </a:cubicBezTo>
                  <a:cubicBezTo>
                    <a:pt x="961280" y="49963"/>
                    <a:pt x="964970" y="55324"/>
                    <a:pt x="966620" y="61791"/>
                  </a:cubicBezTo>
                  <a:cubicBezTo>
                    <a:pt x="968269" y="68259"/>
                    <a:pt x="969094" y="79046"/>
                    <a:pt x="969094" y="94152"/>
                  </a:cubicBezTo>
                  <a:lnTo>
                    <a:pt x="969094" y="215261"/>
                  </a:lnTo>
                  <a:lnTo>
                    <a:pt x="916483" y="215261"/>
                  </a:lnTo>
                  <a:lnTo>
                    <a:pt x="916483" y="95585"/>
                  </a:lnTo>
                  <a:cubicBezTo>
                    <a:pt x="916483" y="83691"/>
                    <a:pt x="916093" y="76442"/>
                    <a:pt x="915311" y="73837"/>
                  </a:cubicBezTo>
                  <a:cubicBezTo>
                    <a:pt x="914530" y="71233"/>
                    <a:pt x="912360" y="69930"/>
                    <a:pt x="908800" y="69930"/>
                  </a:cubicBezTo>
                  <a:cubicBezTo>
                    <a:pt x="905067" y="69930"/>
                    <a:pt x="902723" y="71428"/>
                    <a:pt x="901768" y="74423"/>
                  </a:cubicBezTo>
                  <a:cubicBezTo>
                    <a:pt x="900813" y="77418"/>
                    <a:pt x="900335" y="85427"/>
                    <a:pt x="900335" y="98450"/>
                  </a:cubicBezTo>
                  <a:lnTo>
                    <a:pt x="900335" y="215261"/>
                  </a:lnTo>
                  <a:lnTo>
                    <a:pt x="847725" y="215261"/>
                  </a:lnTo>
                  <a:lnTo>
                    <a:pt x="847725" y="42453"/>
                  </a:lnTo>
                  <a:lnTo>
                    <a:pt x="901247" y="42453"/>
                  </a:lnTo>
                  <a:lnTo>
                    <a:pt x="900335" y="58373"/>
                  </a:lnTo>
                  <a:cubicBezTo>
                    <a:pt x="904155" y="52024"/>
                    <a:pt x="908822" y="47263"/>
                    <a:pt x="914335" y="44089"/>
                  </a:cubicBezTo>
                  <a:cubicBezTo>
                    <a:pt x="919847" y="40915"/>
                    <a:pt x="926207" y="39328"/>
                    <a:pt x="933412" y="39328"/>
                  </a:cubicBezTo>
                  <a:close/>
                  <a:moveTo>
                    <a:pt x="580206" y="39328"/>
                  </a:moveTo>
                  <a:cubicBezTo>
                    <a:pt x="594270" y="39328"/>
                    <a:pt x="605340" y="45850"/>
                    <a:pt x="613413" y="58894"/>
                  </a:cubicBezTo>
                  <a:cubicBezTo>
                    <a:pt x="617841" y="52372"/>
                    <a:pt x="622833" y="47480"/>
                    <a:pt x="628389" y="44219"/>
                  </a:cubicBezTo>
                  <a:cubicBezTo>
                    <a:pt x="633946" y="40958"/>
                    <a:pt x="640109" y="39328"/>
                    <a:pt x="646881" y="39328"/>
                  </a:cubicBezTo>
                  <a:cubicBezTo>
                    <a:pt x="655823" y="39328"/>
                    <a:pt x="663224" y="41498"/>
                    <a:pt x="669084" y="45839"/>
                  </a:cubicBezTo>
                  <a:cubicBezTo>
                    <a:pt x="674945" y="50180"/>
                    <a:pt x="678699" y="55497"/>
                    <a:pt x="680349" y="61791"/>
                  </a:cubicBezTo>
                  <a:cubicBezTo>
                    <a:pt x="681998" y="68086"/>
                    <a:pt x="682823" y="78308"/>
                    <a:pt x="682823" y="92459"/>
                  </a:cubicBezTo>
                  <a:lnTo>
                    <a:pt x="682823" y="215261"/>
                  </a:lnTo>
                  <a:lnTo>
                    <a:pt x="631775" y="215261"/>
                  </a:lnTo>
                  <a:lnTo>
                    <a:pt x="631775" y="102617"/>
                  </a:lnTo>
                  <a:cubicBezTo>
                    <a:pt x="631775" y="87858"/>
                    <a:pt x="631276" y="78721"/>
                    <a:pt x="630278" y="75204"/>
                  </a:cubicBezTo>
                  <a:cubicBezTo>
                    <a:pt x="629279" y="71688"/>
                    <a:pt x="626957" y="69930"/>
                    <a:pt x="623310" y="69930"/>
                  </a:cubicBezTo>
                  <a:cubicBezTo>
                    <a:pt x="619577" y="69930"/>
                    <a:pt x="617168" y="71667"/>
                    <a:pt x="616083" y="75139"/>
                  </a:cubicBezTo>
                  <a:cubicBezTo>
                    <a:pt x="614998" y="78612"/>
                    <a:pt x="614455" y="87771"/>
                    <a:pt x="614455" y="102617"/>
                  </a:cubicBezTo>
                  <a:lnTo>
                    <a:pt x="614455" y="215261"/>
                  </a:lnTo>
                  <a:lnTo>
                    <a:pt x="563407" y="215261"/>
                  </a:lnTo>
                  <a:lnTo>
                    <a:pt x="563407" y="105482"/>
                  </a:lnTo>
                  <a:cubicBezTo>
                    <a:pt x="563407" y="88553"/>
                    <a:pt x="562995" y="78395"/>
                    <a:pt x="562170" y="75009"/>
                  </a:cubicBezTo>
                  <a:cubicBezTo>
                    <a:pt x="561345" y="71623"/>
                    <a:pt x="559066" y="69930"/>
                    <a:pt x="555333" y="69930"/>
                  </a:cubicBezTo>
                  <a:cubicBezTo>
                    <a:pt x="552989" y="69930"/>
                    <a:pt x="550992" y="70820"/>
                    <a:pt x="549343" y="72600"/>
                  </a:cubicBezTo>
                  <a:cubicBezTo>
                    <a:pt x="547693" y="74380"/>
                    <a:pt x="546782" y="76550"/>
                    <a:pt x="546608" y="79111"/>
                  </a:cubicBezTo>
                  <a:cubicBezTo>
                    <a:pt x="546434" y="81672"/>
                    <a:pt x="546348" y="87120"/>
                    <a:pt x="546348" y="95454"/>
                  </a:cubicBezTo>
                  <a:lnTo>
                    <a:pt x="546348" y="215261"/>
                  </a:lnTo>
                  <a:lnTo>
                    <a:pt x="495300" y="215261"/>
                  </a:lnTo>
                  <a:lnTo>
                    <a:pt x="495300" y="42453"/>
                  </a:lnTo>
                  <a:lnTo>
                    <a:pt x="547259" y="42453"/>
                  </a:lnTo>
                  <a:lnTo>
                    <a:pt x="546348" y="58894"/>
                  </a:lnTo>
                  <a:cubicBezTo>
                    <a:pt x="550428" y="52372"/>
                    <a:pt x="555290" y="47480"/>
                    <a:pt x="560933" y="44219"/>
                  </a:cubicBezTo>
                  <a:cubicBezTo>
                    <a:pt x="566576" y="40958"/>
                    <a:pt x="573000" y="39328"/>
                    <a:pt x="580206" y="39328"/>
                  </a:cubicBezTo>
                  <a:close/>
                  <a:moveTo>
                    <a:pt x="370656" y="39328"/>
                  </a:moveTo>
                  <a:cubicBezTo>
                    <a:pt x="384720" y="39328"/>
                    <a:pt x="395789" y="45850"/>
                    <a:pt x="403863" y="58894"/>
                  </a:cubicBezTo>
                  <a:cubicBezTo>
                    <a:pt x="408291" y="52372"/>
                    <a:pt x="413283" y="47480"/>
                    <a:pt x="418839" y="44219"/>
                  </a:cubicBezTo>
                  <a:cubicBezTo>
                    <a:pt x="424395" y="40958"/>
                    <a:pt x="430559" y="39328"/>
                    <a:pt x="437331" y="39328"/>
                  </a:cubicBezTo>
                  <a:cubicBezTo>
                    <a:pt x="446273" y="39328"/>
                    <a:pt x="453674" y="41498"/>
                    <a:pt x="459534" y="45839"/>
                  </a:cubicBezTo>
                  <a:cubicBezTo>
                    <a:pt x="465395" y="50180"/>
                    <a:pt x="469149" y="55497"/>
                    <a:pt x="470799" y="61791"/>
                  </a:cubicBezTo>
                  <a:cubicBezTo>
                    <a:pt x="472448" y="68086"/>
                    <a:pt x="473273" y="78308"/>
                    <a:pt x="473273" y="92459"/>
                  </a:cubicBezTo>
                  <a:lnTo>
                    <a:pt x="473273" y="215261"/>
                  </a:lnTo>
                  <a:lnTo>
                    <a:pt x="422225" y="215261"/>
                  </a:lnTo>
                  <a:lnTo>
                    <a:pt x="422225" y="102617"/>
                  </a:lnTo>
                  <a:cubicBezTo>
                    <a:pt x="422225" y="87858"/>
                    <a:pt x="421726" y="78721"/>
                    <a:pt x="420727" y="75204"/>
                  </a:cubicBezTo>
                  <a:cubicBezTo>
                    <a:pt x="419729" y="71688"/>
                    <a:pt x="417407" y="69930"/>
                    <a:pt x="413760" y="69930"/>
                  </a:cubicBezTo>
                  <a:cubicBezTo>
                    <a:pt x="410027" y="69930"/>
                    <a:pt x="407618" y="71667"/>
                    <a:pt x="406533" y="75139"/>
                  </a:cubicBezTo>
                  <a:cubicBezTo>
                    <a:pt x="405448" y="78612"/>
                    <a:pt x="404905" y="87771"/>
                    <a:pt x="404905" y="102617"/>
                  </a:cubicBezTo>
                  <a:lnTo>
                    <a:pt x="404905" y="215261"/>
                  </a:lnTo>
                  <a:lnTo>
                    <a:pt x="353857" y="215261"/>
                  </a:lnTo>
                  <a:lnTo>
                    <a:pt x="353857" y="105482"/>
                  </a:lnTo>
                  <a:cubicBezTo>
                    <a:pt x="353857" y="88553"/>
                    <a:pt x="353445" y="78395"/>
                    <a:pt x="352620" y="75009"/>
                  </a:cubicBezTo>
                  <a:cubicBezTo>
                    <a:pt x="351795" y="71623"/>
                    <a:pt x="349516" y="69930"/>
                    <a:pt x="345783" y="69930"/>
                  </a:cubicBezTo>
                  <a:cubicBezTo>
                    <a:pt x="343439" y="69930"/>
                    <a:pt x="341442" y="70820"/>
                    <a:pt x="339793" y="72600"/>
                  </a:cubicBezTo>
                  <a:cubicBezTo>
                    <a:pt x="338143" y="74380"/>
                    <a:pt x="337232" y="76550"/>
                    <a:pt x="337058" y="79111"/>
                  </a:cubicBezTo>
                  <a:cubicBezTo>
                    <a:pt x="336885" y="81672"/>
                    <a:pt x="336798" y="87120"/>
                    <a:pt x="336798" y="95454"/>
                  </a:cubicBezTo>
                  <a:lnTo>
                    <a:pt x="336798" y="215261"/>
                  </a:lnTo>
                  <a:lnTo>
                    <a:pt x="285750" y="215261"/>
                  </a:lnTo>
                  <a:lnTo>
                    <a:pt x="285750" y="42453"/>
                  </a:lnTo>
                  <a:lnTo>
                    <a:pt x="337709" y="42453"/>
                  </a:lnTo>
                  <a:lnTo>
                    <a:pt x="336798" y="58894"/>
                  </a:lnTo>
                  <a:cubicBezTo>
                    <a:pt x="340878" y="52372"/>
                    <a:pt x="345740" y="47480"/>
                    <a:pt x="351383" y="44219"/>
                  </a:cubicBezTo>
                  <a:cubicBezTo>
                    <a:pt x="357026" y="40958"/>
                    <a:pt x="363450" y="39328"/>
                    <a:pt x="370656" y="39328"/>
                  </a:cubicBezTo>
                  <a:close/>
                  <a:moveTo>
                    <a:pt x="209438" y="39328"/>
                  </a:moveTo>
                  <a:cubicBezTo>
                    <a:pt x="221245" y="39328"/>
                    <a:pt x="231381" y="41086"/>
                    <a:pt x="239846" y="44602"/>
                  </a:cubicBezTo>
                  <a:cubicBezTo>
                    <a:pt x="248310" y="48118"/>
                    <a:pt x="254843" y="52697"/>
                    <a:pt x="259444" y="58340"/>
                  </a:cubicBezTo>
                  <a:cubicBezTo>
                    <a:pt x="264046" y="63983"/>
                    <a:pt x="267193" y="69800"/>
                    <a:pt x="268886" y="75791"/>
                  </a:cubicBezTo>
                  <a:cubicBezTo>
                    <a:pt x="270579" y="81781"/>
                    <a:pt x="271425" y="90897"/>
                    <a:pt x="271425" y="103138"/>
                  </a:cubicBezTo>
                  <a:lnTo>
                    <a:pt x="271425" y="145461"/>
                  </a:lnTo>
                  <a:cubicBezTo>
                    <a:pt x="271425" y="161001"/>
                    <a:pt x="270644" y="172395"/>
                    <a:pt x="269081" y="179645"/>
                  </a:cubicBezTo>
                  <a:cubicBezTo>
                    <a:pt x="267518" y="186894"/>
                    <a:pt x="264176" y="193665"/>
                    <a:pt x="259054" y="199960"/>
                  </a:cubicBezTo>
                  <a:cubicBezTo>
                    <a:pt x="253931" y="206254"/>
                    <a:pt x="247355" y="210899"/>
                    <a:pt x="239325" y="213894"/>
                  </a:cubicBezTo>
                  <a:cubicBezTo>
                    <a:pt x="231294" y="216889"/>
                    <a:pt x="222070" y="218386"/>
                    <a:pt x="211652" y="218386"/>
                  </a:cubicBezTo>
                  <a:cubicBezTo>
                    <a:pt x="200018" y="218386"/>
                    <a:pt x="190165" y="217106"/>
                    <a:pt x="182091" y="214545"/>
                  </a:cubicBezTo>
                  <a:cubicBezTo>
                    <a:pt x="174017" y="211984"/>
                    <a:pt x="167744" y="208120"/>
                    <a:pt x="163273" y="202955"/>
                  </a:cubicBezTo>
                  <a:cubicBezTo>
                    <a:pt x="158802" y="197789"/>
                    <a:pt x="155612" y="191538"/>
                    <a:pt x="153702" y="184203"/>
                  </a:cubicBezTo>
                  <a:cubicBezTo>
                    <a:pt x="151792" y="176867"/>
                    <a:pt x="150837" y="165863"/>
                    <a:pt x="150837" y="151191"/>
                  </a:cubicBezTo>
                  <a:lnTo>
                    <a:pt x="150837" y="106914"/>
                  </a:lnTo>
                  <a:cubicBezTo>
                    <a:pt x="150837" y="90853"/>
                    <a:pt x="152573" y="78308"/>
                    <a:pt x="156046" y="69279"/>
                  </a:cubicBezTo>
                  <a:cubicBezTo>
                    <a:pt x="159519" y="60250"/>
                    <a:pt x="165769" y="53001"/>
                    <a:pt x="174798" y="47532"/>
                  </a:cubicBezTo>
                  <a:cubicBezTo>
                    <a:pt x="183827" y="42062"/>
                    <a:pt x="195374" y="39328"/>
                    <a:pt x="209438" y="39328"/>
                  </a:cubicBezTo>
                  <a:close/>
                  <a:moveTo>
                    <a:pt x="1679134" y="19403"/>
                  </a:moveTo>
                  <a:lnTo>
                    <a:pt x="1731876" y="19403"/>
                  </a:lnTo>
                  <a:lnTo>
                    <a:pt x="1731876" y="46620"/>
                  </a:lnTo>
                  <a:lnTo>
                    <a:pt x="1746070" y="46620"/>
                  </a:lnTo>
                  <a:lnTo>
                    <a:pt x="1746070" y="73967"/>
                  </a:lnTo>
                  <a:lnTo>
                    <a:pt x="1731876" y="73967"/>
                  </a:lnTo>
                  <a:lnTo>
                    <a:pt x="1731876" y="166427"/>
                  </a:lnTo>
                  <a:cubicBezTo>
                    <a:pt x="1731876" y="177800"/>
                    <a:pt x="1732462" y="184137"/>
                    <a:pt x="1733634" y="185440"/>
                  </a:cubicBezTo>
                  <a:cubicBezTo>
                    <a:pt x="1734806" y="186742"/>
                    <a:pt x="1739689" y="187393"/>
                    <a:pt x="1748284" y="187393"/>
                  </a:cubicBezTo>
                  <a:lnTo>
                    <a:pt x="1748284" y="215261"/>
                  </a:lnTo>
                  <a:lnTo>
                    <a:pt x="1727057" y="215261"/>
                  </a:lnTo>
                  <a:cubicBezTo>
                    <a:pt x="1715076" y="215261"/>
                    <a:pt x="1706525" y="214762"/>
                    <a:pt x="1701403" y="213763"/>
                  </a:cubicBezTo>
                  <a:cubicBezTo>
                    <a:pt x="1696281" y="212765"/>
                    <a:pt x="1691766" y="210464"/>
                    <a:pt x="1687860" y="206862"/>
                  </a:cubicBezTo>
                  <a:cubicBezTo>
                    <a:pt x="1683953" y="203259"/>
                    <a:pt x="1681522" y="199135"/>
                    <a:pt x="1680567" y="194490"/>
                  </a:cubicBezTo>
                  <a:cubicBezTo>
                    <a:pt x="1679612" y="189846"/>
                    <a:pt x="1679134" y="178928"/>
                    <a:pt x="1679134" y="161739"/>
                  </a:cubicBezTo>
                  <a:lnTo>
                    <a:pt x="1679134" y="73967"/>
                  </a:lnTo>
                  <a:lnTo>
                    <a:pt x="1667805" y="73967"/>
                  </a:lnTo>
                  <a:lnTo>
                    <a:pt x="1667805" y="46620"/>
                  </a:lnTo>
                  <a:lnTo>
                    <a:pt x="1679134" y="46620"/>
                  </a:lnTo>
                  <a:close/>
                  <a:moveTo>
                    <a:pt x="1183834" y="19403"/>
                  </a:moveTo>
                  <a:lnTo>
                    <a:pt x="1236575" y="19403"/>
                  </a:lnTo>
                  <a:lnTo>
                    <a:pt x="1236575" y="46620"/>
                  </a:lnTo>
                  <a:lnTo>
                    <a:pt x="1250770" y="46620"/>
                  </a:lnTo>
                  <a:lnTo>
                    <a:pt x="1250770" y="73967"/>
                  </a:lnTo>
                  <a:lnTo>
                    <a:pt x="1236575" y="73967"/>
                  </a:lnTo>
                  <a:lnTo>
                    <a:pt x="1236575" y="166427"/>
                  </a:lnTo>
                  <a:cubicBezTo>
                    <a:pt x="1236575" y="177800"/>
                    <a:pt x="1237161" y="184137"/>
                    <a:pt x="1238333" y="185440"/>
                  </a:cubicBezTo>
                  <a:cubicBezTo>
                    <a:pt x="1239505" y="186742"/>
                    <a:pt x="1244389" y="187393"/>
                    <a:pt x="1252984" y="187393"/>
                  </a:cubicBezTo>
                  <a:lnTo>
                    <a:pt x="1252984" y="215261"/>
                  </a:lnTo>
                  <a:lnTo>
                    <a:pt x="1231757" y="215261"/>
                  </a:lnTo>
                  <a:cubicBezTo>
                    <a:pt x="1219776" y="215261"/>
                    <a:pt x="1211225" y="214762"/>
                    <a:pt x="1206103" y="213763"/>
                  </a:cubicBezTo>
                  <a:cubicBezTo>
                    <a:pt x="1200980" y="212765"/>
                    <a:pt x="1196466" y="210464"/>
                    <a:pt x="1192559" y="206862"/>
                  </a:cubicBezTo>
                  <a:cubicBezTo>
                    <a:pt x="1188653" y="203259"/>
                    <a:pt x="1186222" y="199135"/>
                    <a:pt x="1185267" y="194490"/>
                  </a:cubicBezTo>
                  <a:cubicBezTo>
                    <a:pt x="1184312" y="189846"/>
                    <a:pt x="1183834" y="178928"/>
                    <a:pt x="1183834" y="161739"/>
                  </a:cubicBezTo>
                  <a:lnTo>
                    <a:pt x="1183834" y="73967"/>
                  </a:lnTo>
                  <a:lnTo>
                    <a:pt x="1172505" y="73967"/>
                  </a:lnTo>
                  <a:lnTo>
                    <a:pt x="1172505" y="46620"/>
                  </a:lnTo>
                  <a:lnTo>
                    <a:pt x="1183834" y="46620"/>
                  </a:lnTo>
                  <a:close/>
                  <a:moveTo>
                    <a:pt x="2486024" y="4427"/>
                  </a:moveTo>
                  <a:lnTo>
                    <a:pt x="2540198" y="4427"/>
                  </a:lnTo>
                  <a:lnTo>
                    <a:pt x="2540198" y="31905"/>
                  </a:lnTo>
                  <a:lnTo>
                    <a:pt x="2486024" y="31905"/>
                  </a:lnTo>
                  <a:close/>
                  <a:moveTo>
                    <a:pt x="2343150" y="4427"/>
                  </a:moveTo>
                  <a:lnTo>
                    <a:pt x="2395760" y="4427"/>
                  </a:lnTo>
                  <a:lnTo>
                    <a:pt x="2395760" y="51862"/>
                  </a:lnTo>
                  <a:cubicBezTo>
                    <a:pt x="2400275" y="47684"/>
                    <a:pt x="2405158" y="44550"/>
                    <a:pt x="2410411" y="42461"/>
                  </a:cubicBezTo>
                  <a:cubicBezTo>
                    <a:pt x="2415663" y="40372"/>
                    <a:pt x="2421284" y="39328"/>
                    <a:pt x="2427275" y="39328"/>
                  </a:cubicBezTo>
                  <a:cubicBezTo>
                    <a:pt x="2436477" y="39328"/>
                    <a:pt x="2444312" y="41672"/>
                    <a:pt x="2450780" y="46360"/>
                  </a:cubicBezTo>
                  <a:cubicBezTo>
                    <a:pt x="2457248" y="51048"/>
                    <a:pt x="2461198" y="56452"/>
                    <a:pt x="2462631" y="62573"/>
                  </a:cubicBezTo>
                  <a:cubicBezTo>
                    <a:pt x="2464063" y="68693"/>
                    <a:pt x="2464780" y="79871"/>
                    <a:pt x="2464780" y="96106"/>
                  </a:cubicBezTo>
                  <a:lnTo>
                    <a:pt x="2464780" y="215261"/>
                  </a:lnTo>
                  <a:lnTo>
                    <a:pt x="2412169" y="215261"/>
                  </a:lnTo>
                  <a:lnTo>
                    <a:pt x="2412169" y="93631"/>
                  </a:lnTo>
                  <a:cubicBezTo>
                    <a:pt x="2412169" y="83561"/>
                    <a:pt x="2411670" y="77093"/>
                    <a:pt x="2410671" y="74228"/>
                  </a:cubicBezTo>
                  <a:cubicBezTo>
                    <a:pt x="2409673" y="71363"/>
                    <a:pt x="2407437" y="69930"/>
                    <a:pt x="2403965" y="69930"/>
                  </a:cubicBezTo>
                  <a:cubicBezTo>
                    <a:pt x="2400752" y="69930"/>
                    <a:pt x="2398582" y="71406"/>
                    <a:pt x="2397454" y="74358"/>
                  </a:cubicBezTo>
                  <a:cubicBezTo>
                    <a:pt x="2396325" y="77310"/>
                    <a:pt x="2395760" y="83170"/>
                    <a:pt x="2395760" y="91938"/>
                  </a:cubicBezTo>
                  <a:lnTo>
                    <a:pt x="2395760" y="215261"/>
                  </a:lnTo>
                  <a:lnTo>
                    <a:pt x="2343150" y="215261"/>
                  </a:lnTo>
                  <a:close/>
                  <a:moveTo>
                    <a:pt x="2105192" y="4427"/>
                  </a:moveTo>
                  <a:lnTo>
                    <a:pt x="2124465" y="4427"/>
                  </a:lnTo>
                  <a:lnTo>
                    <a:pt x="2124465" y="31123"/>
                  </a:lnTo>
                  <a:cubicBezTo>
                    <a:pt x="2113613" y="31123"/>
                    <a:pt x="2107210" y="31623"/>
                    <a:pt x="2105257" y="32621"/>
                  </a:cubicBezTo>
                  <a:cubicBezTo>
                    <a:pt x="2103304" y="33619"/>
                    <a:pt x="2102327" y="36463"/>
                    <a:pt x="2102327" y="41151"/>
                  </a:cubicBezTo>
                  <a:lnTo>
                    <a:pt x="2102327" y="46620"/>
                  </a:lnTo>
                  <a:lnTo>
                    <a:pt x="2124465" y="46620"/>
                  </a:lnTo>
                  <a:lnTo>
                    <a:pt x="2124465" y="73967"/>
                  </a:lnTo>
                  <a:lnTo>
                    <a:pt x="2111964" y="73967"/>
                  </a:lnTo>
                  <a:lnTo>
                    <a:pt x="2111964" y="215261"/>
                  </a:lnTo>
                  <a:lnTo>
                    <a:pt x="2059353" y="215261"/>
                  </a:lnTo>
                  <a:lnTo>
                    <a:pt x="2059353" y="73967"/>
                  </a:lnTo>
                  <a:lnTo>
                    <a:pt x="2048544" y="73967"/>
                  </a:lnTo>
                  <a:lnTo>
                    <a:pt x="2048544" y="46620"/>
                  </a:lnTo>
                  <a:lnTo>
                    <a:pt x="2059353" y="46620"/>
                  </a:lnTo>
                  <a:cubicBezTo>
                    <a:pt x="2059353" y="35247"/>
                    <a:pt x="2059744" y="27651"/>
                    <a:pt x="2060525" y="23831"/>
                  </a:cubicBezTo>
                  <a:cubicBezTo>
                    <a:pt x="2061306" y="20011"/>
                    <a:pt x="2063238" y="16603"/>
                    <a:pt x="2066320" y="13608"/>
                  </a:cubicBezTo>
                  <a:cubicBezTo>
                    <a:pt x="2069402" y="10613"/>
                    <a:pt x="2073721" y="8334"/>
                    <a:pt x="2079277" y="6771"/>
                  </a:cubicBezTo>
                  <a:cubicBezTo>
                    <a:pt x="2084834" y="5209"/>
                    <a:pt x="2093472" y="4427"/>
                    <a:pt x="2105192" y="4427"/>
                  </a:cubicBezTo>
                  <a:close/>
                  <a:moveTo>
                    <a:pt x="1306487" y="4427"/>
                  </a:moveTo>
                  <a:lnTo>
                    <a:pt x="1361702" y="4427"/>
                  </a:lnTo>
                  <a:cubicBezTo>
                    <a:pt x="1376635" y="4427"/>
                    <a:pt x="1388116" y="5599"/>
                    <a:pt x="1396147" y="7943"/>
                  </a:cubicBezTo>
                  <a:cubicBezTo>
                    <a:pt x="1404178" y="10288"/>
                    <a:pt x="1410211" y="13673"/>
                    <a:pt x="1414248" y="18101"/>
                  </a:cubicBezTo>
                  <a:cubicBezTo>
                    <a:pt x="1418285" y="22529"/>
                    <a:pt x="1421020" y="27890"/>
                    <a:pt x="1422452" y="34184"/>
                  </a:cubicBezTo>
                  <a:cubicBezTo>
                    <a:pt x="1423885" y="40478"/>
                    <a:pt x="1424601" y="50223"/>
                    <a:pt x="1424601" y="63419"/>
                  </a:cubicBezTo>
                  <a:lnTo>
                    <a:pt x="1424601" y="81781"/>
                  </a:lnTo>
                  <a:cubicBezTo>
                    <a:pt x="1424601" y="95237"/>
                    <a:pt x="1423212" y="105048"/>
                    <a:pt x="1420434" y="111212"/>
                  </a:cubicBezTo>
                  <a:cubicBezTo>
                    <a:pt x="1417656" y="117376"/>
                    <a:pt x="1412555" y="122107"/>
                    <a:pt x="1405133" y="125406"/>
                  </a:cubicBezTo>
                  <a:cubicBezTo>
                    <a:pt x="1397710" y="128705"/>
                    <a:pt x="1388008" y="130355"/>
                    <a:pt x="1376027" y="130355"/>
                  </a:cubicBezTo>
                  <a:lnTo>
                    <a:pt x="1361312" y="130355"/>
                  </a:lnTo>
                  <a:lnTo>
                    <a:pt x="1361312" y="215261"/>
                  </a:lnTo>
                  <a:lnTo>
                    <a:pt x="1306487" y="215261"/>
                  </a:lnTo>
                  <a:close/>
                  <a:moveTo>
                    <a:pt x="990600" y="4427"/>
                  </a:moveTo>
                  <a:lnTo>
                    <a:pt x="1044773" y="4427"/>
                  </a:lnTo>
                  <a:lnTo>
                    <a:pt x="1044773" y="31905"/>
                  </a:lnTo>
                  <a:lnTo>
                    <a:pt x="990600" y="31905"/>
                  </a:lnTo>
                  <a:close/>
                  <a:moveTo>
                    <a:pt x="2254690" y="0"/>
                  </a:moveTo>
                  <a:cubicBezTo>
                    <a:pt x="2270838" y="0"/>
                    <a:pt x="2284164" y="3121"/>
                    <a:pt x="2294669" y="9364"/>
                  </a:cubicBezTo>
                  <a:cubicBezTo>
                    <a:pt x="2305174" y="15606"/>
                    <a:pt x="2312076" y="23388"/>
                    <a:pt x="2315374" y="32707"/>
                  </a:cubicBezTo>
                  <a:cubicBezTo>
                    <a:pt x="2318674" y="42027"/>
                    <a:pt x="2320323" y="56527"/>
                    <a:pt x="2320323" y="76208"/>
                  </a:cubicBezTo>
                  <a:lnTo>
                    <a:pt x="2320323" y="96236"/>
                  </a:lnTo>
                  <a:lnTo>
                    <a:pt x="2265498" y="96236"/>
                  </a:lnTo>
                  <a:lnTo>
                    <a:pt x="2265498" y="59592"/>
                  </a:lnTo>
                  <a:cubicBezTo>
                    <a:pt x="2265498" y="48936"/>
                    <a:pt x="2264912" y="42287"/>
                    <a:pt x="2263740" y="39645"/>
                  </a:cubicBezTo>
                  <a:cubicBezTo>
                    <a:pt x="2262568" y="37003"/>
                    <a:pt x="2259986" y="35681"/>
                    <a:pt x="2255992" y="35681"/>
                  </a:cubicBezTo>
                  <a:cubicBezTo>
                    <a:pt x="2251478" y="35681"/>
                    <a:pt x="2248613" y="37287"/>
                    <a:pt x="2247397" y="40500"/>
                  </a:cubicBezTo>
                  <a:cubicBezTo>
                    <a:pt x="2246182" y="43712"/>
                    <a:pt x="2245574" y="50657"/>
                    <a:pt x="2245574" y="61336"/>
                  </a:cubicBezTo>
                  <a:lnTo>
                    <a:pt x="2245574" y="159264"/>
                  </a:lnTo>
                  <a:cubicBezTo>
                    <a:pt x="2245574" y="169509"/>
                    <a:pt x="2246182" y="176194"/>
                    <a:pt x="2247397" y="179319"/>
                  </a:cubicBezTo>
                  <a:cubicBezTo>
                    <a:pt x="2248613" y="182444"/>
                    <a:pt x="2251348" y="184007"/>
                    <a:pt x="2255602" y="184007"/>
                  </a:cubicBezTo>
                  <a:cubicBezTo>
                    <a:pt x="2259682" y="184007"/>
                    <a:pt x="2262352" y="182441"/>
                    <a:pt x="2263610" y="179308"/>
                  </a:cubicBezTo>
                  <a:cubicBezTo>
                    <a:pt x="2264869" y="176175"/>
                    <a:pt x="2265498" y="168821"/>
                    <a:pt x="2265498" y="157246"/>
                  </a:cubicBezTo>
                  <a:lnTo>
                    <a:pt x="2265498" y="130745"/>
                  </a:lnTo>
                  <a:lnTo>
                    <a:pt x="2320323" y="130745"/>
                  </a:lnTo>
                  <a:lnTo>
                    <a:pt x="2320323" y="138962"/>
                  </a:lnTo>
                  <a:cubicBezTo>
                    <a:pt x="2320323" y="160784"/>
                    <a:pt x="2318782" y="176259"/>
                    <a:pt x="2315700" y="185389"/>
                  </a:cubicBezTo>
                  <a:cubicBezTo>
                    <a:pt x="2312618" y="194518"/>
                    <a:pt x="2305803" y="202517"/>
                    <a:pt x="2295255" y="209386"/>
                  </a:cubicBezTo>
                  <a:cubicBezTo>
                    <a:pt x="2284707" y="216254"/>
                    <a:pt x="2271706" y="219689"/>
                    <a:pt x="2256252" y="219689"/>
                  </a:cubicBezTo>
                  <a:cubicBezTo>
                    <a:pt x="2240192" y="219689"/>
                    <a:pt x="2226952" y="216780"/>
                    <a:pt x="2216534" y="210964"/>
                  </a:cubicBezTo>
                  <a:cubicBezTo>
                    <a:pt x="2206116" y="205147"/>
                    <a:pt x="2199214" y="197095"/>
                    <a:pt x="2195828" y="186807"/>
                  </a:cubicBezTo>
                  <a:cubicBezTo>
                    <a:pt x="2192442" y="176519"/>
                    <a:pt x="2190750" y="161044"/>
                    <a:pt x="2190750" y="140382"/>
                  </a:cubicBezTo>
                  <a:lnTo>
                    <a:pt x="2190750" y="78786"/>
                  </a:lnTo>
                  <a:cubicBezTo>
                    <a:pt x="2190750" y="63593"/>
                    <a:pt x="2191270" y="52198"/>
                    <a:pt x="2192312" y="44602"/>
                  </a:cubicBezTo>
                  <a:cubicBezTo>
                    <a:pt x="2193354" y="37005"/>
                    <a:pt x="2196458" y="29691"/>
                    <a:pt x="2201624" y="22659"/>
                  </a:cubicBezTo>
                  <a:cubicBezTo>
                    <a:pt x="2206789" y="15627"/>
                    <a:pt x="2213951" y="10092"/>
                    <a:pt x="2223110" y="6055"/>
                  </a:cubicBezTo>
                  <a:cubicBezTo>
                    <a:pt x="2232270" y="2018"/>
                    <a:pt x="2242796" y="0"/>
                    <a:pt x="2254690" y="0"/>
                  </a:cubicBezTo>
                  <a:close/>
                  <a:moveTo>
                    <a:pt x="63940" y="0"/>
                  </a:moveTo>
                  <a:cubicBezTo>
                    <a:pt x="80088" y="0"/>
                    <a:pt x="93414" y="3121"/>
                    <a:pt x="103919" y="9364"/>
                  </a:cubicBezTo>
                  <a:cubicBezTo>
                    <a:pt x="114424" y="15606"/>
                    <a:pt x="121326" y="23388"/>
                    <a:pt x="124625" y="32707"/>
                  </a:cubicBezTo>
                  <a:cubicBezTo>
                    <a:pt x="127924" y="42027"/>
                    <a:pt x="129573" y="56527"/>
                    <a:pt x="129573" y="76208"/>
                  </a:cubicBezTo>
                  <a:lnTo>
                    <a:pt x="129573" y="96236"/>
                  </a:lnTo>
                  <a:lnTo>
                    <a:pt x="74749" y="96236"/>
                  </a:lnTo>
                  <a:lnTo>
                    <a:pt x="74749" y="59592"/>
                  </a:lnTo>
                  <a:cubicBezTo>
                    <a:pt x="74749" y="48936"/>
                    <a:pt x="74163" y="42287"/>
                    <a:pt x="72991" y="39645"/>
                  </a:cubicBezTo>
                  <a:cubicBezTo>
                    <a:pt x="71819" y="37003"/>
                    <a:pt x="69236" y="35681"/>
                    <a:pt x="65242" y="35681"/>
                  </a:cubicBezTo>
                  <a:cubicBezTo>
                    <a:pt x="60728" y="35681"/>
                    <a:pt x="57863" y="37287"/>
                    <a:pt x="56647" y="40500"/>
                  </a:cubicBezTo>
                  <a:cubicBezTo>
                    <a:pt x="55432" y="43712"/>
                    <a:pt x="54824" y="50657"/>
                    <a:pt x="54824" y="61336"/>
                  </a:cubicBezTo>
                  <a:lnTo>
                    <a:pt x="54824" y="159264"/>
                  </a:lnTo>
                  <a:cubicBezTo>
                    <a:pt x="54824" y="169509"/>
                    <a:pt x="55432" y="176194"/>
                    <a:pt x="56647" y="179319"/>
                  </a:cubicBezTo>
                  <a:cubicBezTo>
                    <a:pt x="57863" y="182444"/>
                    <a:pt x="60598" y="184007"/>
                    <a:pt x="64852" y="184007"/>
                  </a:cubicBezTo>
                  <a:cubicBezTo>
                    <a:pt x="68932" y="184007"/>
                    <a:pt x="71602" y="182441"/>
                    <a:pt x="72860" y="179308"/>
                  </a:cubicBezTo>
                  <a:cubicBezTo>
                    <a:pt x="74119" y="176175"/>
                    <a:pt x="74749" y="168821"/>
                    <a:pt x="74749" y="157246"/>
                  </a:cubicBezTo>
                  <a:lnTo>
                    <a:pt x="74749" y="130745"/>
                  </a:lnTo>
                  <a:lnTo>
                    <a:pt x="129573" y="130745"/>
                  </a:lnTo>
                  <a:lnTo>
                    <a:pt x="129573" y="138962"/>
                  </a:lnTo>
                  <a:cubicBezTo>
                    <a:pt x="129573" y="160784"/>
                    <a:pt x="128032" y="176259"/>
                    <a:pt x="124950" y="185389"/>
                  </a:cubicBezTo>
                  <a:cubicBezTo>
                    <a:pt x="121868" y="194518"/>
                    <a:pt x="115053" y="202517"/>
                    <a:pt x="104505" y="209386"/>
                  </a:cubicBezTo>
                  <a:cubicBezTo>
                    <a:pt x="93957" y="216254"/>
                    <a:pt x="80956" y="219689"/>
                    <a:pt x="65503" y="219689"/>
                  </a:cubicBezTo>
                  <a:cubicBezTo>
                    <a:pt x="49442" y="219689"/>
                    <a:pt x="36202" y="216780"/>
                    <a:pt x="25784" y="210964"/>
                  </a:cubicBezTo>
                  <a:cubicBezTo>
                    <a:pt x="15366" y="205147"/>
                    <a:pt x="8464" y="197095"/>
                    <a:pt x="5078" y="186807"/>
                  </a:cubicBezTo>
                  <a:cubicBezTo>
                    <a:pt x="1693" y="176519"/>
                    <a:pt x="0" y="161044"/>
                    <a:pt x="0" y="140382"/>
                  </a:cubicBezTo>
                  <a:lnTo>
                    <a:pt x="0" y="78786"/>
                  </a:lnTo>
                  <a:cubicBezTo>
                    <a:pt x="0" y="63593"/>
                    <a:pt x="521" y="52198"/>
                    <a:pt x="1562" y="44602"/>
                  </a:cubicBezTo>
                  <a:cubicBezTo>
                    <a:pt x="2604" y="37005"/>
                    <a:pt x="5708" y="29691"/>
                    <a:pt x="10873" y="22659"/>
                  </a:cubicBezTo>
                  <a:cubicBezTo>
                    <a:pt x="16039" y="15627"/>
                    <a:pt x="23201" y="10092"/>
                    <a:pt x="32360" y="6055"/>
                  </a:cubicBezTo>
                  <a:cubicBezTo>
                    <a:pt x="41520" y="2018"/>
                    <a:pt x="52046" y="0"/>
                    <a:pt x="6394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>
            <a:xfrm>
              <a:off x="6766614" y="234659"/>
              <a:ext cx="2012264" cy="1202430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/>
        </p:nvSpPr>
        <p:spPr>
          <a:xfrm>
            <a:off x="5122374" y="1981349"/>
            <a:ext cx="2214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第二部分</a:t>
            </a:r>
            <a:endParaRPr lang="zh-CN" altLang="en-US" sz="4000" b="1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0" y="1345565"/>
            <a:ext cx="11196320" cy="1422400"/>
            <a:chOff x="0" y="2119"/>
            <a:chExt cx="17632" cy="2240"/>
          </a:xfrm>
        </p:grpSpPr>
        <p:sp>
          <p:nvSpPr>
            <p:cNvPr id="3" name="矩形 2"/>
            <p:cNvSpPr/>
            <p:nvPr/>
          </p:nvSpPr>
          <p:spPr>
            <a:xfrm>
              <a:off x="0" y="2119"/>
              <a:ext cx="14085" cy="2240"/>
            </a:xfrm>
            <a:prstGeom prst="rect">
              <a:avLst/>
            </a:prstGeom>
            <a:solidFill>
              <a:srgbClr val="E6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5000" kern="0" dirty="0">
                <a:solidFill>
                  <a:srgbClr val="FFF9E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106" y="2120"/>
              <a:ext cx="17527" cy="2238"/>
              <a:chOff x="106" y="2120"/>
              <a:chExt cx="17527" cy="2238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14085" y="2120"/>
                <a:ext cx="3548" cy="2239"/>
              </a:xfrm>
              <a:prstGeom prst="rect">
                <a:avLst/>
              </a:prstGeom>
              <a:blipFill>
                <a:blip r:embed="rId1" cstate="email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5" kern="0">
                  <a:solidFill>
                    <a:prstClr val="white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思源黑体 CN Normal" panose="020B0400000000000000" pitchFamily="34" charset="-122"/>
                </a:endParaRPr>
              </a:p>
            </p:txBody>
          </p:sp>
          <p:grpSp>
            <p:nvGrpSpPr>
              <p:cNvPr id="4" name="组合 3"/>
              <p:cNvGrpSpPr/>
              <p:nvPr/>
            </p:nvGrpSpPr>
            <p:grpSpPr>
              <a:xfrm>
                <a:off x="106" y="2199"/>
                <a:ext cx="14073" cy="2084"/>
                <a:chOff x="2905729" y="1610661"/>
                <a:chExt cx="9173727" cy="1323439"/>
              </a:xfrm>
            </p:grpSpPr>
            <p:sp>
              <p:nvSpPr>
                <p:cNvPr id="5" name="矩形 4"/>
                <p:cNvSpPr/>
                <p:nvPr/>
              </p:nvSpPr>
              <p:spPr>
                <a:xfrm>
                  <a:off x="3953479" y="1610661"/>
                  <a:ext cx="8125977" cy="132343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4000" b="1" kern="0" dirty="0">
                      <a:solidFill>
                        <a:srgbClr val="FFFDFB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思源黑体 CN Normal" panose="020B0400000000000000" pitchFamily="34" charset="-122"/>
                    </a:rPr>
                    <a:t>要讲政治，做一面紧跟党中央疫情防控决策部署，颜色最鲜明的旗帜。</a:t>
                  </a:r>
                  <a:endParaRPr lang="zh-CN" altLang="en-US" sz="4000" b="1" kern="0" dirty="0">
                    <a:solidFill>
                      <a:srgbClr val="FFFDF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6" name="椭圆 5"/>
                <p:cNvSpPr/>
                <p:nvPr/>
              </p:nvSpPr>
              <p:spPr>
                <a:xfrm>
                  <a:off x="2905729" y="1747186"/>
                  <a:ext cx="1047750" cy="1047115"/>
                </a:xfrm>
                <a:prstGeom prst="ellipse">
                  <a:avLst/>
                </a:prstGeom>
                <a:solidFill>
                  <a:srgbClr val="FFFDFB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9144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altLang="zh-CN" sz="7000" b="1" kern="0" dirty="0">
                      <a:solidFill>
                        <a:srgbClr val="E60000"/>
                      </a:solidFill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1</a:t>
                  </a:r>
                  <a:endParaRPr lang="zh-CN" altLang="en-US" sz="7000" b="1" kern="0" dirty="0">
                    <a:solidFill>
                      <a:srgbClr val="E6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</p:grpSp>
      </p:grpSp>
      <p:sp>
        <p:nvSpPr>
          <p:cNvPr id="8" name="矩形 7"/>
          <p:cNvSpPr/>
          <p:nvPr/>
        </p:nvSpPr>
        <p:spPr>
          <a:xfrm>
            <a:off x="400836" y="3374390"/>
            <a:ext cx="6258865" cy="2728569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zh-CN" altLang="en-US" sz="4000" b="1" kern="0">
              <a:solidFill>
                <a:srgbClr val="FFFDFB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思源黑体 CN Normal" panose="020B0400000000000000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46100" y="3491230"/>
            <a:ext cx="596773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kern="0" dirty="0">
                <a:solidFill>
                  <a:srgbClr val="5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思源黑体 CN Normal" panose="020B0400000000000000" pitchFamily="34" charset="-122"/>
              </a:rPr>
              <a:t>    </a:t>
            </a:r>
            <a:r>
              <a:rPr lang="zh-CN" altLang="en-US" sz="2400" kern="0" dirty="0">
                <a:solidFill>
                  <a:srgbClr val="5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思源黑体 CN Normal" panose="020B0400000000000000" pitchFamily="34" charset="-122"/>
              </a:rPr>
              <a:t>增强“四个意识”、坚定“四个自信”、做到“两个维护”。</a:t>
            </a:r>
            <a:endParaRPr lang="zh-CN" altLang="en-US" sz="2400" kern="0" dirty="0">
              <a:solidFill>
                <a:srgbClr val="5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思源黑体 CN Normal" panose="020B0400000000000000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kern="0" dirty="0">
                <a:solidFill>
                  <a:srgbClr val="5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2400" kern="0" dirty="0">
                <a:solidFill>
                  <a:srgbClr val="5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思源黑体 CN Normal" panose="020B0400000000000000" pitchFamily="34" charset="-122"/>
              </a:rPr>
              <a:t>   </a:t>
            </a:r>
            <a:r>
              <a:rPr lang="zh-CN" altLang="en-US" sz="2400" kern="0" dirty="0">
                <a:solidFill>
                  <a:srgbClr val="5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思源黑体 CN Normal" panose="020B0400000000000000" pitchFamily="34" charset="-122"/>
              </a:rPr>
              <a:t>初心就是“战斗”面前舍我其谁，使命就是“战斗”面前，我不上谁上。</a:t>
            </a:r>
            <a:endParaRPr lang="en-US" altLang="zh-CN" sz="2400" kern="0" dirty="0">
              <a:solidFill>
                <a:srgbClr val="5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思源黑体 CN Normal" panose="020B0400000000000000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kern="0" dirty="0">
                <a:solidFill>
                  <a:srgbClr val="5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思源黑体 CN Normal" panose="020B0400000000000000" pitchFamily="34" charset="-122"/>
              </a:rPr>
              <a:t>   </a:t>
            </a:r>
            <a:endParaRPr lang="zh-CN" altLang="en-US" sz="2400" dirty="0">
              <a:solidFill>
                <a:srgbClr val="36040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 descr="src=http---img.mp.itc.cn-upload-20170802-68e5affff1f8411ba6d3f2e456accad0_th.jpg&amp;refer=http---img.mp.itc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739077" y="3374389"/>
            <a:ext cx="4861308" cy="2728569"/>
          </a:xfrm>
          <a:prstGeom prst="rect">
            <a:avLst/>
          </a:prstGeom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320862" y="5195620"/>
            <a:ext cx="353807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全国</a:t>
            </a:r>
            <a:r>
              <a:rPr lang="en-US" altLang="zh-CN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9000</a:t>
            </a:r>
            <a:r>
              <a:rPr lang="zh-CN" altLang="en-US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多万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名党员积极行动起来，分布各个防疫岗位，勇挑重担。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198942" y="1289627"/>
            <a:ext cx="3333750" cy="560705"/>
          </a:xfrm>
          <a:prstGeom prst="rect">
            <a:avLst/>
          </a:prstGeom>
          <a:solidFill>
            <a:srgbClr val="C8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zh-CN" altLang="en-US"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要讲政治</a:t>
            </a:r>
            <a:endParaRPr lang="zh-CN" altLang="en-US" sz="2400" b="1" kern="100" dirty="0">
              <a:solidFill>
                <a:srgbClr val="FFFDF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7712532" y="2176757"/>
            <a:ext cx="4145772" cy="276768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406723" y="3145838"/>
            <a:ext cx="3928617" cy="247778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0095" y="1706245"/>
            <a:ext cx="3042285" cy="3708400"/>
          </a:xfrm>
          <a:prstGeom prst="rect">
            <a:avLst/>
          </a:prstGeom>
          <a:effectLst>
            <a:glow>
              <a:schemeClr val="accent1">
                <a:alpha val="66000"/>
              </a:schemeClr>
            </a:glow>
            <a:softEdge rad="0"/>
          </a:effectLst>
        </p:spPr>
      </p:pic>
      <p:sp>
        <p:nvSpPr>
          <p:cNvPr id="13" name="文本框 12"/>
          <p:cNvSpPr txBox="1"/>
          <p:nvPr/>
        </p:nvSpPr>
        <p:spPr>
          <a:xfrm>
            <a:off x="468644" y="5623622"/>
            <a:ext cx="3307831" cy="891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以党员为主</a:t>
            </a:r>
            <a:r>
              <a:rPr lang="en-US" altLang="zh-CN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万多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名医务工作者逆行驰援湖北。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384675" y="5623560"/>
            <a:ext cx="3554095" cy="891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党中央的统一部署下国内</a:t>
            </a:r>
            <a:r>
              <a:rPr lang="en-US" altLang="zh-CN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个省份对口支援湖北。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 descr="src=http---inews.gtimg.com-newsapp_match-0-11273947724-0.jpg&amp;refer=http---inews.gtim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06723" y="1145482"/>
            <a:ext cx="3928617" cy="1940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0365" y="1842135"/>
            <a:ext cx="2463165" cy="1348740"/>
          </a:xfrm>
          <a:prstGeom prst="rect">
            <a:avLst/>
          </a:prstGeom>
          <a:blipFill>
            <a:blip r:embed="rId1" cstate="email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>
              <a:defRPr/>
            </a:pPr>
            <a:endParaRPr lang="zh-CN" altLang="en-US" sz="2400" kern="0">
              <a:solidFill>
                <a:prstClr val="white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思源黑体 CN Normal" panose="020B0400000000000000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843530" y="1805305"/>
            <a:ext cx="9348470" cy="1422400"/>
          </a:xfrm>
          <a:prstGeom prst="rect">
            <a:avLst/>
          </a:prstGeom>
          <a:solidFill>
            <a:srgbClr val="E6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defTabSz="914400">
              <a:defRPr/>
            </a:pPr>
            <a:endParaRPr lang="zh-CN" altLang="en-US" sz="5000" kern="0">
              <a:solidFill>
                <a:srgbClr val="FFF9E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思源黑体 CN Normal" panose="020B0400000000000000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959100" y="1842135"/>
            <a:ext cx="9117330" cy="1400810"/>
            <a:chOff x="3834233" y="1953269"/>
            <a:chExt cx="8094532" cy="1400810"/>
          </a:xfrm>
        </p:grpSpPr>
        <p:sp>
          <p:nvSpPr>
            <p:cNvPr id="5" name="矩形 4"/>
            <p:cNvSpPr/>
            <p:nvPr/>
          </p:nvSpPr>
          <p:spPr>
            <a:xfrm>
              <a:off x="3834233" y="2032009"/>
              <a:ext cx="7030708" cy="13220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4000" b="1" kern="0" dirty="0">
                  <a:solidFill>
                    <a:srgbClr val="FFFDF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思源黑体 CN Normal" panose="020B0400000000000000" pitchFamily="34" charset="-122"/>
                </a:rPr>
                <a:t>要讲担当，做一面履行疫情防控岗位职责，作用最突出的旗帜。</a:t>
              </a:r>
              <a:endParaRPr lang="zh-CN" altLang="en-US" sz="4000" b="1" kern="0" dirty="0">
                <a:solidFill>
                  <a:srgbClr val="FFFDF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10983332" y="1953269"/>
              <a:ext cx="945433" cy="1009650"/>
            </a:xfrm>
            <a:prstGeom prst="ellipse">
              <a:avLst/>
            </a:prstGeom>
            <a:solidFill>
              <a:srgbClr val="FFFDF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r>
                <a:rPr lang="en-US" altLang="zh-CN" sz="7000" b="1" kern="0" dirty="0">
                  <a:solidFill>
                    <a:srgbClr val="E6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思源黑体 CN Normal" panose="020B0400000000000000" pitchFamily="34" charset="-122"/>
                </a:rPr>
                <a:t>2</a:t>
              </a:r>
              <a:endParaRPr lang="zh-CN" altLang="en-US" sz="7000" b="1" kern="0" dirty="0">
                <a:solidFill>
                  <a:srgbClr val="E6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750971" y="3581400"/>
            <a:ext cx="7052310" cy="2246630"/>
            <a:chOff x="2826076" y="2631092"/>
            <a:chExt cx="5654759" cy="3003098"/>
          </a:xfrm>
        </p:grpSpPr>
        <p:sp>
          <p:nvSpPr>
            <p:cNvPr id="8" name="矩形 7"/>
            <p:cNvSpPr/>
            <p:nvPr/>
          </p:nvSpPr>
          <p:spPr>
            <a:xfrm>
              <a:off x="2826076" y="2631092"/>
              <a:ext cx="5654759" cy="3003098"/>
            </a:xfrm>
            <a:prstGeom prst="rect">
              <a:avLst/>
            </a:prstGeom>
            <a:noFill/>
            <a:ln w="19050" cap="flat" cmpd="sng" algn="ctr">
              <a:solidFill>
                <a:srgbClr val="C00000"/>
              </a:solidFill>
              <a:prstDash val="sysDot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sz="4000" b="1" kern="0">
                <a:solidFill>
                  <a:srgbClr val="FFFDFB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826665" y="2778743"/>
              <a:ext cx="5654126" cy="23435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altLang="zh-CN" sz="2000" kern="0" dirty="0">
                  <a:solidFill>
                    <a:srgbClr val="58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思源黑体 CN Normal" panose="020B0400000000000000" pitchFamily="34" charset="-122"/>
                </a:rPr>
                <a:t>  </a:t>
              </a:r>
              <a:r>
                <a:rPr lang="en-US" altLang="zh-CN" sz="2400" kern="0" dirty="0">
                  <a:solidFill>
                    <a:srgbClr val="58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思源黑体 CN Normal" panose="020B0400000000000000" pitchFamily="34" charset="-122"/>
                </a:rPr>
                <a:t>    </a:t>
              </a:r>
              <a:r>
                <a:rPr lang="zh-CN" altLang="en-US" sz="2400" kern="0" dirty="0">
                  <a:solidFill>
                    <a:srgbClr val="58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思源黑体 CN Normal" panose="020B0400000000000000" pitchFamily="34" charset="-122"/>
                </a:rPr>
                <a:t>党员要带头担当作为，做到关键时刻顶在前面、冲在一线，给广大群众树立良好标杆，以自己的模范行为带动并影响身边人。</a:t>
              </a:r>
              <a:endParaRPr lang="en-US" altLang="zh-CN" sz="2400" b="1" kern="0" dirty="0">
                <a:solidFill>
                  <a:srgbClr val="5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11" name="图片 10" descr="u=2767399562,1054291082&amp;fm=26&amp;gp=0-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29920" y="3691890"/>
            <a:ext cx="3794760" cy="21361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61430" y="2649855"/>
            <a:ext cx="481838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新冠肺炎疫情初期，</a:t>
            </a:r>
            <a:r>
              <a:rPr lang="zh-CN" altLang="zh-CN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钟南山</a:t>
            </a:r>
            <a:r>
              <a:rPr lang="zh-CN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敢医直言，发布会中提出此病非普通肺炎，会出现”人传人”现象，国家有难，84岁的老人</a:t>
            </a:r>
            <a:r>
              <a:rPr lang="zh-CN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责任担当</a:t>
            </a:r>
            <a:r>
              <a:rPr lang="zh-CN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，冲在抗疫最前线。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89750" y="1713230"/>
            <a:ext cx="3933825" cy="560705"/>
          </a:xfrm>
          <a:prstGeom prst="rect">
            <a:avLst/>
          </a:prstGeom>
          <a:solidFill>
            <a:srgbClr val="C8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zh-CN" altLang="zh-CN"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要讲担当</a:t>
            </a:r>
            <a:endParaRPr lang="zh-CN" altLang="zh-CN" sz="2400" b="1" kern="100" dirty="0">
              <a:solidFill>
                <a:srgbClr val="FFFDF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 descr="src=http---5b0988e595225.cdn.sohucs.com-q_70,c_zoom,w_640-images-20200212-e0268c1f1dd74eee886cd64b09343dfe.jpeg&amp;refer=http---5b0988e595225.cdn.sohuc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4950" y="1176020"/>
            <a:ext cx="4001770" cy="2839085"/>
          </a:xfrm>
          <a:prstGeom prst="rect">
            <a:avLst/>
          </a:prstGeom>
        </p:spPr>
      </p:pic>
      <p:pic>
        <p:nvPicPr>
          <p:cNvPr id="6" name="图片 5" descr="src=http---www.ptwbs.net-upload-201808-14-201808140734001151.jpg&amp;refer=http---www.ptwbs"/>
          <p:cNvPicPr>
            <a:picLocks noChangeAspect="1"/>
          </p:cNvPicPr>
          <p:nvPr/>
        </p:nvPicPr>
        <p:blipFill>
          <a:blip r:embed="rId2"/>
          <a:srcRect t="10550" r="17819"/>
          <a:stretch>
            <a:fillRect/>
          </a:stretch>
        </p:blipFill>
        <p:spPr>
          <a:xfrm>
            <a:off x="2282190" y="4030345"/>
            <a:ext cx="3728720" cy="270827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 rot="5400000">
            <a:off x="-1005840" y="3799840"/>
            <a:ext cx="3914140" cy="560705"/>
          </a:xfrm>
          <a:prstGeom prst="rect">
            <a:avLst/>
          </a:prstGeom>
          <a:solidFill>
            <a:srgbClr val="C8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lvl="0" algn="ctr"/>
            <a:r>
              <a:rPr lang="zh-CN" altLang="en-US"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FDF8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03225" y="2273935"/>
            <a:ext cx="828675" cy="43014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l"/>
            <a:r>
              <a:rPr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共和国勋章获得者</a:t>
            </a:r>
            <a:r>
              <a:rPr lang="en-US"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钟南山</a:t>
            </a:r>
            <a:endParaRPr sz="2400" b="1" kern="100" dirty="0">
              <a:solidFill>
                <a:srgbClr val="FFFDF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/>
            <a:r>
              <a:rPr lang="zh-CN" altLang="en-US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dirty="0">
              <a:solidFill>
                <a:srgbClr val="36040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49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12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1669415"/>
            <a:ext cx="11805920" cy="1422400"/>
            <a:chOff x="0" y="2629"/>
            <a:chExt cx="18592" cy="2240"/>
          </a:xfrm>
        </p:grpSpPr>
        <p:sp>
          <p:nvSpPr>
            <p:cNvPr id="3" name="矩形 2"/>
            <p:cNvSpPr/>
            <p:nvPr/>
          </p:nvSpPr>
          <p:spPr>
            <a:xfrm>
              <a:off x="0" y="2629"/>
              <a:ext cx="14638" cy="2240"/>
            </a:xfrm>
            <a:prstGeom prst="rect">
              <a:avLst/>
            </a:prstGeom>
            <a:solidFill>
              <a:srgbClr val="E6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5000" kern="0" dirty="0">
                <a:solidFill>
                  <a:srgbClr val="FFF9EF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04" y="2629"/>
              <a:ext cx="18288" cy="2240"/>
              <a:chOff x="304" y="2629"/>
              <a:chExt cx="18288" cy="2240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14638" y="2629"/>
                <a:ext cx="3954" cy="2240"/>
              </a:xfrm>
              <a:prstGeom prst="rect">
                <a:avLst/>
              </a:prstGeom>
              <a:blipFill>
                <a:blip r:embed="rId1" cstate="email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135" kern="0">
                  <a:solidFill>
                    <a:prstClr val="white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思源黑体 CN Normal" panose="020B0400000000000000" pitchFamily="34" charset="-122"/>
                </a:endParaRPr>
              </a:p>
            </p:txBody>
          </p:sp>
          <p:grpSp>
            <p:nvGrpSpPr>
              <p:cNvPr id="4" name="组合 3"/>
              <p:cNvGrpSpPr/>
              <p:nvPr/>
            </p:nvGrpSpPr>
            <p:grpSpPr>
              <a:xfrm>
                <a:off x="304" y="2729"/>
                <a:ext cx="14654" cy="2082"/>
                <a:chOff x="3098769" y="1810051"/>
                <a:chExt cx="8671744" cy="1322070"/>
              </a:xfrm>
            </p:grpSpPr>
            <p:sp>
              <p:nvSpPr>
                <p:cNvPr id="5" name="矩形 4"/>
                <p:cNvSpPr/>
                <p:nvPr/>
              </p:nvSpPr>
              <p:spPr>
                <a:xfrm>
                  <a:off x="4146703" y="1810051"/>
                  <a:ext cx="7623810" cy="132207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4000" b="1" kern="0" dirty="0">
                      <a:solidFill>
                        <a:srgbClr val="FFFDFB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思源黑体 CN Normal" panose="020B0400000000000000" pitchFamily="34" charset="-122"/>
                    </a:rPr>
                    <a:t>要讲奉献，做一面主动要求服务疫情防控，亮相最及时的旗帜</a:t>
                  </a:r>
                  <a:endParaRPr lang="zh-CN" altLang="en-US" sz="4000" b="1" kern="0" dirty="0">
                    <a:solidFill>
                      <a:srgbClr val="FFFDFB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6" name="椭圆 5"/>
                <p:cNvSpPr/>
                <p:nvPr/>
              </p:nvSpPr>
              <p:spPr>
                <a:xfrm>
                  <a:off x="3098769" y="1934017"/>
                  <a:ext cx="1047750" cy="1047750"/>
                </a:xfrm>
                <a:prstGeom prst="ellipse">
                  <a:avLst/>
                </a:prstGeom>
                <a:solidFill>
                  <a:srgbClr val="FFFDFB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914400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altLang="zh-CN" sz="7000" b="1" kern="0" dirty="0">
                      <a:solidFill>
                        <a:srgbClr val="E60000"/>
                      </a:solidFill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3</a:t>
                  </a:r>
                  <a:endParaRPr lang="zh-CN" altLang="en-US" sz="7000" b="1" kern="0" dirty="0">
                    <a:solidFill>
                      <a:srgbClr val="E60000"/>
                    </a:solidFill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</p:grpSp>
      </p:grpSp>
      <p:grpSp>
        <p:nvGrpSpPr>
          <p:cNvPr id="7" name="组合 6"/>
          <p:cNvGrpSpPr/>
          <p:nvPr/>
        </p:nvGrpSpPr>
        <p:grpSpPr>
          <a:xfrm>
            <a:off x="669290" y="3505835"/>
            <a:ext cx="6287135" cy="2715895"/>
            <a:chOff x="-421184" y="1908126"/>
            <a:chExt cx="5732042" cy="4432959"/>
          </a:xfrm>
        </p:grpSpPr>
        <p:sp>
          <p:nvSpPr>
            <p:cNvPr id="8" name="矩形 7"/>
            <p:cNvSpPr/>
            <p:nvPr/>
          </p:nvSpPr>
          <p:spPr>
            <a:xfrm>
              <a:off x="-421184" y="1908126"/>
              <a:ext cx="5732042" cy="4432959"/>
            </a:xfrm>
            <a:prstGeom prst="rect">
              <a:avLst/>
            </a:prstGeom>
            <a:noFill/>
            <a:ln w="19050" cap="flat" cmpd="sng" algn="ctr">
              <a:solidFill>
                <a:srgbClr val="C00000"/>
              </a:solidFill>
              <a:prstDash val="sysDot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sz="4000" b="1" kern="0">
                <a:solidFill>
                  <a:srgbClr val="FFFDFB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-371864" y="2027608"/>
              <a:ext cx="5638096" cy="31311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65000"/>
                </a:lnSpc>
              </a:pPr>
              <a:r>
                <a:rPr lang="en-US" altLang="zh-CN" sz="2200" kern="0" dirty="0">
                  <a:solidFill>
                    <a:srgbClr val="58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思源黑体 CN Normal" panose="020B0400000000000000" pitchFamily="34" charset="-122"/>
                </a:rPr>
                <a:t>    </a:t>
              </a:r>
              <a:r>
                <a:rPr lang="en-US" altLang="zh-CN" sz="2400" kern="0" dirty="0">
                  <a:solidFill>
                    <a:srgbClr val="58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思源黑体 CN Normal" panose="020B0400000000000000" pitchFamily="34" charset="-122"/>
                </a:rPr>
                <a:t>  </a:t>
              </a:r>
              <a:r>
                <a:rPr lang="zh-CN" altLang="en-US" sz="2400" kern="0" dirty="0">
                  <a:solidFill>
                    <a:srgbClr val="58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思源黑体 CN Normal" panose="020B0400000000000000" pitchFamily="34" charset="-122"/>
                </a:rPr>
                <a:t>越是关键时刻，越能看出党员干部的政治品质。广大党员主动承担党组织分配的工作任务，积极参与党员志愿者服务。</a:t>
              </a:r>
              <a:endParaRPr lang="zh-CN" altLang="en-US" sz="2400" kern="0" dirty="0">
                <a:solidFill>
                  <a:srgbClr val="5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11" name="图片 10" descr="src=http---bpic.588ku.com-element_origin_min_pic-18-10-24-a83f14c7daad51c67ad6b7a6a13aab72.jpg&amp;refer=http---bpic.588ku"/>
          <p:cNvPicPr>
            <a:picLocks noChangeAspect="1"/>
          </p:cNvPicPr>
          <p:nvPr/>
        </p:nvPicPr>
        <p:blipFill>
          <a:blip r:embed="rId2"/>
          <a:srcRect l="2470" t="13809" r="2717" b="3452"/>
          <a:stretch>
            <a:fillRect/>
          </a:stretch>
        </p:blipFill>
        <p:spPr>
          <a:xfrm>
            <a:off x="7471410" y="3265805"/>
            <a:ext cx="3656330" cy="31959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024237" y="1221043"/>
            <a:ext cx="7717105" cy="560705"/>
          </a:xfrm>
          <a:prstGeom prst="rect">
            <a:avLst/>
          </a:prstGeom>
          <a:solidFill>
            <a:srgbClr val="C8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zh-CN" altLang="zh-CN"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要讲奉献</a:t>
            </a:r>
            <a:r>
              <a:rPr lang="en-US" altLang="zh-CN"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---</a:t>
            </a:r>
            <a:r>
              <a:rPr lang="zh-CN" altLang="en-US"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“全国抗击新冠肺炎疫情先进个人”陈霞云</a:t>
            </a:r>
            <a:endParaRPr lang="zh-CN" altLang="en-US" sz="2400" b="1" kern="100" dirty="0">
              <a:solidFill>
                <a:srgbClr val="FFFDF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7983" y="5330608"/>
            <a:ext cx="29380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主动为隔离的居民送蔬菜和日用品上门。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597461" y="5515273"/>
            <a:ext cx="29917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社区疫情防控一线。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105008" y="5335750"/>
            <a:ext cx="3981984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在人民大会堂参加全国抗击新冠肺炎疫情表彰大会现场。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/>
          <a:srcRect l="15503" t="7508"/>
          <a:stretch>
            <a:fillRect/>
          </a:stretch>
        </p:blipFill>
        <p:spPr>
          <a:xfrm>
            <a:off x="127735" y="1981714"/>
            <a:ext cx="3793005" cy="311017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/>
          <a:srcRect t="7824" r="11490"/>
          <a:stretch>
            <a:fillRect/>
          </a:stretch>
        </p:blipFill>
        <p:spPr>
          <a:xfrm>
            <a:off x="3920444" y="1981714"/>
            <a:ext cx="3981984" cy="311017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/>
          <a:srcRect l="12837" t="5497"/>
          <a:stretch>
            <a:fillRect/>
          </a:stretch>
        </p:blipFill>
        <p:spPr>
          <a:xfrm>
            <a:off x="7961630" y="1981835"/>
            <a:ext cx="4110355" cy="3041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1173" y="1520760"/>
            <a:ext cx="2510971" cy="1422401"/>
          </a:xfrm>
          <a:prstGeom prst="rect">
            <a:avLst/>
          </a:prstGeom>
          <a:blipFill>
            <a:blip r:embed="rId1" cstate="email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>
              <a:defRPr/>
            </a:pPr>
            <a:endParaRPr lang="zh-CN" altLang="en-US" sz="2400" kern="0">
              <a:solidFill>
                <a:prstClr val="white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思源黑体 CN Normal" panose="020B0400000000000000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792095" y="1521015"/>
            <a:ext cx="9399905" cy="1422400"/>
          </a:xfrm>
          <a:prstGeom prst="rect">
            <a:avLst/>
          </a:prstGeom>
          <a:solidFill>
            <a:srgbClr val="E6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defTabSz="914400">
              <a:defRPr/>
            </a:pPr>
            <a:endParaRPr lang="zh-CN" altLang="en-US" sz="5000" kern="0">
              <a:solidFill>
                <a:srgbClr val="FFF9EF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思源黑体 CN Normal" panose="020B0400000000000000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873375" y="1571180"/>
            <a:ext cx="9008242" cy="1322070"/>
            <a:chOff x="3855762" y="1700094"/>
            <a:chExt cx="8012583" cy="1322070"/>
          </a:xfrm>
        </p:grpSpPr>
        <p:sp>
          <p:nvSpPr>
            <p:cNvPr id="5" name="矩形 4"/>
            <p:cNvSpPr/>
            <p:nvPr/>
          </p:nvSpPr>
          <p:spPr>
            <a:xfrm>
              <a:off x="3855762" y="1700094"/>
              <a:ext cx="7102549" cy="13220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4000" b="1" kern="0" dirty="0">
                  <a:solidFill>
                    <a:srgbClr val="FFFDFB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思源黑体 CN Normal" panose="020B0400000000000000" pitchFamily="34" charset="-122"/>
                </a:rPr>
                <a:t>要讲纪律，做一面执行疫情防控工作规矩，立场最坚定的旗帜</a:t>
              </a:r>
              <a:endParaRPr lang="zh-CN" altLang="en-US" sz="4000" b="1" kern="0" dirty="0">
                <a:solidFill>
                  <a:srgbClr val="FFFDF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10913243" y="1787629"/>
              <a:ext cx="955102" cy="1000125"/>
            </a:xfrm>
            <a:prstGeom prst="ellipse">
              <a:avLst/>
            </a:prstGeom>
            <a:solidFill>
              <a:srgbClr val="FFFDF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r>
                <a:rPr lang="en-US" altLang="zh-CN" sz="7000" b="1" kern="0" dirty="0">
                  <a:solidFill>
                    <a:srgbClr val="E60000"/>
                  </a:solidFill>
                  <a:latin typeface="思源黑体 CN Normal" panose="020B0400000000000000" pitchFamily="34" charset="-122"/>
                  <a:ea typeface="思源黑体 CN Normal" panose="020B0400000000000000" pitchFamily="34" charset="-122"/>
                  <a:cs typeface="+mn-ea"/>
                  <a:sym typeface="思源黑体 CN Normal" panose="020B0400000000000000" pitchFamily="34" charset="-122"/>
                </a:rPr>
                <a:t>4</a:t>
              </a:r>
              <a:endParaRPr lang="zh-CN" altLang="en-US" sz="7000" b="1" kern="0" dirty="0">
                <a:solidFill>
                  <a:srgbClr val="E6000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5375274" y="3181629"/>
            <a:ext cx="6326505" cy="3136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65000"/>
              </a:lnSpc>
            </a:pPr>
            <a:r>
              <a:rPr lang="en-US" altLang="zh-CN" sz="2000" kern="0" dirty="0">
                <a:solidFill>
                  <a:srgbClr val="5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Normal" panose="020B0400000000000000" pitchFamily="34" charset="-122"/>
              </a:rPr>
              <a:t>  </a:t>
            </a:r>
            <a:r>
              <a:rPr lang="en-US" altLang="zh-CN" sz="2400" kern="0" dirty="0">
                <a:solidFill>
                  <a:srgbClr val="5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Normal" panose="020B0400000000000000" pitchFamily="34" charset="-122"/>
              </a:rPr>
              <a:t>    </a:t>
            </a:r>
            <a:r>
              <a:rPr lang="zh-CN" altLang="en-US" sz="2400" kern="0" dirty="0">
                <a:solidFill>
                  <a:srgbClr val="5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Normal" panose="020B0400000000000000" pitchFamily="34" charset="-122"/>
              </a:rPr>
              <a:t>作风优良，纪律严明，是能打胜仗的基本保证。广大党员要严守纪律，坚决保证政令畅通。要教育引导身边群众正确辨别核实网络信息，有效引导舆论，稳定民心，坚决维护社会大局稳定。</a:t>
            </a:r>
            <a:endParaRPr lang="zh-CN" altLang="en-US" sz="2400" b="1" kern="0" dirty="0">
              <a:solidFill>
                <a:srgbClr val="5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思源黑体 CN Normal" panose="020B0400000000000000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160644" y="3179724"/>
            <a:ext cx="6541135" cy="3138805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zh-CN" altLang="en-US" sz="4000" b="1" kern="0">
              <a:solidFill>
                <a:srgbClr val="FFFDFB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+mn-ea"/>
              <a:sym typeface="思源黑体 CN Normal" panose="020B0400000000000000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45500" y="3179724"/>
            <a:ext cx="4293190" cy="32261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10895" y="1591945"/>
            <a:ext cx="7155815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kern="0" dirty="0">
                <a:solidFill>
                  <a:srgbClr val="FFFDF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Normal" panose="020B0400000000000000" pitchFamily="34" charset="-122"/>
              </a:rPr>
              <a:t>要优秀共产党员</a:t>
            </a:r>
            <a:r>
              <a:rPr lang="en-US" altLang="zh-CN" sz="4000" b="1" kern="0" dirty="0">
                <a:solidFill>
                  <a:srgbClr val="FFFDF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Normal" panose="020B0400000000000000" pitchFamily="34" charset="-122"/>
              </a:rPr>
              <a:t> </a:t>
            </a:r>
            <a:r>
              <a:rPr lang="zh-CN" altLang="en-US" sz="4000" b="1" kern="0" dirty="0">
                <a:solidFill>
                  <a:srgbClr val="FFFDF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Normal" panose="020B0400000000000000" pitchFamily="34" charset="-122"/>
              </a:rPr>
              <a:t>陈薇</a:t>
            </a:r>
            <a:endParaRPr lang="zh-CN" altLang="en-US" sz="4000" b="1" kern="0" dirty="0">
              <a:solidFill>
                <a:srgbClr val="FFFDFB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思源黑体 CN Normal" panose="020B04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65125" y="1240790"/>
            <a:ext cx="3267075" cy="560705"/>
          </a:xfrm>
          <a:prstGeom prst="rect">
            <a:avLst/>
          </a:prstGeom>
          <a:solidFill>
            <a:srgbClr val="C8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zh-CN" altLang="zh-CN"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要讲纪律</a:t>
            </a:r>
            <a:endParaRPr lang="zh-CN" altLang="en-US" sz="2400" b="1" kern="100" dirty="0">
              <a:solidFill>
                <a:srgbClr val="FFFDF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>
          <a:xfrm>
            <a:off x="365760" y="1942465"/>
            <a:ext cx="2377440" cy="388874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602105" y="5980430"/>
            <a:ext cx="9475470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dirty="0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2400" dirty="0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广大泰院学子响应号召宅家抗</a:t>
            </a:r>
            <a:r>
              <a:rPr lang="en-US" altLang="zh-CN" sz="2400" dirty="0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400" dirty="0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疫</a:t>
            </a:r>
            <a:r>
              <a:rPr lang="en-US" altLang="zh-CN" sz="2400" dirty="0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400" dirty="0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，学生</a:t>
            </a:r>
            <a:r>
              <a:rPr lang="zh-CN" altLang="en-US" sz="2400" dirty="0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党员发挥模范带头作用。</a:t>
            </a:r>
            <a:endParaRPr lang="zh-CN" altLang="en-US" sz="2400" dirty="0">
              <a:solidFill>
                <a:srgbClr val="36040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73375" y="1942466"/>
            <a:ext cx="5736819" cy="384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 descr="ACC729D6C4FD12F305F1BF85CBF_CE0CDCD5_12FD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530" y="2017395"/>
            <a:ext cx="2768600" cy="36918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0579" y="2603172"/>
            <a:ext cx="3960273" cy="4294198"/>
            <a:chOff x="550656" y="2699896"/>
            <a:chExt cx="3194030" cy="346334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1" cstate="email"/>
            <a:srcRect l="4817" t="7311" r="6168"/>
            <a:stretch>
              <a:fillRect/>
            </a:stretch>
          </p:blipFill>
          <p:spPr>
            <a:xfrm>
              <a:off x="550656" y="2699896"/>
              <a:ext cx="3194030" cy="346334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403658" y="2994254"/>
              <a:ext cx="1559992" cy="2364919"/>
            </a:xfrm>
            <a:custGeom>
              <a:avLst/>
              <a:gdLst>
                <a:gd name="connsiteX0" fmla="*/ 0 w 1559992"/>
                <a:gd name="connsiteY0" fmla="*/ 0 h 2371725"/>
                <a:gd name="connsiteX1" fmla="*/ 1559992 w 1559992"/>
                <a:gd name="connsiteY1" fmla="*/ 0 h 2371725"/>
                <a:gd name="connsiteX2" fmla="*/ 1559992 w 1559992"/>
                <a:gd name="connsiteY2" fmla="*/ 2371725 h 2371725"/>
                <a:gd name="connsiteX3" fmla="*/ 0 w 1559992"/>
                <a:gd name="connsiteY3" fmla="*/ 2371725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9992" h="2371725">
                  <a:moveTo>
                    <a:pt x="0" y="0"/>
                  </a:moveTo>
                  <a:lnTo>
                    <a:pt x="1559992" y="0"/>
                  </a:lnTo>
                  <a:lnTo>
                    <a:pt x="1559992" y="2371725"/>
                  </a:lnTo>
                  <a:lnTo>
                    <a:pt x="0" y="2371725"/>
                  </a:lnTo>
                  <a:close/>
                </a:path>
              </a:pathLst>
            </a:custGeom>
          </p:spPr>
        </p:pic>
      </p:grpSp>
      <p:sp>
        <p:nvSpPr>
          <p:cNvPr id="6" name="椭圆 5"/>
          <p:cNvSpPr/>
          <p:nvPr/>
        </p:nvSpPr>
        <p:spPr>
          <a:xfrm>
            <a:off x="1088855" y="1235527"/>
            <a:ext cx="1339646" cy="1269936"/>
          </a:xfrm>
          <a:custGeom>
            <a:avLst/>
            <a:gdLst>
              <a:gd name="connsiteX0" fmla="*/ 92640 w 338277"/>
              <a:gd name="connsiteY0" fmla="*/ 182562 h 320675"/>
              <a:gd name="connsiteX1" fmla="*/ 120394 w 338277"/>
              <a:gd name="connsiteY1" fmla="*/ 210185 h 320675"/>
              <a:gd name="connsiteX2" fmla="*/ 108499 w 338277"/>
              <a:gd name="connsiteY2" fmla="*/ 291737 h 320675"/>
              <a:gd name="connsiteX3" fmla="*/ 108499 w 338277"/>
              <a:gd name="connsiteY3" fmla="*/ 293052 h 320675"/>
              <a:gd name="connsiteX4" fmla="*/ 121716 w 338277"/>
              <a:gd name="connsiteY4" fmla="*/ 310152 h 320675"/>
              <a:gd name="connsiteX5" fmla="*/ 123038 w 338277"/>
              <a:gd name="connsiteY5" fmla="*/ 310152 h 320675"/>
              <a:gd name="connsiteX6" fmla="*/ 136254 w 338277"/>
              <a:gd name="connsiteY6" fmla="*/ 293052 h 320675"/>
              <a:gd name="connsiteX7" fmla="*/ 136254 w 338277"/>
              <a:gd name="connsiteY7" fmla="*/ 291737 h 320675"/>
              <a:gd name="connsiteX8" fmla="*/ 124359 w 338277"/>
              <a:gd name="connsiteY8" fmla="*/ 210185 h 320675"/>
              <a:gd name="connsiteX9" fmla="*/ 152114 w 338277"/>
              <a:gd name="connsiteY9" fmla="*/ 182562 h 320675"/>
              <a:gd name="connsiteX10" fmla="*/ 170617 w 338277"/>
              <a:gd name="connsiteY10" fmla="*/ 197031 h 320675"/>
              <a:gd name="connsiteX11" fmla="*/ 206302 w 338277"/>
              <a:gd name="connsiteY11" fmla="*/ 214131 h 320675"/>
              <a:gd name="connsiteX12" fmla="*/ 220840 w 338277"/>
              <a:gd name="connsiteY12" fmla="*/ 225969 h 320675"/>
              <a:gd name="connsiteX13" fmla="*/ 238021 w 338277"/>
              <a:gd name="connsiteY13" fmla="*/ 320675 h 320675"/>
              <a:gd name="connsiteX14" fmla="*/ 6732 w 338277"/>
              <a:gd name="connsiteY14" fmla="*/ 320675 h 320675"/>
              <a:gd name="connsiteX15" fmla="*/ 25235 w 338277"/>
              <a:gd name="connsiteY15" fmla="*/ 225969 h 320675"/>
              <a:gd name="connsiteX16" fmla="*/ 38451 w 338277"/>
              <a:gd name="connsiteY16" fmla="*/ 214131 h 320675"/>
              <a:gd name="connsiteX17" fmla="*/ 75458 w 338277"/>
              <a:gd name="connsiteY17" fmla="*/ 197031 h 320675"/>
              <a:gd name="connsiteX18" fmla="*/ 92640 w 338277"/>
              <a:gd name="connsiteY18" fmla="*/ 182562 h 320675"/>
              <a:gd name="connsiteX19" fmla="*/ 97227 w 338277"/>
              <a:gd name="connsiteY19" fmla="*/ 88086 h 320675"/>
              <a:gd name="connsiteX20" fmla="*/ 72132 w 338277"/>
              <a:gd name="connsiteY20" fmla="*/ 110909 h 320675"/>
              <a:gd name="connsiteX21" fmla="*/ 122655 w 338277"/>
              <a:gd name="connsiteY21" fmla="*/ 176212 h 320675"/>
              <a:gd name="connsiteX22" fmla="*/ 173177 w 338277"/>
              <a:gd name="connsiteY22" fmla="*/ 110909 h 320675"/>
              <a:gd name="connsiteX23" fmla="*/ 109359 w 338277"/>
              <a:gd name="connsiteY23" fmla="*/ 112242 h 320675"/>
              <a:gd name="connsiteX24" fmla="*/ 97227 w 338277"/>
              <a:gd name="connsiteY24" fmla="*/ 88086 h 320675"/>
              <a:gd name="connsiteX25" fmla="*/ 123036 w 338277"/>
              <a:gd name="connsiteY25" fmla="*/ 31750 h 320675"/>
              <a:gd name="connsiteX26" fmla="*/ 189051 w 338277"/>
              <a:gd name="connsiteY26" fmla="*/ 96573 h 320675"/>
              <a:gd name="connsiteX27" fmla="*/ 123036 w 338277"/>
              <a:gd name="connsiteY27" fmla="*/ 190500 h 320675"/>
              <a:gd name="connsiteX28" fmla="*/ 57021 w 338277"/>
              <a:gd name="connsiteY28" fmla="*/ 96573 h 320675"/>
              <a:gd name="connsiteX29" fmla="*/ 123036 w 338277"/>
              <a:gd name="connsiteY29" fmla="*/ 31750 h 320675"/>
              <a:gd name="connsiteX30" fmla="*/ 266709 w 338277"/>
              <a:gd name="connsiteY30" fmla="*/ 15875 h 320675"/>
              <a:gd name="connsiteX31" fmla="*/ 225602 w 338277"/>
              <a:gd name="connsiteY31" fmla="*/ 27713 h 320675"/>
              <a:gd name="connsiteX32" fmla="*/ 209689 w 338277"/>
              <a:gd name="connsiteY32" fmla="*/ 55336 h 320675"/>
              <a:gd name="connsiteX33" fmla="*/ 221624 w 338277"/>
              <a:gd name="connsiteY33" fmla="*/ 79012 h 320675"/>
              <a:gd name="connsiteX34" fmla="*/ 225602 w 338277"/>
              <a:gd name="connsiteY34" fmla="*/ 82958 h 320675"/>
              <a:gd name="connsiteX35" fmla="*/ 225602 w 338277"/>
              <a:gd name="connsiteY35" fmla="*/ 107950 h 320675"/>
              <a:gd name="connsiteX36" fmla="*/ 244166 w 338277"/>
              <a:gd name="connsiteY36" fmla="*/ 96112 h 320675"/>
              <a:gd name="connsiteX37" fmla="*/ 248144 w 338277"/>
              <a:gd name="connsiteY37" fmla="*/ 93481 h 320675"/>
              <a:gd name="connsiteX38" fmla="*/ 254774 w 338277"/>
              <a:gd name="connsiteY38" fmla="*/ 93481 h 320675"/>
              <a:gd name="connsiteX39" fmla="*/ 266709 w 338277"/>
              <a:gd name="connsiteY39" fmla="*/ 94796 h 320675"/>
              <a:gd name="connsiteX40" fmla="*/ 307816 w 338277"/>
              <a:gd name="connsiteY40" fmla="*/ 82958 h 320675"/>
              <a:gd name="connsiteX41" fmla="*/ 322402 w 338277"/>
              <a:gd name="connsiteY41" fmla="*/ 55336 h 320675"/>
              <a:gd name="connsiteX42" fmla="*/ 307816 w 338277"/>
              <a:gd name="connsiteY42" fmla="*/ 27713 h 320675"/>
              <a:gd name="connsiteX43" fmla="*/ 266709 w 338277"/>
              <a:gd name="connsiteY43" fmla="*/ 15875 h 320675"/>
              <a:gd name="connsiteX44" fmla="*/ 266708 w 338277"/>
              <a:gd name="connsiteY44" fmla="*/ 0 h 320675"/>
              <a:gd name="connsiteX45" fmla="*/ 317072 w 338277"/>
              <a:gd name="connsiteY45" fmla="*/ 15621 h 320675"/>
              <a:gd name="connsiteX46" fmla="*/ 338277 w 338277"/>
              <a:gd name="connsiteY46" fmla="*/ 54673 h 320675"/>
              <a:gd name="connsiteX47" fmla="*/ 317072 w 338277"/>
              <a:gd name="connsiteY47" fmla="*/ 93726 h 320675"/>
              <a:gd name="connsiteX48" fmla="*/ 266708 w 338277"/>
              <a:gd name="connsiteY48" fmla="*/ 109347 h 320675"/>
              <a:gd name="connsiteX49" fmla="*/ 252130 w 338277"/>
              <a:gd name="connsiteY49" fmla="*/ 108045 h 320675"/>
              <a:gd name="connsiteX50" fmla="*/ 217671 w 338277"/>
              <a:gd name="connsiteY50" fmla="*/ 130175 h 320675"/>
              <a:gd name="connsiteX51" fmla="*/ 215020 w 338277"/>
              <a:gd name="connsiteY51" fmla="*/ 130175 h 320675"/>
              <a:gd name="connsiteX52" fmla="*/ 212369 w 338277"/>
              <a:gd name="connsiteY52" fmla="*/ 130175 h 320675"/>
              <a:gd name="connsiteX53" fmla="*/ 211044 w 338277"/>
              <a:gd name="connsiteY53" fmla="*/ 126270 h 320675"/>
              <a:gd name="connsiteX54" fmla="*/ 211044 w 338277"/>
              <a:gd name="connsiteY54" fmla="*/ 88519 h 320675"/>
              <a:gd name="connsiteX55" fmla="*/ 193814 w 338277"/>
              <a:gd name="connsiteY55" fmla="*/ 54673 h 320675"/>
              <a:gd name="connsiteX56" fmla="*/ 216345 w 338277"/>
              <a:gd name="connsiteY56" fmla="*/ 15621 h 320675"/>
              <a:gd name="connsiteX57" fmla="*/ 266708 w 338277"/>
              <a:gd name="connsiteY57" fmla="*/ 0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38277" h="320675">
                <a:moveTo>
                  <a:pt x="92640" y="182562"/>
                </a:moveTo>
                <a:cubicBezTo>
                  <a:pt x="92640" y="182562"/>
                  <a:pt x="92640" y="182562"/>
                  <a:pt x="120394" y="210185"/>
                </a:cubicBezTo>
                <a:cubicBezTo>
                  <a:pt x="120394" y="210185"/>
                  <a:pt x="120394" y="210185"/>
                  <a:pt x="108499" y="291737"/>
                </a:cubicBezTo>
                <a:cubicBezTo>
                  <a:pt x="108499" y="291737"/>
                  <a:pt x="108499" y="293052"/>
                  <a:pt x="108499" y="293052"/>
                </a:cubicBezTo>
                <a:cubicBezTo>
                  <a:pt x="108499" y="293052"/>
                  <a:pt x="108499" y="293052"/>
                  <a:pt x="121716" y="310152"/>
                </a:cubicBezTo>
                <a:cubicBezTo>
                  <a:pt x="121716" y="310152"/>
                  <a:pt x="121716" y="310152"/>
                  <a:pt x="123038" y="310152"/>
                </a:cubicBezTo>
                <a:cubicBezTo>
                  <a:pt x="123038" y="310152"/>
                  <a:pt x="123038" y="310152"/>
                  <a:pt x="136254" y="293052"/>
                </a:cubicBezTo>
                <a:cubicBezTo>
                  <a:pt x="136254" y="293052"/>
                  <a:pt x="136254" y="291737"/>
                  <a:pt x="136254" y="291737"/>
                </a:cubicBezTo>
                <a:cubicBezTo>
                  <a:pt x="136254" y="291737"/>
                  <a:pt x="136254" y="291737"/>
                  <a:pt x="124359" y="210185"/>
                </a:cubicBezTo>
                <a:cubicBezTo>
                  <a:pt x="124359" y="210185"/>
                  <a:pt x="124359" y="210185"/>
                  <a:pt x="152114" y="182562"/>
                </a:cubicBezTo>
                <a:cubicBezTo>
                  <a:pt x="152114" y="182562"/>
                  <a:pt x="152114" y="182562"/>
                  <a:pt x="170617" y="197031"/>
                </a:cubicBezTo>
                <a:cubicBezTo>
                  <a:pt x="170617" y="197031"/>
                  <a:pt x="170617" y="197031"/>
                  <a:pt x="206302" y="214131"/>
                </a:cubicBezTo>
                <a:cubicBezTo>
                  <a:pt x="212910" y="216761"/>
                  <a:pt x="218196" y="219392"/>
                  <a:pt x="220840" y="225969"/>
                </a:cubicBezTo>
                <a:cubicBezTo>
                  <a:pt x="220840" y="225969"/>
                  <a:pt x="260489" y="320675"/>
                  <a:pt x="238021" y="320675"/>
                </a:cubicBezTo>
                <a:cubicBezTo>
                  <a:pt x="238021" y="320675"/>
                  <a:pt x="238021" y="320675"/>
                  <a:pt x="6732" y="320675"/>
                </a:cubicBezTo>
                <a:cubicBezTo>
                  <a:pt x="-15736" y="320675"/>
                  <a:pt x="25235" y="225969"/>
                  <a:pt x="25235" y="225969"/>
                </a:cubicBezTo>
                <a:cubicBezTo>
                  <a:pt x="27878" y="219392"/>
                  <a:pt x="33165" y="216761"/>
                  <a:pt x="38451" y="214131"/>
                </a:cubicBezTo>
                <a:cubicBezTo>
                  <a:pt x="38451" y="214131"/>
                  <a:pt x="38451" y="214131"/>
                  <a:pt x="75458" y="197031"/>
                </a:cubicBezTo>
                <a:cubicBezTo>
                  <a:pt x="75458" y="197031"/>
                  <a:pt x="75458" y="197031"/>
                  <a:pt x="92640" y="182562"/>
                </a:cubicBezTo>
                <a:close/>
                <a:moveTo>
                  <a:pt x="97227" y="88086"/>
                </a:moveTo>
                <a:cubicBezTo>
                  <a:pt x="84431" y="86920"/>
                  <a:pt x="69473" y="93584"/>
                  <a:pt x="72132" y="110909"/>
                </a:cubicBezTo>
                <a:cubicBezTo>
                  <a:pt x="76121" y="144227"/>
                  <a:pt x="94735" y="176212"/>
                  <a:pt x="122655" y="176212"/>
                </a:cubicBezTo>
                <a:cubicBezTo>
                  <a:pt x="147916" y="176212"/>
                  <a:pt x="171848" y="137563"/>
                  <a:pt x="173177" y="110909"/>
                </a:cubicBezTo>
                <a:cubicBezTo>
                  <a:pt x="173177" y="68262"/>
                  <a:pt x="142598" y="116240"/>
                  <a:pt x="109359" y="112242"/>
                </a:cubicBezTo>
                <a:cubicBezTo>
                  <a:pt x="120661" y="98248"/>
                  <a:pt x="110024" y="89252"/>
                  <a:pt x="97227" y="88086"/>
                </a:cubicBezTo>
                <a:close/>
                <a:moveTo>
                  <a:pt x="123036" y="31750"/>
                </a:moveTo>
                <a:cubicBezTo>
                  <a:pt x="169247" y="31750"/>
                  <a:pt x="189051" y="55562"/>
                  <a:pt x="189051" y="96573"/>
                </a:cubicBezTo>
                <a:cubicBezTo>
                  <a:pt x="187731" y="154781"/>
                  <a:pt x="150763" y="190500"/>
                  <a:pt x="123036" y="190500"/>
                </a:cubicBezTo>
                <a:cubicBezTo>
                  <a:pt x="90029" y="190500"/>
                  <a:pt x="57021" y="154781"/>
                  <a:pt x="57021" y="96573"/>
                </a:cubicBezTo>
                <a:cubicBezTo>
                  <a:pt x="55701" y="55562"/>
                  <a:pt x="75506" y="31750"/>
                  <a:pt x="123036" y="31750"/>
                </a:cubicBezTo>
                <a:close/>
                <a:moveTo>
                  <a:pt x="266709" y="15875"/>
                </a:moveTo>
                <a:cubicBezTo>
                  <a:pt x="250796" y="15875"/>
                  <a:pt x="236210" y="19821"/>
                  <a:pt x="225602" y="27713"/>
                </a:cubicBezTo>
                <a:cubicBezTo>
                  <a:pt x="214993" y="35605"/>
                  <a:pt x="209689" y="44813"/>
                  <a:pt x="209689" y="55336"/>
                </a:cubicBezTo>
                <a:cubicBezTo>
                  <a:pt x="209689" y="63228"/>
                  <a:pt x="213667" y="72435"/>
                  <a:pt x="221624" y="79012"/>
                </a:cubicBezTo>
                <a:cubicBezTo>
                  <a:pt x="221624" y="79012"/>
                  <a:pt x="221624" y="79012"/>
                  <a:pt x="225602" y="82958"/>
                </a:cubicBezTo>
                <a:cubicBezTo>
                  <a:pt x="225602" y="82958"/>
                  <a:pt x="225602" y="82958"/>
                  <a:pt x="225602" y="107950"/>
                </a:cubicBezTo>
                <a:cubicBezTo>
                  <a:pt x="225602" y="107950"/>
                  <a:pt x="225602" y="107950"/>
                  <a:pt x="244166" y="96112"/>
                </a:cubicBezTo>
                <a:cubicBezTo>
                  <a:pt x="244166" y="96112"/>
                  <a:pt x="244166" y="96112"/>
                  <a:pt x="248144" y="93481"/>
                </a:cubicBezTo>
                <a:cubicBezTo>
                  <a:pt x="248144" y="93481"/>
                  <a:pt x="248144" y="93481"/>
                  <a:pt x="254774" y="93481"/>
                </a:cubicBezTo>
                <a:cubicBezTo>
                  <a:pt x="258753" y="94796"/>
                  <a:pt x="262731" y="94796"/>
                  <a:pt x="266709" y="94796"/>
                </a:cubicBezTo>
                <a:cubicBezTo>
                  <a:pt x="282621" y="94796"/>
                  <a:pt x="297208" y="90850"/>
                  <a:pt x="307816" y="82958"/>
                </a:cubicBezTo>
                <a:cubicBezTo>
                  <a:pt x="317098" y="75066"/>
                  <a:pt x="322402" y="65859"/>
                  <a:pt x="322402" y="55336"/>
                </a:cubicBezTo>
                <a:cubicBezTo>
                  <a:pt x="322402" y="44813"/>
                  <a:pt x="317098" y="35605"/>
                  <a:pt x="307816" y="27713"/>
                </a:cubicBezTo>
                <a:cubicBezTo>
                  <a:pt x="297208" y="19821"/>
                  <a:pt x="282621" y="15875"/>
                  <a:pt x="266709" y="15875"/>
                </a:cubicBezTo>
                <a:close/>
                <a:moveTo>
                  <a:pt x="266708" y="0"/>
                </a:moveTo>
                <a:cubicBezTo>
                  <a:pt x="285263" y="0"/>
                  <a:pt x="303818" y="5207"/>
                  <a:pt x="317072" y="15621"/>
                </a:cubicBezTo>
                <a:cubicBezTo>
                  <a:pt x="330325" y="26035"/>
                  <a:pt x="338277" y="40354"/>
                  <a:pt x="338277" y="54673"/>
                </a:cubicBezTo>
                <a:cubicBezTo>
                  <a:pt x="338277" y="68993"/>
                  <a:pt x="330325" y="83312"/>
                  <a:pt x="317072" y="93726"/>
                </a:cubicBezTo>
                <a:cubicBezTo>
                  <a:pt x="303818" y="104140"/>
                  <a:pt x="285263" y="109347"/>
                  <a:pt x="266708" y="109347"/>
                </a:cubicBezTo>
                <a:cubicBezTo>
                  <a:pt x="261407" y="109347"/>
                  <a:pt x="256106" y="108045"/>
                  <a:pt x="252130" y="108045"/>
                </a:cubicBezTo>
                <a:cubicBezTo>
                  <a:pt x="252130" y="108045"/>
                  <a:pt x="252130" y="108045"/>
                  <a:pt x="217671" y="130175"/>
                </a:cubicBezTo>
                <a:cubicBezTo>
                  <a:pt x="216345" y="130175"/>
                  <a:pt x="215020" y="130175"/>
                  <a:pt x="215020" y="130175"/>
                </a:cubicBezTo>
                <a:cubicBezTo>
                  <a:pt x="213694" y="130175"/>
                  <a:pt x="213694" y="130175"/>
                  <a:pt x="212369" y="130175"/>
                </a:cubicBezTo>
                <a:cubicBezTo>
                  <a:pt x="211044" y="128873"/>
                  <a:pt x="211044" y="127572"/>
                  <a:pt x="211044" y="126270"/>
                </a:cubicBezTo>
                <a:cubicBezTo>
                  <a:pt x="211044" y="126270"/>
                  <a:pt x="211044" y="126270"/>
                  <a:pt x="211044" y="88519"/>
                </a:cubicBezTo>
                <a:cubicBezTo>
                  <a:pt x="200441" y="79407"/>
                  <a:pt x="193814" y="67691"/>
                  <a:pt x="193814" y="54673"/>
                </a:cubicBezTo>
                <a:cubicBezTo>
                  <a:pt x="193814" y="40354"/>
                  <a:pt x="201766" y="26035"/>
                  <a:pt x="216345" y="15621"/>
                </a:cubicBezTo>
                <a:cubicBezTo>
                  <a:pt x="229599" y="5207"/>
                  <a:pt x="246828" y="0"/>
                  <a:pt x="266708" y="0"/>
                </a:cubicBezTo>
                <a:close/>
              </a:path>
            </a:pathLst>
          </a:custGeom>
          <a:solidFill>
            <a:srgbClr val="B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952486" y="4528394"/>
            <a:ext cx="333764" cy="329304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4286373" y="5187522"/>
            <a:ext cx="6760648" cy="540754"/>
            <a:chOff x="4735318" y="5071952"/>
            <a:chExt cx="6760648" cy="540754"/>
          </a:xfrm>
        </p:grpSpPr>
        <p:sp>
          <p:nvSpPr>
            <p:cNvPr id="9" name="L 形 8"/>
            <p:cNvSpPr/>
            <p:nvPr/>
          </p:nvSpPr>
          <p:spPr>
            <a:xfrm>
              <a:off x="4735318" y="5071952"/>
              <a:ext cx="4065782" cy="467115"/>
            </a:xfrm>
            <a:prstGeom prst="corner">
              <a:avLst>
                <a:gd name="adj1" fmla="val 7476"/>
                <a:gd name="adj2" fmla="val 7583"/>
              </a:avLst>
            </a:prstGeom>
            <a:solidFill>
              <a:srgbClr val="B4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8813800" y="5384800"/>
              <a:ext cx="2682166" cy="22790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3726180" y="3045460"/>
            <a:ext cx="840105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/>
            <a:r>
              <a:rPr lang="zh-CN" altLang="en-US" sz="4800" b="1" dirty="0">
                <a:gradFill>
                  <a:gsLst>
                    <a:gs pos="40000">
                      <a:srgbClr val="FF0000"/>
                    </a:gs>
                    <a:gs pos="0">
                      <a:srgbClr val="FF3300"/>
                    </a:gs>
                    <a:gs pos="85000">
                      <a:srgbClr val="740000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中华民族伟大复兴中国梦</a:t>
            </a:r>
            <a:r>
              <a:rPr lang="zh-CN" altLang="en-US" sz="5400" b="1" dirty="0">
                <a:gradFill>
                  <a:gsLst>
                    <a:gs pos="40000">
                      <a:srgbClr val="FF0000"/>
                    </a:gs>
                    <a:gs pos="0">
                      <a:srgbClr val="FF3300"/>
                    </a:gs>
                    <a:gs pos="85000">
                      <a:srgbClr val="740000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zh-CN" altLang="en-US" sz="5400" b="1" dirty="0">
              <a:gradFill>
                <a:gsLst>
                  <a:gs pos="40000">
                    <a:srgbClr val="FF0000"/>
                  </a:gs>
                  <a:gs pos="0">
                    <a:srgbClr val="FF3300"/>
                  </a:gs>
                  <a:gs pos="85000">
                    <a:srgbClr val="740000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auto"/>
            <a:r>
              <a:rPr lang="zh-CN" altLang="en-US" sz="5400" b="1" dirty="0">
                <a:gradFill>
                  <a:gsLst>
                    <a:gs pos="40000">
                      <a:srgbClr val="FF0000"/>
                    </a:gs>
                    <a:gs pos="0">
                      <a:srgbClr val="FF3300"/>
                    </a:gs>
                    <a:gs pos="85000">
                      <a:srgbClr val="740000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赓续奋斗   奋勇搏击</a:t>
            </a:r>
            <a:endParaRPr lang="zh-CN" altLang="en-US" sz="5400" b="1" dirty="0">
              <a:gradFill>
                <a:gsLst>
                  <a:gs pos="40000">
                    <a:srgbClr val="FF0000"/>
                  </a:gs>
                  <a:gs pos="0">
                    <a:srgbClr val="FF3300"/>
                  </a:gs>
                  <a:gs pos="85000">
                    <a:srgbClr val="740000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583180" y="1737360"/>
            <a:ext cx="862774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4400" b="1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讲政治</a:t>
            </a:r>
            <a:r>
              <a:rPr lang="en-US" altLang="zh-CN" sz="4400" b="1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400" b="1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勇担当</a:t>
            </a:r>
            <a:r>
              <a:rPr lang="en-US" altLang="zh-CN" sz="4400" b="1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400" b="1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作奉献</a:t>
            </a:r>
            <a:r>
              <a:rPr lang="en-US" altLang="zh-CN" sz="4400" b="1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400" b="1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守纪律</a:t>
            </a:r>
            <a:endParaRPr lang="zh-CN" altLang="en-US" sz="4400" b="1">
              <a:solidFill>
                <a:srgbClr val="36040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/>
        </p:nvSpPr>
        <p:spPr>
          <a:xfrm>
            <a:off x="3296588" y="145751"/>
            <a:ext cx="1952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 言</a:t>
            </a:r>
            <a:endParaRPr lang="zh-CN" altLang="en-US" sz="6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78456" y="282918"/>
            <a:ext cx="2834922" cy="679741"/>
            <a:chOff x="6766614" y="234659"/>
            <a:chExt cx="5014844" cy="1202430"/>
          </a:xfrm>
        </p:grpSpPr>
        <p:sp>
          <p:nvSpPr>
            <p:cNvPr id="24" name="任意多边形 23"/>
            <p:cNvSpPr/>
            <p:nvPr/>
          </p:nvSpPr>
          <p:spPr>
            <a:xfrm>
              <a:off x="8998210" y="428949"/>
              <a:ext cx="2769264" cy="549901"/>
            </a:xfrm>
            <a:custGeom>
              <a:avLst/>
              <a:gdLst/>
              <a:ahLst/>
              <a:cxnLst/>
              <a:rect l="l" t="t" r="r" b="b"/>
              <a:pathLst>
                <a:path w="2769264" h="549901">
                  <a:moveTo>
                    <a:pt x="1278713" y="374284"/>
                  </a:moveTo>
                  <a:lnTo>
                    <a:pt x="1332496" y="430811"/>
                  </a:lnTo>
                  <a:cubicBezTo>
                    <a:pt x="1267371" y="473618"/>
                    <a:pt x="1204259" y="512034"/>
                    <a:pt x="1143158" y="546060"/>
                  </a:cubicBezTo>
                  <a:cubicBezTo>
                    <a:pt x="1129987" y="524839"/>
                    <a:pt x="1114987" y="503070"/>
                    <a:pt x="1098157" y="480752"/>
                  </a:cubicBezTo>
                  <a:cubicBezTo>
                    <a:pt x="1155964" y="453312"/>
                    <a:pt x="1216149" y="417823"/>
                    <a:pt x="1278713" y="374284"/>
                  </a:cubicBezTo>
                  <a:close/>
                  <a:moveTo>
                    <a:pt x="1457623" y="370991"/>
                  </a:moveTo>
                  <a:cubicBezTo>
                    <a:pt x="1526041" y="408676"/>
                    <a:pt x="1587872" y="444531"/>
                    <a:pt x="1643119" y="478557"/>
                  </a:cubicBezTo>
                  <a:lnTo>
                    <a:pt x="1592629" y="543316"/>
                  </a:lnTo>
                  <a:cubicBezTo>
                    <a:pt x="1543968" y="508924"/>
                    <a:pt x="1483966" y="469959"/>
                    <a:pt x="1412621" y="426421"/>
                  </a:cubicBezTo>
                  <a:close/>
                  <a:moveTo>
                    <a:pt x="838024" y="291415"/>
                  </a:moveTo>
                  <a:lnTo>
                    <a:pt x="838024" y="360015"/>
                  </a:lnTo>
                  <a:lnTo>
                    <a:pt x="891806" y="360015"/>
                  </a:lnTo>
                  <a:cubicBezTo>
                    <a:pt x="877355" y="343551"/>
                    <a:pt x="864549" y="329831"/>
                    <a:pt x="853390" y="318855"/>
                  </a:cubicBezTo>
                  <a:lnTo>
                    <a:pt x="885221" y="291415"/>
                  </a:lnTo>
                  <a:close/>
                  <a:moveTo>
                    <a:pt x="2393882" y="261231"/>
                  </a:moveTo>
                  <a:lnTo>
                    <a:pt x="2393882" y="325989"/>
                  </a:lnTo>
                  <a:lnTo>
                    <a:pt x="2594196" y="325989"/>
                  </a:lnTo>
                  <a:lnTo>
                    <a:pt x="2594196" y="261231"/>
                  </a:lnTo>
                  <a:close/>
                  <a:moveTo>
                    <a:pt x="2319245" y="199765"/>
                  </a:moveTo>
                  <a:lnTo>
                    <a:pt x="2669382" y="199765"/>
                  </a:lnTo>
                  <a:lnTo>
                    <a:pt x="2669382" y="387455"/>
                  </a:lnTo>
                  <a:lnTo>
                    <a:pt x="2592549" y="387455"/>
                  </a:lnTo>
                  <a:lnTo>
                    <a:pt x="2592549" y="447275"/>
                  </a:lnTo>
                  <a:cubicBezTo>
                    <a:pt x="2592549" y="463373"/>
                    <a:pt x="2600964" y="471422"/>
                    <a:pt x="2617794" y="471422"/>
                  </a:cubicBezTo>
                  <a:lnTo>
                    <a:pt x="2662247" y="471422"/>
                  </a:lnTo>
                  <a:cubicBezTo>
                    <a:pt x="2679443" y="471422"/>
                    <a:pt x="2690236" y="460446"/>
                    <a:pt x="2694626" y="438494"/>
                  </a:cubicBezTo>
                  <a:cubicBezTo>
                    <a:pt x="2697554" y="422396"/>
                    <a:pt x="2700663" y="403737"/>
                    <a:pt x="2703956" y="382516"/>
                  </a:cubicBezTo>
                  <a:cubicBezTo>
                    <a:pt x="2725908" y="391663"/>
                    <a:pt x="2747677" y="399895"/>
                    <a:pt x="2769264" y="407212"/>
                  </a:cubicBezTo>
                  <a:cubicBezTo>
                    <a:pt x="2766337" y="425140"/>
                    <a:pt x="2762678" y="442885"/>
                    <a:pt x="2758288" y="460446"/>
                  </a:cubicBezTo>
                  <a:cubicBezTo>
                    <a:pt x="2746580" y="509473"/>
                    <a:pt x="2720604" y="533986"/>
                    <a:pt x="2680358" y="533986"/>
                  </a:cubicBezTo>
                  <a:lnTo>
                    <a:pt x="2587610" y="533986"/>
                  </a:lnTo>
                  <a:cubicBezTo>
                    <a:pt x="2541144" y="533986"/>
                    <a:pt x="2517912" y="512949"/>
                    <a:pt x="2517912" y="470874"/>
                  </a:cubicBezTo>
                  <a:lnTo>
                    <a:pt x="2517912" y="387455"/>
                  </a:lnTo>
                  <a:lnTo>
                    <a:pt x="2466873" y="387455"/>
                  </a:lnTo>
                  <a:cubicBezTo>
                    <a:pt x="2443091" y="480386"/>
                    <a:pt x="2375223" y="534535"/>
                    <a:pt x="2263267" y="549901"/>
                  </a:cubicBezTo>
                  <a:cubicBezTo>
                    <a:pt x="2252657" y="523925"/>
                    <a:pt x="2241680" y="500509"/>
                    <a:pt x="2230339" y="479654"/>
                  </a:cubicBezTo>
                  <a:cubicBezTo>
                    <a:pt x="2319977" y="467581"/>
                    <a:pt x="2373760" y="436848"/>
                    <a:pt x="2391687" y="387455"/>
                  </a:cubicBezTo>
                  <a:lnTo>
                    <a:pt x="2319245" y="387455"/>
                  </a:lnTo>
                  <a:close/>
                  <a:moveTo>
                    <a:pt x="288122" y="175068"/>
                  </a:moveTo>
                  <a:lnTo>
                    <a:pt x="288122" y="293610"/>
                  </a:lnTo>
                  <a:lnTo>
                    <a:pt x="411603" y="293610"/>
                  </a:lnTo>
                  <a:lnTo>
                    <a:pt x="411603" y="175068"/>
                  </a:lnTo>
                  <a:close/>
                  <a:moveTo>
                    <a:pt x="81223" y="175068"/>
                  </a:moveTo>
                  <a:lnTo>
                    <a:pt x="81223" y="293610"/>
                  </a:lnTo>
                  <a:lnTo>
                    <a:pt x="204704" y="293610"/>
                  </a:lnTo>
                  <a:lnTo>
                    <a:pt x="204704" y="175068"/>
                  </a:lnTo>
                  <a:close/>
                  <a:moveTo>
                    <a:pt x="1301763" y="170129"/>
                  </a:moveTo>
                  <a:lnTo>
                    <a:pt x="1301763" y="293061"/>
                  </a:lnTo>
                  <a:lnTo>
                    <a:pt x="1440061" y="293061"/>
                  </a:lnTo>
                  <a:lnTo>
                    <a:pt x="1440061" y="170129"/>
                  </a:lnTo>
                  <a:close/>
                  <a:moveTo>
                    <a:pt x="1836846" y="130615"/>
                  </a:moveTo>
                  <a:lnTo>
                    <a:pt x="1904898" y="211289"/>
                  </a:lnTo>
                  <a:lnTo>
                    <a:pt x="1877458" y="228302"/>
                  </a:lnTo>
                  <a:lnTo>
                    <a:pt x="1968834" y="228302"/>
                  </a:lnTo>
                  <a:cubicBezTo>
                    <a:pt x="1990237" y="198850"/>
                    <a:pt x="2012464" y="166288"/>
                    <a:pt x="2035513" y="130615"/>
                  </a:cubicBezTo>
                  <a:close/>
                  <a:moveTo>
                    <a:pt x="658016" y="124030"/>
                  </a:moveTo>
                  <a:lnTo>
                    <a:pt x="957114" y="124030"/>
                  </a:lnTo>
                  <a:lnTo>
                    <a:pt x="957114" y="188240"/>
                  </a:lnTo>
                  <a:lnTo>
                    <a:pt x="838024" y="188240"/>
                  </a:lnTo>
                  <a:lnTo>
                    <a:pt x="838024" y="227205"/>
                  </a:lnTo>
                  <a:lnTo>
                    <a:pt x="949431" y="227205"/>
                  </a:lnTo>
                  <a:lnTo>
                    <a:pt x="949431" y="291415"/>
                  </a:lnTo>
                  <a:lnTo>
                    <a:pt x="908545" y="291415"/>
                  </a:lnTo>
                  <a:cubicBezTo>
                    <a:pt x="923728" y="304586"/>
                    <a:pt x="939004" y="318672"/>
                    <a:pt x="954370" y="333673"/>
                  </a:cubicBezTo>
                  <a:lnTo>
                    <a:pt x="925284" y="360015"/>
                  </a:lnTo>
                  <a:lnTo>
                    <a:pt x="962602" y="360015"/>
                  </a:lnTo>
                  <a:lnTo>
                    <a:pt x="962602" y="424225"/>
                  </a:lnTo>
                  <a:lnTo>
                    <a:pt x="652528" y="424225"/>
                  </a:lnTo>
                  <a:lnTo>
                    <a:pt x="652528" y="360015"/>
                  </a:lnTo>
                  <a:lnTo>
                    <a:pt x="764484" y="360015"/>
                  </a:lnTo>
                  <a:lnTo>
                    <a:pt x="764484" y="291415"/>
                  </a:lnTo>
                  <a:lnTo>
                    <a:pt x="666797" y="291415"/>
                  </a:lnTo>
                  <a:lnTo>
                    <a:pt x="666797" y="227205"/>
                  </a:lnTo>
                  <a:lnTo>
                    <a:pt x="764484" y="227205"/>
                  </a:lnTo>
                  <a:lnTo>
                    <a:pt x="764484" y="188240"/>
                  </a:lnTo>
                  <a:lnTo>
                    <a:pt x="658016" y="188240"/>
                  </a:lnTo>
                  <a:close/>
                  <a:moveTo>
                    <a:pt x="637710" y="92748"/>
                  </a:moveTo>
                  <a:lnTo>
                    <a:pt x="637710" y="453861"/>
                  </a:lnTo>
                  <a:lnTo>
                    <a:pt x="980164" y="453861"/>
                  </a:lnTo>
                  <a:lnTo>
                    <a:pt x="980164" y="92748"/>
                  </a:lnTo>
                  <a:close/>
                  <a:moveTo>
                    <a:pt x="559231" y="25245"/>
                  </a:moveTo>
                  <a:lnTo>
                    <a:pt x="1058643" y="25245"/>
                  </a:lnTo>
                  <a:lnTo>
                    <a:pt x="1058643" y="540572"/>
                  </a:lnTo>
                  <a:lnTo>
                    <a:pt x="980164" y="540572"/>
                  </a:lnTo>
                  <a:lnTo>
                    <a:pt x="980164" y="521364"/>
                  </a:lnTo>
                  <a:lnTo>
                    <a:pt x="637710" y="521364"/>
                  </a:lnTo>
                  <a:lnTo>
                    <a:pt x="637710" y="541121"/>
                  </a:lnTo>
                  <a:lnTo>
                    <a:pt x="559231" y="541121"/>
                  </a:lnTo>
                  <a:close/>
                  <a:moveTo>
                    <a:pt x="1222735" y="4390"/>
                  </a:moveTo>
                  <a:lnTo>
                    <a:pt x="1301763" y="4390"/>
                  </a:lnTo>
                  <a:lnTo>
                    <a:pt x="1301763" y="99882"/>
                  </a:lnTo>
                  <a:lnTo>
                    <a:pt x="1440061" y="99882"/>
                  </a:lnTo>
                  <a:lnTo>
                    <a:pt x="1440061" y="4390"/>
                  </a:lnTo>
                  <a:lnTo>
                    <a:pt x="1519089" y="4390"/>
                  </a:lnTo>
                  <a:lnTo>
                    <a:pt x="1519089" y="99882"/>
                  </a:lnTo>
                  <a:lnTo>
                    <a:pt x="1622813" y="99882"/>
                  </a:lnTo>
                  <a:lnTo>
                    <a:pt x="1622813" y="170129"/>
                  </a:lnTo>
                  <a:lnTo>
                    <a:pt x="1519089" y="170129"/>
                  </a:lnTo>
                  <a:lnTo>
                    <a:pt x="1519089" y="293061"/>
                  </a:lnTo>
                  <a:lnTo>
                    <a:pt x="1639826" y="293061"/>
                  </a:lnTo>
                  <a:lnTo>
                    <a:pt x="1639826" y="363308"/>
                  </a:lnTo>
                  <a:lnTo>
                    <a:pt x="1101998" y="363308"/>
                  </a:lnTo>
                  <a:lnTo>
                    <a:pt x="1101998" y="293061"/>
                  </a:lnTo>
                  <a:lnTo>
                    <a:pt x="1222735" y="293061"/>
                  </a:lnTo>
                  <a:lnTo>
                    <a:pt x="1222735" y="170129"/>
                  </a:lnTo>
                  <a:lnTo>
                    <a:pt x="1119560" y="170129"/>
                  </a:lnTo>
                  <a:lnTo>
                    <a:pt x="1119560" y="99882"/>
                  </a:lnTo>
                  <a:lnTo>
                    <a:pt x="1222735" y="99882"/>
                  </a:lnTo>
                  <a:close/>
                  <a:moveTo>
                    <a:pt x="2458092" y="3842"/>
                  </a:moveTo>
                  <a:lnTo>
                    <a:pt x="2532730" y="3842"/>
                  </a:lnTo>
                  <a:lnTo>
                    <a:pt x="2532730" y="103175"/>
                  </a:lnTo>
                  <a:lnTo>
                    <a:pt x="2611208" y="103175"/>
                  </a:lnTo>
                  <a:lnTo>
                    <a:pt x="2582670" y="77930"/>
                  </a:lnTo>
                  <a:cubicBezTo>
                    <a:pt x="2603160" y="57442"/>
                    <a:pt x="2626940" y="32928"/>
                    <a:pt x="2654015" y="4390"/>
                  </a:cubicBezTo>
                  <a:lnTo>
                    <a:pt x="2708895" y="47197"/>
                  </a:lnTo>
                  <a:cubicBezTo>
                    <a:pt x="2690236" y="66588"/>
                    <a:pt x="2671577" y="85248"/>
                    <a:pt x="2652918" y="103175"/>
                  </a:cubicBezTo>
                  <a:lnTo>
                    <a:pt x="2747860" y="103175"/>
                  </a:lnTo>
                  <a:lnTo>
                    <a:pt x="2747860" y="217326"/>
                  </a:lnTo>
                  <a:lnTo>
                    <a:pt x="2679809" y="217326"/>
                  </a:lnTo>
                  <a:lnTo>
                    <a:pt x="2679809" y="164641"/>
                  </a:lnTo>
                  <a:lnTo>
                    <a:pt x="2308818" y="164641"/>
                  </a:lnTo>
                  <a:lnTo>
                    <a:pt x="2308818" y="217326"/>
                  </a:lnTo>
                  <a:lnTo>
                    <a:pt x="2241315" y="217326"/>
                  </a:lnTo>
                  <a:lnTo>
                    <a:pt x="2241315" y="103175"/>
                  </a:lnTo>
                  <a:lnTo>
                    <a:pt x="2338453" y="103175"/>
                  </a:lnTo>
                  <a:cubicBezTo>
                    <a:pt x="2321989" y="84150"/>
                    <a:pt x="2306256" y="66405"/>
                    <a:pt x="2291256" y="49941"/>
                  </a:cubicBezTo>
                  <a:lnTo>
                    <a:pt x="2342294" y="8232"/>
                  </a:lnTo>
                  <a:cubicBezTo>
                    <a:pt x="2367540" y="33111"/>
                    <a:pt x="2390589" y="56344"/>
                    <a:pt x="2411444" y="77930"/>
                  </a:cubicBezTo>
                  <a:lnTo>
                    <a:pt x="2379064" y="103175"/>
                  </a:lnTo>
                  <a:lnTo>
                    <a:pt x="2458092" y="103175"/>
                  </a:lnTo>
                  <a:close/>
                  <a:moveTo>
                    <a:pt x="204704" y="2195"/>
                  </a:moveTo>
                  <a:lnTo>
                    <a:pt x="288122" y="2195"/>
                  </a:lnTo>
                  <a:lnTo>
                    <a:pt x="288122" y="99334"/>
                  </a:lnTo>
                  <a:lnTo>
                    <a:pt x="492826" y="99334"/>
                  </a:lnTo>
                  <a:lnTo>
                    <a:pt x="492826" y="407212"/>
                  </a:lnTo>
                  <a:lnTo>
                    <a:pt x="411603" y="407212"/>
                  </a:lnTo>
                  <a:lnTo>
                    <a:pt x="411603" y="369345"/>
                  </a:lnTo>
                  <a:lnTo>
                    <a:pt x="288122" y="369345"/>
                  </a:lnTo>
                  <a:lnTo>
                    <a:pt x="288122" y="546060"/>
                  </a:lnTo>
                  <a:lnTo>
                    <a:pt x="204704" y="546060"/>
                  </a:lnTo>
                  <a:lnTo>
                    <a:pt x="204704" y="369345"/>
                  </a:lnTo>
                  <a:lnTo>
                    <a:pt x="81223" y="369345"/>
                  </a:lnTo>
                  <a:lnTo>
                    <a:pt x="81223" y="408859"/>
                  </a:lnTo>
                  <a:lnTo>
                    <a:pt x="0" y="408859"/>
                  </a:lnTo>
                  <a:lnTo>
                    <a:pt x="0" y="99334"/>
                  </a:lnTo>
                  <a:lnTo>
                    <a:pt x="204704" y="99334"/>
                  </a:lnTo>
                  <a:close/>
                  <a:moveTo>
                    <a:pt x="1966913" y="0"/>
                  </a:moveTo>
                  <a:lnTo>
                    <a:pt x="1982554" y="61466"/>
                  </a:lnTo>
                  <a:lnTo>
                    <a:pt x="2196313" y="61466"/>
                  </a:lnTo>
                  <a:lnTo>
                    <a:pt x="2196313" y="130615"/>
                  </a:lnTo>
                  <a:lnTo>
                    <a:pt x="2044294" y="130615"/>
                  </a:lnTo>
                  <a:lnTo>
                    <a:pt x="2114541" y="164641"/>
                  </a:lnTo>
                  <a:lnTo>
                    <a:pt x="2058289" y="228302"/>
                  </a:lnTo>
                  <a:lnTo>
                    <a:pt x="2186983" y="228302"/>
                  </a:lnTo>
                  <a:lnTo>
                    <a:pt x="2186983" y="297452"/>
                  </a:lnTo>
                  <a:lnTo>
                    <a:pt x="1788003" y="297452"/>
                  </a:lnTo>
                  <a:lnTo>
                    <a:pt x="1788003" y="310623"/>
                  </a:lnTo>
                  <a:cubicBezTo>
                    <a:pt x="1788003" y="391480"/>
                    <a:pt x="1764038" y="470691"/>
                    <a:pt x="1716110" y="548255"/>
                  </a:cubicBezTo>
                  <a:cubicBezTo>
                    <a:pt x="1702572" y="533254"/>
                    <a:pt x="1683181" y="514412"/>
                    <a:pt x="1657936" y="491728"/>
                  </a:cubicBezTo>
                  <a:cubicBezTo>
                    <a:pt x="1694523" y="430994"/>
                    <a:pt x="1713732" y="367516"/>
                    <a:pt x="1715561" y="301293"/>
                  </a:cubicBezTo>
                  <a:lnTo>
                    <a:pt x="1715561" y="228302"/>
                  </a:lnTo>
                  <a:lnTo>
                    <a:pt x="1820931" y="228302"/>
                  </a:lnTo>
                  <a:cubicBezTo>
                    <a:pt x="1805748" y="209643"/>
                    <a:pt x="1787820" y="188423"/>
                    <a:pt x="1767148" y="164641"/>
                  </a:cubicBezTo>
                  <a:lnTo>
                    <a:pt x="1824224" y="130615"/>
                  </a:lnTo>
                  <a:lnTo>
                    <a:pt x="1679340" y="130615"/>
                  </a:lnTo>
                  <a:lnTo>
                    <a:pt x="1679340" y="61466"/>
                  </a:lnTo>
                  <a:lnTo>
                    <a:pt x="1898312" y="61466"/>
                  </a:lnTo>
                  <a:cubicBezTo>
                    <a:pt x="1892458" y="45002"/>
                    <a:pt x="1886422" y="28904"/>
                    <a:pt x="1880202" y="1317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8969593" y="994665"/>
              <a:ext cx="2811865" cy="239483"/>
            </a:xfrm>
            <a:custGeom>
              <a:avLst/>
              <a:gdLst/>
              <a:ahLst/>
              <a:cxnLst/>
              <a:rect l="l" t="t" r="r" b="b"/>
              <a:pathLst>
                <a:path w="2811865" h="239483">
                  <a:moveTo>
                    <a:pt x="2759254" y="133089"/>
                  </a:moveTo>
                  <a:cubicBezTo>
                    <a:pt x="2750833" y="139253"/>
                    <a:pt x="2745950" y="144419"/>
                    <a:pt x="2744604" y="148586"/>
                  </a:cubicBezTo>
                  <a:cubicBezTo>
                    <a:pt x="2743258" y="152753"/>
                    <a:pt x="2742586" y="158744"/>
                    <a:pt x="2742586" y="166557"/>
                  </a:cubicBezTo>
                  <a:cubicBezTo>
                    <a:pt x="2742586" y="175499"/>
                    <a:pt x="2743172" y="181272"/>
                    <a:pt x="2744344" y="183877"/>
                  </a:cubicBezTo>
                  <a:cubicBezTo>
                    <a:pt x="2745516" y="186481"/>
                    <a:pt x="2747838" y="187784"/>
                    <a:pt x="2751311" y="187784"/>
                  </a:cubicBezTo>
                  <a:cubicBezTo>
                    <a:pt x="2754610" y="187784"/>
                    <a:pt x="2756758" y="186764"/>
                    <a:pt x="2757757" y="184723"/>
                  </a:cubicBezTo>
                  <a:cubicBezTo>
                    <a:pt x="2758755" y="182683"/>
                    <a:pt x="2759254" y="177322"/>
                    <a:pt x="2759254" y="168641"/>
                  </a:cubicBezTo>
                  <a:close/>
                  <a:moveTo>
                    <a:pt x="1501954" y="133089"/>
                  </a:moveTo>
                  <a:cubicBezTo>
                    <a:pt x="1493533" y="139253"/>
                    <a:pt x="1488650" y="144419"/>
                    <a:pt x="1487304" y="148586"/>
                  </a:cubicBezTo>
                  <a:cubicBezTo>
                    <a:pt x="1485959" y="152753"/>
                    <a:pt x="1485286" y="158744"/>
                    <a:pt x="1485286" y="166557"/>
                  </a:cubicBezTo>
                  <a:cubicBezTo>
                    <a:pt x="1485286" y="175499"/>
                    <a:pt x="1485872" y="181272"/>
                    <a:pt x="1487044" y="183877"/>
                  </a:cubicBezTo>
                  <a:cubicBezTo>
                    <a:pt x="1488216" y="186481"/>
                    <a:pt x="1490538" y="187784"/>
                    <a:pt x="1494011" y="187784"/>
                  </a:cubicBezTo>
                  <a:cubicBezTo>
                    <a:pt x="1497310" y="187784"/>
                    <a:pt x="1499458" y="186764"/>
                    <a:pt x="1500457" y="184723"/>
                  </a:cubicBezTo>
                  <a:cubicBezTo>
                    <a:pt x="1501455" y="182683"/>
                    <a:pt x="1501954" y="177322"/>
                    <a:pt x="1501954" y="168641"/>
                  </a:cubicBezTo>
                  <a:close/>
                  <a:moveTo>
                    <a:pt x="1982911" y="69930"/>
                  </a:moveTo>
                  <a:cubicBezTo>
                    <a:pt x="1979786" y="69930"/>
                    <a:pt x="1977702" y="71081"/>
                    <a:pt x="1976660" y="73381"/>
                  </a:cubicBezTo>
                  <a:cubicBezTo>
                    <a:pt x="1975619" y="75682"/>
                    <a:pt x="1975098" y="81260"/>
                    <a:pt x="1975098" y="90115"/>
                  </a:cubicBezTo>
                  <a:lnTo>
                    <a:pt x="1975098" y="168120"/>
                  </a:lnTo>
                  <a:cubicBezTo>
                    <a:pt x="1975098" y="176281"/>
                    <a:pt x="1975619" y="181598"/>
                    <a:pt x="1976660" y="184072"/>
                  </a:cubicBezTo>
                  <a:cubicBezTo>
                    <a:pt x="1977702" y="186547"/>
                    <a:pt x="1979742" y="187784"/>
                    <a:pt x="1982781" y="187784"/>
                  </a:cubicBezTo>
                  <a:cubicBezTo>
                    <a:pt x="1985906" y="187784"/>
                    <a:pt x="1987968" y="186655"/>
                    <a:pt x="1988966" y="184398"/>
                  </a:cubicBezTo>
                  <a:cubicBezTo>
                    <a:pt x="1989965" y="182141"/>
                    <a:pt x="1990464" y="177279"/>
                    <a:pt x="1990464" y="169813"/>
                  </a:cubicBezTo>
                  <a:lnTo>
                    <a:pt x="1990464" y="90115"/>
                  </a:lnTo>
                  <a:cubicBezTo>
                    <a:pt x="1990464" y="81260"/>
                    <a:pt x="1989987" y="75682"/>
                    <a:pt x="1989032" y="73381"/>
                  </a:cubicBezTo>
                  <a:cubicBezTo>
                    <a:pt x="1988077" y="71081"/>
                    <a:pt x="1986036" y="69930"/>
                    <a:pt x="1982911" y="69930"/>
                  </a:cubicBezTo>
                  <a:close/>
                  <a:moveTo>
                    <a:pt x="211261" y="69930"/>
                  </a:moveTo>
                  <a:cubicBezTo>
                    <a:pt x="208136" y="69930"/>
                    <a:pt x="206052" y="71081"/>
                    <a:pt x="205010" y="73381"/>
                  </a:cubicBezTo>
                  <a:cubicBezTo>
                    <a:pt x="203969" y="75682"/>
                    <a:pt x="203448" y="81260"/>
                    <a:pt x="203448" y="90115"/>
                  </a:cubicBezTo>
                  <a:lnTo>
                    <a:pt x="203448" y="168120"/>
                  </a:lnTo>
                  <a:cubicBezTo>
                    <a:pt x="203448" y="176281"/>
                    <a:pt x="203969" y="181598"/>
                    <a:pt x="205010" y="184072"/>
                  </a:cubicBezTo>
                  <a:cubicBezTo>
                    <a:pt x="206052" y="186547"/>
                    <a:pt x="208092" y="187784"/>
                    <a:pt x="211131" y="187784"/>
                  </a:cubicBezTo>
                  <a:cubicBezTo>
                    <a:pt x="214256" y="187784"/>
                    <a:pt x="216318" y="186655"/>
                    <a:pt x="217317" y="184398"/>
                  </a:cubicBezTo>
                  <a:cubicBezTo>
                    <a:pt x="218315" y="182141"/>
                    <a:pt x="218814" y="177279"/>
                    <a:pt x="218814" y="169813"/>
                  </a:cubicBezTo>
                  <a:lnTo>
                    <a:pt x="218814" y="90115"/>
                  </a:lnTo>
                  <a:cubicBezTo>
                    <a:pt x="218814" y="81260"/>
                    <a:pt x="218337" y="75682"/>
                    <a:pt x="217382" y="73381"/>
                  </a:cubicBezTo>
                  <a:cubicBezTo>
                    <a:pt x="216427" y="71081"/>
                    <a:pt x="214387" y="69930"/>
                    <a:pt x="211261" y="69930"/>
                  </a:cubicBezTo>
                  <a:close/>
                  <a:moveTo>
                    <a:pt x="2486024" y="42453"/>
                  </a:moveTo>
                  <a:lnTo>
                    <a:pt x="2540198" y="42453"/>
                  </a:lnTo>
                  <a:lnTo>
                    <a:pt x="2540198" y="215261"/>
                  </a:lnTo>
                  <a:lnTo>
                    <a:pt x="2486024" y="215261"/>
                  </a:lnTo>
                  <a:close/>
                  <a:moveTo>
                    <a:pt x="1760711" y="42453"/>
                  </a:moveTo>
                  <a:lnTo>
                    <a:pt x="1808471" y="42453"/>
                  </a:lnTo>
                  <a:lnTo>
                    <a:pt x="1825758" y="159134"/>
                  </a:lnTo>
                  <a:lnTo>
                    <a:pt x="1834190" y="42453"/>
                  </a:lnTo>
                  <a:lnTo>
                    <a:pt x="1881787" y="42453"/>
                  </a:lnTo>
                  <a:lnTo>
                    <a:pt x="1866754" y="167473"/>
                  </a:lnTo>
                  <a:cubicBezTo>
                    <a:pt x="1864376" y="187264"/>
                    <a:pt x="1862384" y="200763"/>
                    <a:pt x="1860778" y="207968"/>
                  </a:cubicBezTo>
                  <a:cubicBezTo>
                    <a:pt x="1859172" y="215174"/>
                    <a:pt x="1856503" y="221121"/>
                    <a:pt x="1852770" y="225809"/>
                  </a:cubicBezTo>
                  <a:cubicBezTo>
                    <a:pt x="1849038" y="230497"/>
                    <a:pt x="1843852" y="233948"/>
                    <a:pt x="1837211" y="236162"/>
                  </a:cubicBezTo>
                  <a:cubicBezTo>
                    <a:pt x="1830570" y="238376"/>
                    <a:pt x="1819958" y="239483"/>
                    <a:pt x="1805374" y="239483"/>
                  </a:cubicBezTo>
                  <a:lnTo>
                    <a:pt x="1773473" y="239483"/>
                  </a:lnTo>
                  <a:lnTo>
                    <a:pt x="1773473" y="211875"/>
                  </a:lnTo>
                  <a:cubicBezTo>
                    <a:pt x="1781647" y="211875"/>
                    <a:pt x="1786908" y="211463"/>
                    <a:pt x="1789256" y="210638"/>
                  </a:cubicBezTo>
                  <a:cubicBezTo>
                    <a:pt x="1791604" y="209813"/>
                    <a:pt x="1792779" y="207968"/>
                    <a:pt x="1792779" y="205104"/>
                  </a:cubicBezTo>
                  <a:cubicBezTo>
                    <a:pt x="1792779" y="203715"/>
                    <a:pt x="1791692" y="197681"/>
                    <a:pt x="1789519" y="187002"/>
                  </a:cubicBezTo>
                  <a:close/>
                  <a:moveTo>
                    <a:pt x="990600" y="42453"/>
                  </a:moveTo>
                  <a:lnTo>
                    <a:pt x="1044773" y="42453"/>
                  </a:lnTo>
                  <a:lnTo>
                    <a:pt x="1044773" y="215261"/>
                  </a:lnTo>
                  <a:lnTo>
                    <a:pt x="990600" y="215261"/>
                  </a:lnTo>
                  <a:close/>
                  <a:moveTo>
                    <a:pt x="704068" y="42453"/>
                  </a:moveTo>
                  <a:lnTo>
                    <a:pt x="756679" y="42453"/>
                  </a:lnTo>
                  <a:lnTo>
                    <a:pt x="756679" y="160046"/>
                  </a:lnTo>
                  <a:cubicBezTo>
                    <a:pt x="756679" y="173502"/>
                    <a:pt x="757092" y="181489"/>
                    <a:pt x="757916" y="184007"/>
                  </a:cubicBezTo>
                  <a:cubicBezTo>
                    <a:pt x="758741" y="186525"/>
                    <a:pt x="760976" y="187784"/>
                    <a:pt x="764623" y="187784"/>
                  </a:cubicBezTo>
                  <a:cubicBezTo>
                    <a:pt x="768530" y="187784"/>
                    <a:pt x="770852" y="186481"/>
                    <a:pt x="771590" y="183877"/>
                  </a:cubicBezTo>
                  <a:cubicBezTo>
                    <a:pt x="772328" y="181272"/>
                    <a:pt x="772697" y="172895"/>
                    <a:pt x="772697" y="158744"/>
                  </a:cubicBezTo>
                  <a:lnTo>
                    <a:pt x="772697" y="42453"/>
                  </a:lnTo>
                  <a:lnTo>
                    <a:pt x="825307" y="42453"/>
                  </a:lnTo>
                  <a:lnTo>
                    <a:pt x="825307" y="215261"/>
                  </a:lnTo>
                  <a:lnTo>
                    <a:pt x="771785" y="215261"/>
                  </a:lnTo>
                  <a:lnTo>
                    <a:pt x="772697" y="200904"/>
                  </a:lnTo>
                  <a:cubicBezTo>
                    <a:pt x="769050" y="206731"/>
                    <a:pt x="764558" y="211102"/>
                    <a:pt x="759218" y="214016"/>
                  </a:cubicBezTo>
                  <a:cubicBezTo>
                    <a:pt x="753879" y="216930"/>
                    <a:pt x="747737" y="218386"/>
                    <a:pt x="740792" y="218386"/>
                  </a:cubicBezTo>
                  <a:cubicBezTo>
                    <a:pt x="732891" y="218386"/>
                    <a:pt x="726337" y="216997"/>
                    <a:pt x="721128" y="214219"/>
                  </a:cubicBezTo>
                  <a:cubicBezTo>
                    <a:pt x="715919" y="211441"/>
                    <a:pt x="712077" y="207751"/>
                    <a:pt x="709603" y="203150"/>
                  </a:cubicBezTo>
                  <a:cubicBezTo>
                    <a:pt x="707129" y="198549"/>
                    <a:pt x="705588" y="193752"/>
                    <a:pt x="704980" y="188760"/>
                  </a:cubicBezTo>
                  <a:cubicBezTo>
                    <a:pt x="704372" y="183768"/>
                    <a:pt x="704068" y="173850"/>
                    <a:pt x="704068" y="159004"/>
                  </a:cubicBezTo>
                  <a:close/>
                  <a:moveTo>
                    <a:pt x="1361312" y="40500"/>
                  </a:moveTo>
                  <a:lnTo>
                    <a:pt x="1361312" y="94152"/>
                  </a:lnTo>
                  <a:cubicBezTo>
                    <a:pt x="1362875" y="94239"/>
                    <a:pt x="1364220" y="94282"/>
                    <a:pt x="1365349" y="94282"/>
                  </a:cubicBezTo>
                  <a:cubicBezTo>
                    <a:pt x="1370384" y="94282"/>
                    <a:pt x="1373878" y="93045"/>
                    <a:pt x="1375832" y="90571"/>
                  </a:cubicBezTo>
                  <a:cubicBezTo>
                    <a:pt x="1377785" y="88097"/>
                    <a:pt x="1378762" y="82953"/>
                    <a:pt x="1378762" y="75139"/>
                  </a:cubicBezTo>
                  <a:lnTo>
                    <a:pt x="1378762" y="57820"/>
                  </a:lnTo>
                  <a:cubicBezTo>
                    <a:pt x="1378762" y="50614"/>
                    <a:pt x="1377633" y="45926"/>
                    <a:pt x="1375376" y="43755"/>
                  </a:cubicBezTo>
                  <a:cubicBezTo>
                    <a:pt x="1373119" y="41585"/>
                    <a:pt x="1368431" y="40500"/>
                    <a:pt x="1361312" y="40500"/>
                  </a:cubicBezTo>
                  <a:close/>
                  <a:moveTo>
                    <a:pt x="2752613" y="39328"/>
                  </a:moveTo>
                  <a:cubicBezTo>
                    <a:pt x="2770410" y="39328"/>
                    <a:pt x="2783824" y="42475"/>
                    <a:pt x="2792852" y="48769"/>
                  </a:cubicBezTo>
                  <a:cubicBezTo>
                    <a:pt x="2801881" y="55063"/>
                    <a:pt x="2807308" y="62790"/>
                    <a:pt x="2809131" y="71949"/>
                  </a:cubicBezTo>
                  <a:cubicBezTo>
                    <a:pt x="2810954" y="81108"/>
                    <a:pt x="2811865" y="99969"/>
                    <a:pt x="2811865" y="128531"/>
                  </a:cubicBezTo>
                  <a:lnTo>
                    <a:pt x="2811865" y="215261"/>
                  </a:lnTo>
                  <a:lnTo>
                    <a:pt x="2760687" y="215261"/>
                  </a:lnTo>
                  <a:lnTo>
                    <a:pt x="2760687" y="199862"/>
                  </a:lnTo>
                  <a:cubicBezTo>
                    <a:pt x="2757475" y="206037"/>
                    <a:pt x="2753330" y="210668"/>
                    <a:pt x="2748250" y="213755"/>
                  </a:cubicBezTo>
                  <a:cubicBezTo>
                    <a:pt x="2743172" y="216843"/>
                    <a:pt x="2737116" y="218386"/>
                    <a:pt x="2730084" y="218386"/>
                  </a:cubicBezTo>
                  <a:cubicBezTo>
                    <a:pt x="2720882" y="218386"/>
                    <a:pt x="2712439" y="215804"/>
                    <a:pt x="2704756" y="210638"/>
                  </a:cubicBezTo>
                  <a:cubicBezTo>
                    <a:pt x="2697072" y="205473"/>
                    <a:pt x="2693231" y="194165"/>
                    <a:pt x="2693231" y="176715"/>
                  </a:cubicBezTo>
                  <a:lnTo>
                    <a:pt x="2693231" y="162520"/>
                  </a:lnTo>
                  <a:cubicBezTo>
                    <a:pt x="2693231" y="149584"/>
                    <a:pt x="2695271" y="140773"/>
                    <a:pt x="2699351" y="136085"/>
                  </a:cubicBezTo>
                  <a:cubicBezTo>
                    <a:pt x="2703432" y="131396"/>
                    <a:pt x="2713546" y="125927"/>
                    <a:pt x="2729694" y="119676"/>
                  </a:cubicBezTo>
                  <a:cubicBezTo>
                    <a:pt x="2746970" y="112905"/>
                    <a:pt x="2756216" y="108347"/>
                    <a:pt x="2757432" y="106003"/>
                  </a:cubicBezTo>
                  <a:cubicBezTo>
                    <a:pt x="2758647" y="103659"/>
                    <a:pt x="2759254" y="98884"/>
                    <a:pt x="2759254" y="91678"/>
                  </a:cubicBezTo>
                  <a:cubicBezTo>
                    <a:pt x="2759254" y="82649"/>
                    <a:pt x="2758582" y="76767"/>
                    <a:pt x="2757236" y="74032"/>
                  </a:cubicBezTo>
                  <a:cubicBezTo>
                    <a:pt x="2755890" y="71298"/>
                    <a:pt x="2753655" y="69930"/>
                    <a:pt x="2750530" y="69930"/>
                  </a:cubicBezTo>
                  <a:cubicBezTo>
                    <a:pt x="2746970" y="69930"/>
                    <a:pt x="2744756" y="71081"/>
                    <a:pt x="2743888" y="73381"/>
                  </a:cubicBezTo>
                  <a:cubicBezTo>
                    <a:pt x="2743020" y="75682"/>
                    <a:pt x="2742586" y="81651"/>
                    <a:pt x="2742586" y="91287"/>
                  </a:cubicBezTo>
                  <a:lnTo>
                    <a:pt x="2742586" y="109388"/>
                  </a:lnTo>
                  <a:lnTo>
                    <a:pt x="2693231" y="109388"/>
                  </a:lnTo>
                  <a:lnTo>
                    <a:pt x="2693231" y="97798"/>
                  </a:lnTo>
                  <a:cubicBezTo>
                    <a:pt x="2693231" y="84429"/>
                    <a:pt x="2694772" y="74119"/>
                    <a:pt x="2697854" y="66870"/>
                  </a:cubicBezTo>
                  <a:cubicBezTo>
                    <a:pt x="2700936" y="59621"/>
                    <a:pt x="2707121" y="53218"/>
                    <a:pt x="2716411" y="47662"/>
                  </a:cubicBezTo>
                  <a:cubicBezTo>
                    <a:pt x="2725700" y="42106"/>
                    <a:pt x="2737768" y="39328"/>
                    <a:pt x="2752613" y="39328"/>
                  </a:cubicBezTo>
                  <a:close/>
                  <a:moveTo>
                    <a:pt x="2638388" y="39328"/>
                  </a:moveTo>
                  <a:cubicBezTo>
                    <a:pt x="2647416" y="39328"/>
                    <a:pt x="2654796" y="41455"/>
                    <a:pt x="2660526" y="45709"/>
                  </a:cubicBezTo>
                  <a:cubicBezTo>
                    <a:pt x="2666256" y="49963"/>
                    <a:pt x="2669945" y="55324"/>
                    <a:pt x="2671595" y="61791"/>
                  </a:cubicBezTo>
                  <a:cubicBezTo>
                    <a:pt x="2673244" y="68259"/>
                    <a:pt x="2674069" y="79046"/>
                    <a:pt x="2674069" y="94152"/>
                  </a:cubicBezTo>
                  <a:lnTo>
                    <a:pt x="2674069" y="215261"/>
                  </a:lnTo>
                  <a:lnTo>
                    <a:pt x="2621458" y="215261"/>
                  </a:lnTo>
                  <a:lnTo>
                    <a:pt x="2621458" y="95585"/>
                  </a:lnTo>
                  <a:cubicBezTo>
                    <a:pt x="2621458" y="83691"/>
                    <a:pt x="2621068" y="76442"/>
                    <a:pt x="2620286" y="73837"/>
                  </a:cubicBezTo>
                  <a:cubicBezTo>
                    <a:pt x="2619505" y="71233"/>
                    <a:pt x="2617334" y="69930"/>
                    <a:pt x="2613775" y="69930"/>
                  </a:cubicBezTo>
                  <a:cubicBezTo>
                    <a:pt x="2610042" y="69930"/>
                    <a:pt x="2607698" y="71428"/>
                    <a:pt x="2606743" y="74423"/>
                  </a:cubicBezTo>
                  <a:cubicBezTo>
                    <a:pt x="2605788" y="77418"/>
                    <a:pt x="2605310" y="85427"/>
                    <a:pt x="2605310" y="98450"/>
                  </a:cubicBezTo>
                  <a:lnTo>
                    <a:pt x="2605310" y="215261"/>
                  </a:lnTo>
                  <a:lnTo>
                    <a:pt x="2552700" y="215261"/>
                  </a:lnTo>
                  <a:lnTo>
                    <a:pt x="2552700" y="42453"/>
                  </a:lnTo>
                  <a:lnTo>
                    <a:pt x="2606222" y="42453"/>
                  </a:lnTo>
                  <a:lnTo>
                    <a:pt x="2605310" y="58373"/>
                  </a:lnTo>
                  <a:cubicBezTo>
                    <a:pt x="2609130" y="52024"/>
                    <a:pt x="2613796" y="47263"/>
                    <a:pt x="2619310" y="44089"/>
                  </a:cubicBezTo>
                  <a:cubicBezTo>
                    <a:pt x="2624822" y="40915"/>
                    <a:pt x="2631182" y="39328"/>
                    <a:pt x="2638388" y="39328"/>
                  </a:cubicBezTo>
                  <a:close/>
                  <a:moveTo>
                    <a:pt x="1981088" y="39328"/>
                  </a:moveTo>
                  <a:cubicBezTo>
                    <a:pt x="1992895" y="39328"/>
                    <a:pt x="2003031" y="41086"/>
                    <a:pt x="2011496" y="44602"/>
                  </a:cubicBezTo>
                  <a:cubicBezTo>
                    <a:pt x="2019960" y="48118"/>
                    <a:pt x="2026493" y="52697"/>
                    <a:pt x="2031094" y="58340"/>
                  </a:cubicBezTo>
                  <a:cubicBezTo>
                    <a:pt x="2035696" y="63983"/>
                    <a:pt x="2038842" y="69800"/>
                    <a:pt x="2040536" y="75791"/>
                  </a:cubicBezTo>
                  <a:cubicBezTo>
                    <a:pt x="2042228" y="81781"/>
                    <a:pt x="2043075" y="90897"/>
                    <a:pt x="2043075" y="103138"/>
                  </a:cubicBezTo>
                  <a:lnTo>
                    <a:pt x="2043075" y="145461"/>
                  </a:lnTo>
                  <a:cubicBezTo>
                    <a:pt x="2043075" y="161001"/>
                    <a:pt x="2042294" y="172395"/>
                    <a:pt x="2040731" y="179645"/>
                  </a:cubicBezTo>
                  <a:cubicBezTo>
                    <a:pt x="2039168" y="186894"/>
                    <a:pt x="2035826" y="193665"/>
                    <a:pt x="2030704" y="199960"/>
                  </a:cubicBezTo>
                  <a:cubicBezTo>
                    <a:pt x="2025582" y="206254"/>
                    <a:pt x="2019005" y="210899"/>
                    <a:pt x="2010974" y="213894"/>
                  </a:cubicBezTo>
                  <a:cubicBezTo>
                    <a:pt x="2002944" y="216889"/>
                    <a:pt x="1993720" y="218386"/>
                    <a:pt x="1983302" y="218386"/>
                  </a:cubicBezTo>
                  <a:cubicBezTo>
                    <a:pt x="1971668" y="218386"/>
                    <a:pt x="1961815" y="217106"/>
                    <a:pt x="1953741" y="214545"/>
                  </a:cubicBezTo>
                  <a:cubicBezTo>
                    <a:pt x="1945667" y="211984"/>
                    <a:pt x="1939394" y="208120"/>
                    <a:pt x="1934923" y="202955"/>
                  </a:cubicBezTo>
                  <a:cubicBezTo>
                    <a:pt x="1930452" y="197789"/>
                    <a:pt x="1927262" y="191538"/>
                    <a:pt x="1925352" y="184203"/>
                  </a:cubicBezTo>
                  <a:cubicBezTo>
                    <a:pt x="1923442" y="176867"/>
                    <a:pt x="1922487" y="165863"/>
                    <a:pt x="1922487" y="151191"/>
                  </a:cubicBezTo>
                  <a:lnTo>
                    <a:pt x="1922487" y="106914"/>
                  </a:lnTo>
                  <a:cubicBezTo>
                    <a:pt x="1922487" y="90853"/>
                    <a:pt x="1924223" y="78308"/>
                    <a:pt x="1927696" y="69279"/>
                  </a:cubicBezTo>
                  <a:cubicBezTo>
                    <a:pt x="1931168" y="60250"/>
                    <a:pt x="1937419" y="53001"/>
                    <a:pt x="1946448" y="47532"/>
                  </a:cubicBezTo>
                  <a:cubicBezTo>
                    <a:pt x="1955477" y="42062"/>
                    <a:pt x="1967024" y="39328"/>
                    <a:pt x="1981088" y="39328"/>
                  </a:cubicBezTo>
                  <a:close/>
                  <a:moveTo>
                    <a:pt x="1655359" y="39328"/>
                  </a:moveTo>
                  <a:lnTo>
                    <a:pt x="1655359" y="100143"/>
                  </a:lnTo>
                  <a:cubicBezTo>
                    <a:pt x="1645723" y="100143"/>
                    <a:pt x="1638647" y="101445"/>
                    <a:pt x="1634133" y="104049"/>
                  </a:cubicBezTo>
                  <a:cubicBezTo>
                    <a:pt x="1629618" y="106654"/>
                    <a:pt x="1626840" y="110278"/>
                    <a:pt x="1625798" y="114923"/>
                  </a:cubicBezTo>
                  <a:cubicBezTo>
                    <a:pt x="1624756" y="119568"/>
                    <a:pt x="1624236" y="130268"/>
                    <a:pt x="1624236" y="147023"/>
                  </a:cubicBezTo>
                  <a:lnTo>
                    <a:pt x="1624236" y="215261"/>
                  </a:lnTo>
                  <a:lnTo>
                    <a:pt x="1571625" y="215261"/>
                  </a:lnTo>
                  <a:lnTo>
                    <a:pt x="1571625" y="42453"/>
                  </a:lnTo>
                  <a:lnTo>
                    <a:pt x="1624236" y="42453"/>
                  </a:lnTo>
                  <a:lnTo>
                    <a:pt x="1622152" y="65177"/>
                  </a:lnTo>
                  <a:cubicBezTo>
                    <a:pt x="1629792" y="48902"/>
                    <a:pt x="1640861" y="40285"/>
                    <a:pt x="1655359" y="39328"/>
                  </a:cubicBezTo>
                  <a:close/>
                  <a:moveTo>
                    <a:pt x="1495313" y="39328"/>
                  </a:moveTo>
                  <a:cubicBezTo>
                    <a:pt x="1513110" y="39328"/>
                    <a:pt x="1526524" y="42475"/>
                    <a:pt x="1535552" y="48769"/>
                  </a:cubicBezTo>
                  <a:cubicBezTo>
                    <a:pt x="1544581" y="55063"/>
                    <a:pt x="1550007" y="62790"/>
                    <a:pt x="1551830" y="71949"/>
                  </a:cubicBezTo>
                  <a:cubicBezTo>
                    <a:pt x="1553654" y="81108"/>
                    <a:pt x="1554565" y="99969"/>
                    <a:pt x="1554565" y="128531"/>
                  </a:cubicBezTo>
                  <a:lnTo>
                    <a:pt x="1554565" y="215261"/>
                  </a:lnTo>
                  <a:lnTo>
                    <a:pt x="1503387" y="215261"/>
                  </a:lnTo>
                  <a:lnTo>
                    <a:pt x="1503387" y="199862"/>
                  </a:lnTo>
                  <a:cubicBezTo>
                    <a:pt x="1500175" y="206037"/>
                    <a:pt x="1496029" y="210668"/>
                    <a:pt x="1490950" y="213755"/>
                  </a:cubicBezTo>
                  <a:cubicBezTo>
                    <a:pt x="1485872" y="216843"/>
                    <a:pt x="1479816" y="218386"/>
                    <a:pt x="1472784" y="218386"/>
                  </a:cubicBezTo>
                  <a:cubicBezTo>
                    <a:pt x="1463582" y="218386"/>
                    <a:pt x="1455139" y="215804"/>
                    <a:pt x="1447456" y="210638"/>
                  </a:cubicBezTo>
                  <a:cubicBezTo>
                    <a:pt x="1439772" y="205473"/>
                    <a:pt x="1435931" y="194165"/>
                    <a:pt x="1435931" y="176715"/>
                  </a:cubicBezTo>
                  <a:lnTo>
                    <a:pt x="1435931" y="162520"/>
                  </a:lnTo>
                  <a:cubicBezTo>
                    <a:pt x="1435931" y="149584"/>
                    <a:pt x="1437971" y="140773"/>
                    <a:pt x="1442051" y="136085"/>
                  </a:cubicBezTo>
                  <a:cubicBezTo>
                    <a:pt x="1446132" y="131396"/>
                    <a:pt x="1456246" y="125927"/>
                    <a:pt x="1472394" y="119676"/>
                  </a:cubicBezTo>
                  <a:cubicBezTo>
                    <a:pt x="1489670" y="112905"/>
                    <a:pt x="1498916" y="108347"/>
                    <a:pt x="1500131" y="106003"/>
                  </a:cubicBezTo>
                  <a:cubicBezTo>
                    <a:pt x="1501347" y="103659"/>
                    <a:pt x="1501954" y="98884"/>
                    <a:pt x="1501954" y="91678"/>
                  </a:cubicBezTo>
                  <a:cubicBezTo>
                    <a:pt x="1501954" y="82649"/>
                    <a:pt x="1501282" y="76767"/>
                    <a:pt x="1499936" y="74032"/>
                  </a:cubicBezTo>
                  <a:cubicBezTo>
                    <a:pt x="1498590" y="71298"/>
                    <a:pt x="1496355" y="69930"/>
                    <a:pt x="1493229" y="69930"/>
                  </a:cubicBezTo>
                  <a:cubicBezTo>
                    <a:pt x="1489670" y="69930"/>
                    <a:pt x="1487456" y="71081"/>
                    <a:pt x="1486588" y="73381"/>
                  </a:cubicBezTo>
                  <a:cubicBezTo>
                    <a:pt x="1485720" y="75682"/>
                    <a:pt x="1485286" y="81651"/>
                    <a:pt x="1485286" y="91287"/>
                  </a:cubicBezTo>
                  <a:lnTo>
                    <a:pt x="1485286" y="109388"/>
                  </a:lnTo>
                  <a:lnTo>
                    <a:pt x="1435931" y="109388"/>
                  </a:lnTo>
                  <a:lnTo>
                    <a:pt x="1435931" y="97798"/>
                  </a:lnTo>
                  <a:cubicBezTo>
                    <a:pt x="1435931" y="84429"/>
                    <a:pt x="1437472" y="74119"/>
                    <a:pt x="1440554" y="66870"/>
                  </a:cubicBezTo>
                  <a:cubicBezTo>
                    <a:pt x="1443636" y="59621"/>
                    <a:pt x="1449821" y="53218"/>
                    <a:pt x="1459110" y="47662"/>
                  </a:cubicBezTo>
                  <a:cubicBezTo>
                    <a:pt x="1468400" y="42106"/>
                    <a:pt x="1480467" y="39328"/>
                    <a:pt x="1495313" y="39328"/>
                  </a:cubicBezTo>
                  <a:close/>
                  <a:moveTo>
                    <a:pt x="1107802" y="39328"/>
                  </a:moveTo>
                  <a:cubicBezTo>
                    <a:pt x="1119262" y="39328"/>
                    <a:pt x="1129007" y="40782"/>
                    <a:pt x="1137037" y="43690"/>
                  </a:cubicBezTo>
                  <a:cubicBezTo>
                    <a:pt x="1145068" y="46598"/>
                    <a:pt x="1151232" y="50440"/>
                    <a:pt x="1155529" y="55215"/>
                  </a:cubicBezTo>
                  <a:cubicBezTo>
                    <a:pt x="1159826" y="59990"/>
                    <a:pt x="1162431" y="64418"/>
                    <a:pt x="1163343" y="68498"/>
                  </a:cubicBezTo>
                  <a:cubicBezTo>
                    <a:pt x="1164254" y="72578"/>
                    <a:pt x="1164710" y="78959"/>
                    <a:pt x="1164710" y="87641"/>
                  </a:cubicBezTo>
                  <a:lnTo>
                    <a:pt x="1164710" y="97668"/>
                  </a:lnTo>
                  <a:lnTo>
                    <a:pt x="1118090" y="97668"/>
                  </a:lnTo>
                  <a:lnTo>
                    <a:pt x="1118090" y="88292"/>
                  </a:lnTo>
                  <a:cubicBezTo>
                    <a:pt x="1118090" y="80305"/>
                    <a:pt x="1117634" y="75248"/>
                    <a:pt x="1116722" y="73121"/>
                  </a:cubicBezTo>
                  <a:cubicBezTo>
                    <a:pt x="1115811" y="70994"/>
                    <a:pt x="1113532" y="69930"/>
                    <a:pt x="1109885" y="69930"/>
                  </a:cubicBezTo>
                  <a:cubicBezTo>
                    <a:pt x="1106934" y="69930"/>
                    <a:pt x="1104720" y="70907"/>
                    <a:pt x="1103244" y="72860"/>
                  </a:cubicBezTo>
                  <a:cubicBezTo>
                    <a:pt x="1101768" y="74814"/>
                    <a:pt x="1101030" y="77744"/>
                    <a:pt x="1101030" y="81651"/>
                  </a:cubicBezTo>
                  <a:cubicBezTo>
                    <a:pt x="1101030" y="86946"/>
                    <a:pt x="1101399" y="90831"/>
                    <a:pt x="1102137" y="93306"/>
                  </a:cubicBezTo>
                  <a:cubicBezTo>
                    <a:pt x="1102875" y="95780"/>
                    <a:pt x="1105089" y="98493"/>
                    <a:pt x="1108778" y="101445"/>
                  </a:cubicBezTo>
                  <a:cubicBezTo>
                    <a:pt x="1112468" y="104397"/>
                    <a:pt x="1120043" y="108694"/>
                    <a:pt x="1131503" y="114337"/>
                  </a:cubicBezTo>
                  <a:cubicBezTo>
                    <a:pt x="1146782" y="121803"/>
                    <a:pt x="1156810" y="128835"/>
                    <a:pt x="1161584" y="135433"/>
                  </a:cubicBezTo>
                  <a:cubicBezTo>
                    <a:pt x="1166359" y="142031"/>
                    <a:pt x="1168747" y="151625"/>
                    <a:pt x="1168747" y="164213"/>
                  </a:cubicBezTo>
                  <a:cubicBezTo>
                    <a:pt x="1168747" y="178277"/>
                    <a:pt x="1166924" y="188891"/>
                    <a:pt x="1163278" y="196053"/>
                  </a:cubicBezTo>
                  <a:cubicBezTo>
                    <a:pt x="1159631" y="203215"/>
                    <a:pt x="1153532" y="208728"/>
                    <a:pt x="1144981" y="212591"/>
                  </a:cubicBezTo>
                  <a:cubicBezTo>
                    <a:pt x="1136430" y="216455"/>
                    <a:pt x="1126120" y="218386"/>
                    <a:pt x="1114052" y="218386"/>
                  </a:cubicBezTo>
                  <a:cubicBezTo>
                    <a:pt x="1100683" y="218386"/>
                    <a:pt x="1089245" y="216303"/>
                    <a:pt x="1079738" y="212136"/>
                  </a:cubicBezTo>
                  <a:cubicBezTo>
                    <a:pt x="1070232" y="207968"/>
                    <a:pt x="1063699" y="202325"/>
                    <a:pt x="1060140" y="195206"/>
                  </a:cubicBezTo>
                  <a:cubicBezTo>
                    <a:pt x="1056580" y="188088"/>
                    <a:pt x="1054800" y="177322"/>
                    <a:pt x="1054800" y="162911"/>
                  </a:cubicBezTo>
                  <a:lnTo>
                    <a:pt x="1054800" y="154576"/>
                  </a:lnTo>
                  <a:lnTo>
                    <a:pt x="1101421" y="154576"/>
                  </a:lnTo>
                  <a:lnTo>
                    <a:pt x="1101421" y="165515"/>
                  </a:lnTo>
                  <a:cubicBezTo>
                    <a:pt x="1101421" y="174805"/>
                    <a:pt x="1102007" y="180838"/>
                    <a:pt x="1103179" y="183616"/>
                  </a:cubicBezTo>
                  <a:cubicBezTo>
                    <a:pt x="1104351" y="186395"/>
                    <a:pt x="1106673" y="187784"/>
                    <a:pt x="1110146" y="187784"/>
                  </a:cubicBezTo>
                  <a:cubicBezTo>
                    <a:pt x="1113879" y="187784"/>
                    <a:pt x="1116483" y="186850"/>
                    <a:pt x="1117959" y="184984"/>
                  </a:cubicBezTo>
                  <a:cubicBezTo>
                    <a:pt x="1119435" y="183117"/>
                    <a:pt x="1120173" y="179189"/>
                    <a:pt x="1120173" y="173199"/>
                  </a:cubicBezTo>
                  <a:cubicBezTo>
                    <a:pt x="1120173" y="164951"/>
                    <a:pt x="1119218" y="159785"/>
                    <a:pt x="1117308" y="157702"/>
                  </a:cubicBezTo>
                  <a:cubicBezTo>
                    <a:pt x="1115311" y="155618"/>
                    <a:pt x="1105110" y="149454"/>
                    <a:pt x="1086706" y="139210"/>
                  </a:cubicBezTo>
                  <a:cubicBezTo>
                    <a:pt x="1071252" y="130528"/>
                    <a:pt x="1061832" y="122650"/>
                    <a:pt x="1058447" y="115574"/>
                  </a:cubicBezTo>
                  <a:cubicBezTo>
                    <a:pt x="1055061" y="108499"/>
                    <a:pt x="1053368" y="100099"/>
                    <a:pt x="1053368" y="90376"/>
                  </a:cubicBezTo>
                  <a:cubicBezTo>
                    <a:pt x="1053368" y="76572"/>
                    <a:pt x="1055191" y="66393"/>
                    <a:pt x="1058837" y="59838"/>
                  </a:cubicBezTo>
                  <a:cubicBezTo>
                    <a:pt x="1062484" y="53283"/>
                    <a:pt x="1068669" y="48226"/>
                    <a:pt x="1077394" y="44667"/>
                  </a:cubicBezTo>
                  <a:cubicBezTo>
                    <a:pt x="1086120" y="41107"/>
                    <a:pt x="1096255" y="39328"/>
                    <a:pt x="1107802" y="39328"/>
                  </a:cubicBezTo>
                  <a:close/>
                  <a:moveTo>
                    <a:pt x="933412" y="39328"/>
                  </a:moveTo>
                  <a:cubicBezTo>
                    <a:pt x="942441" y="39328"/>
                    <a:pt x="949821" y="41455"/>
                    <a:pt x="955551" y="45709"/>
                  </a:cubicBezTo>
                  <a:cubicBezTo>
                    <a:pt x="961280" y="49963"/>
                    <a:pt x="964970" y="55324"/>
                    <a:pt x="966620" y="61791"/>
                  </a:cubicBezTo>
                  <a:cubicBezTo>
                    <a:pt x="968269" y="68259"/>
                    <a:pt x="969094" y="79046"/>
                    <a:pt x="969094" y="94152"/>
                  </a:cubicBezTo>
                  <a:lnTo>
                    <a:pt x="969094" y="215261"/>
                  </a:lnTo>
                  <a:lnTo>
                    <a:pt x="916483" y="215261"/>
                  </a:lnTo>
                  <a:lnTo>
                    <a:pt x="916483" y="95585"/>
                  </a:lnTo>
                  <a:cubicBezTo>
                    <a:pt x="916483" y="83691"/>
                    <a:pt x="916093" y="76442"/>
                    <a:pt x="915311" y="73837"/>
                  </a:cubicBezTo>
                  <a:cubicBezTo>
                    <a:pt x="914530" y="71233"/>
                    <a:pt x="912360" y="69930"/>
                    <a:pt x="908800" y="69930"/>
                  </a:cubicBezTo>
                  <a:cubicBezTo>
                    <a:pt x="905067" y="69930"/>
                    <a:pt x="902723" y="71428"/>
                    <a:pt x="901768" y="74423"/>
                  </a:cubicBezTo>
                  <a:cubicBezTo>
                    <a:pt x="900813" y="77418"/>
                    <a:pt x="900335" y="85427"/>
                    <a:pt x="900335" y="98450"/>
                  </a:cubicBezTo>
                  <a:lnTo>
                    <a:pt x="900335" y="215261"/>
                  </a:lnTo>
                  <a:lnTo>
                    <a:pt x="847725" y="215261"/>
                  </a:lnTo>
                  <a:lnTo>
                    <a:pt x="847725" y="42453"/>
                  </a:lnTo>
                  <a:lnTo>
                    <a:pt x="901247" y="42453"/>
                  </a:lnTo>
                  <a:lnTo>
                    <a:pt x="900335" y="58373"/>
                  </a:lnTo>
                  <a:cubicBezTo>
                    <a:pt x="904155" y="52024"/>
                    <a:pt x="908822" y="47263"/>
                    <a:pt x="914335" y="44089"/>
                  </a:cubicBezTo>
                  <a:cubicBezTo>
                    <a:pt x="919847" y="40915"/>
                    <a:pt x="926207" y="39328"/>
                    <a:pt x="933412" y="39328"/>
                  </a:cubicBezTo>
                  <a:close/>
                  <a:moveTo>
                    <a:pt x="580206" y="39328"/>
                  </a:moveTo>
                  <a:cubicBezTo>
                    <a:pt x="594270" y="39328"/>
                    <a:pt x="605340" y="45850"/>
                    <a:pt x="613413" y="58894"/>
                  </a:cubicBezTo>
                  <a:cubicBezTo>
                    <a:pt x="617841" y="52372"/>
                    <a:pt x="622833" y="47480"/>
                    <a:pt x="628389" y="44219"/>
                  </a:cubicBezTo>
                  <a:cubicBezTo>
                    <a:pt x="633946" y="40958"/>
                    <a:pt x="640109" y="39328"/>
                    <a:pt x="646881" y="39328"/>
                  </a:cubicBezTo>
                  <a:cubicBezTo>
                    <a:pt x="655823" y="39328"/>
                    <a:pt x="663224" y="41498"/>
                    <a:pt x="669084" y="45839"/>
                  </a:cubicBezTo>
                  <a:cubicBezTo>
                    <a:pt x="674945" y="50180"/>
                    <a:pt x="678699" y="55497"/>
                    <a:pt x="680349" y="61791"/>
                  </a:cubicBezTo>
                  <a:cubicBezTo>
                    <a:pt x="681998" y="68086"/>
                    <a:pt x="682823" y="78308"/>
                    <a:pt x="682823" y="92459"/>
                  </a:cubicBezTo>
                  <a:lnTo>
                    <a:pt x="682823" y="215261"/>
                  </a:lnTo>
                  <a:lnTo>
                    <a:pt x="631775" y="215261"/>
                  </a:lnTo>
                  <a:lnTo>
                    <a:pt x="631775" y="102617"/>
                  </a:lnTo>
                  <a:cubicBezTo>
                    <a:pt x="631775" y="87858"/>
                    <a:pt x="631276" y="78721"/>
                    <a:pt x="630278" y="75204"/>
                  </a:cubicBezTo>
                  <a:cubicBezTo>
                    <a:pt x="629279" y="71688"/>
                    <a:pt x="626957" y="69930"/>
                    <a:pt x="623310" y="69930"/>
                  </a:cubicBezTo>
                  <a:cubicBezTo>
                    <a:pt x="619577" y="69930"/>
                    <a:pt x="617168" y="71667"/>
                    <a:pt x="616083" y="75139"/>
                  </a:cubicBezTo>
                  <a:cubicBezTo>
                    <a:pt x="614998" y="78612"/>
                    <a:pt x="614455" y="87771"/>
                    <a:pt x="614455" y="102617"/>
                  </a:cubicBezTo>
                  <a:lnTo>
                    <a:pt x="614455" y="215261"/>
                  </a:lnTo>
                  <a:lnTo>
                    <a:pt x="563407" y="215261"/>
                  </a:lnTo>
                  <a:lnTo>
                    <a:pt x="563407" y="105482"/>
                  </a:lnTo>
                  <a:cubicBezTo>
                    <a:pt x="563407" y="88553"/>
                    <a:pt x="562995" y="78395"/>
                    <a:pt x="562170" y="75009"/>
                  </a:cubicBezTo>
                  <a:cubicBezTo>
                    <a:pt x="561345" y="71623"/>
                    <a:pt x="559066" y="69930"/>
                    <a:pt x="555333" y="69930"/>
                  </a:cubicBezTo>
                  <a:cubicBezTo>
                    <a:pt x="552989" y="69930"/>
                    <a:pt x="550992" y="70820"/>
                    <a:pt x="549343" y="72600"/>
                  </a:cubicBezTo>
                  <a:cubicBezTo>
                    <a:pt x="547693" y="74380"/>
                    <a:pt x="546782" y="76550"/>
                    <a:pt x="546608" y="79111"/>
                  </a:cubicBezTo>
                  <a:cubicBezTo>
                    <a:pt x="546434" y="81672"/>
                    <a:pt x="546348" y="87120"/>
                    <a:pt x="546348" y="95454"/>
                  </a:cubicBezTo>
                  <a:lnTo>
                    <a:pt x="546348" y="215261"/>
                  </a:lnTo>
                  <a:lnTo>
                    <a:pt x="495300" y="215261"/>
                  </a:lnTo>
                  <a:lnTo>
                    <a:pt x="495300" y="42453"/>
                  </a:lnTo>
                  <a:lnTo>
                    <a:pt x="547259" y="42453"/>
                  </a:lnTo>
                  <a:lnTo>
                    <a:pt x="546348" y="58894"/>
                  </a:lnTo>
                  <a:cubicBezTo>
                    <a:pt x="550428" y="52372"/>
                    <a:pt x="555290" y="47480"/>
                    <a:pt x="560933" y="44219"/>
                  </a:cubicBezTo>
                  <a:cubicBezTo>
                    <a:pt x="566576" y="40958"/>
                    <a:pt x="573000" y="39328"/>
                    <a:pt x="580206" y="39328"/>
                  </a:cubicBezTo>
                  <a:close/>
                  <a:moveTo>
                    <a:pt x="370656" y="39328"/>
                  </a:moveTo>
                  <a:cubicBezTo>
                    <a:pt x="384720" y="39328"/>
                    <a:pt x="395789" y="45850"/>
                    <a:pt x="403863" y="58894"/>
                  </a:cubicBezTo>
                  <a:cubicBezTo>
                    <a:pt x="408291" y="52372"/>
                    <a:pt x="413283" y="47480"/>
                    <a:pt x="418839" y="44219"/>
                  </a:cubicBezTo>
                  <a:cubicBezTo>
                    <a:pt x="424395" y="40958"/>
                    <a:pt x="430559" y="39328"/>
                    <a:pt x="437331" y="39328"/>
                  </a:cubicBezTo>
                  <a:cubicBezTo>
                    <a:pt x="446273" y="39328"/>
                    <a:pt x="453674" y="41498"/>
                    <a:pt x="459534" y="45839"/>
                  </a:cubicBezTo>
                  <a:cubicBezTo>
                    <a:pt x="465395" y="50180"/>
                    <a:pt x="469149" y="55497"/>
                    <a:pt x="470799" y="61791"/>
                  </a:cubicBezTo>
                  <a:cubicBezTo>
                    <a:pt x="472448" y="68086"/>
                    <a:pt x="473273" y="78308"/>
                    <a:pt x="473273" y="92459"/>
                  </a:cubicBezTo>
                  <a:lnTo>
                    <a:pt x="473273" y="215261"/>
                  </a:lnTo>
                  <a:lnTo>
                    <a:pt x="422225" y="215261"/>
                  </a:lnTo>
                  <a:lnTo>
                    <a:pt x="422225" y="102617"/>
                  </a:lnTo>
                  <a:cubicBezTo>
                    <a:pt x="422225" y="87858"/>
                    <a:pt x="421726" y="78721"/>
                    <a:pt x="420727" y="75204"/>
                  </a:cubicBezTo>
                  <a:cubicBezTo>
                    <a:pt x="419729" y="71688"/>
                    <a:pt x="417407" y="69930"/>
                    <a:pt x="413760" y="69930"/>
                  </a:cubicBezTo>
                  <a:cubicBezTo>
                    <a:pt x="410027" y="69930"/>
                    <a:pt x="407618" y="71667"/>
                    <a:pt x="406533" y="75139"/>
                  </a:cubicBezTo>
                  <a:cubicBezTo>
                    <a:pt x="405448" y="78612"/>
                    <a:pt x="404905" y="87771"/>
                    <a:pt x="404905" y="102617"/>
                  </a:cubicBezTo>
                  <a:lnTo>
                    <a:pt x="404905" y="215261"/>
                  </a:lnTo>
                  <a:lnTo>
                    <a:pt x="353857" y="215261"/>
                  </a:lnTo>
                  <a:lnTo>
                    <a:pt x="353857" y="105482"/>
                  </a:lnTo>
                  <a:cubicBezTo>
                    <a:pt x="353857" y="88553"/>
                    <a:pt x="353445" y="78395"/>
                    <a:pt x="352620" y="75009"/>
                  </a:cubicBezTo>
                  <a:cubicBezTo>
                    <a:pt x="351795" y="71623"/>
                    <a:pt x="349516" y="69930"/>
                    <a:pt x="345783" y="69930"/>
                  </a:cubicBezTo>
                  <a:cubicBezTo>
                    <a:pt x="343439" y="69930"/>
                    <a:pt x="341442" y="70820"/>
                    <a:pt x="339793" y="72600"/>
                  </a:cubicBezTo>
                  <a:cubicBezTo>
                    <a:pt x="338143" y="74380"/>
                    <a:pt x="337232" y="76550"/>
                    <a:pt x="337058" y="79111"/>
                  </a:cubicBezTo>
                  <a:cubicBezTo>
                    <a:pt x="336885" y="81672"/>
                    <a:pt x="336798" y="87120"/>
                    <a:pt x="336798" y="95454"/>
                  </a:cubicBezTo>
                  <a:lnTo>
                    <a:pt x="336798" y="215261"/>
                  </a:lnTo>
                  <a:lnTo>
                    <a:pt x="285750" y="215261"/>
                  </a:lnTo>
                  <a:lnTo>
                    <a:pt x="285750" y="42453"/>
                  </a:lnTo>
                  <a:lnTo>
                    <a:pt x="337709" y="42453"/>
                  </a:lnTo>
                  <a:lnTo>
                    <a:pt x="336798" y="58894"/>
                  </a:lnTo>
                  <a:cubicBezTo>
                    <a:pt x="340878" y="52372"/>
                    <a:pt x="345740" y="47480"/>
                    <a:pt x="351383" y="44219"/>
                  </a:cubicBezTo>
                  <a:cubicBezTo>
                    <a:pt x="357026" y="40958"/>
                    <a:pt x="363450" y="39328"/>
                    <a:pt x="370656" y="39328"/>
                  </a:cubicBezTo>
                  <a:close/>
                  <a:moveTo>
                    <a:pt x="209438" y="39328"/>
                  </a:moveTo>
                  <a:cubicBezTo>
                    <a:pt x="221245" y="39328"/>
                    <a:pt x="231381" y="41086"/>
                    <a:pt x="239846" y="44602"/>
                  </a:cubicBezTo>
                  <a:cubicBezTo>
                    <a:pt x="248310" y="48118"/>
                    <a:pt x="254843" y="52697"/>
                    <a:pt x="259444" y="58340"/>
                  </a:cubicBezTo>
                  <a:cubicBezTo>
                    <a:pt x="264046" y="63983"/>
                    <a:pt x="267193" y="69800"/>
                    <a:pt x="268886" y="75791"/>
                  </a:cubicBezTo>
                  <a:cubicBezTo>
                    <a:pt x="270579" y="81781"/>
                    <a:pt x="271425" y="90897"/>
                    <a:pt x="271425" y="103138"/>
                  </a:cubicBezTo>
                  <a:lnTo>
                    <a:pt x="271425" y="145461"/>
                  </a:lnTo>
                  <a:cubicBezTo>
                    <a:pt x="271425" y="161001"/>
                    <a:pt x="270644" y="172395"/>
                    <a:pt x="269081" y="179645"/>
                  </a:cubicBezTo>
                  <a:cubicBezTo>
                    <a:pt x="267518" y="186894"/>
                    <a:pt x="264176" y="193665"/>
                    <a:pt x="259054" y="199960"/>
                  </a:cubicBezTo>
                  <a:cubicBezTo>
                    <a:pt x="253931" y="206254"/>
                    <a:pt x="247355" y="210899"/>
                    <a:pt x="239325" y="213894"/>
                  </a:cubicBezTo>
                  <a:cubicBezTo>
                    <a:pt x="231294" y="216889"/>
                    <a:pt x="222070" y="218386"/>
                    <a:pt x="211652" y="218386"/>
                  </a:cubicBezTo>
                  <a:cubicBezTo>
                    <a:pt x="200018" y="218386"/>
                    <a:pt x="190165" y="217106"/>
                    <a:pt x="182091" y="214545"/>
                  </a:cubicBezTo>
                  <a:cubicBezTo>
                    <a:pt x="174017" y="211984"/>
                    <a:pt x="167744" y="208120"/>
                    <a:pt x="163273" y="202955"/>
                  </a:cubicBezTo>
                  <a:cubicBezTo>
                    <a:pt x="158802" y="197789"/>
                    <a:pt x="155612" y="191538"/>
                    <a:pt x="153702" y="184203"/>
                  </a:cubicBezTo>
                  <a:cubicBezTo>
                    <a:pt x="151792" y="176867"/>
                    <a:pt x="150837" y="165863"/>
                    <a:pt x="150837" y="151191"/>
                  </a:cubicBezTo>
                  <a:lnTo>
                    <a:pt x="150837" y="106914"/>
                  </a:lnTo>
                  <a:cubicBezTo>
                    <a:pt x="150837" y="90853"/>
                    <a:pt x="152573" y="78308"/>
                    <a:pt x="156046" y="69279"/>
                  </a:cubicBezTo>
                  <a:cubicBezTo>
                    <a:pt x="159519" y="60250"/>
                    <a:pt x="165769" y="53001"/>
                    <a:pt x="174798" y="47532"/>
                  </a:cubicBezTo>
                  <a:cubicBezTo>
                    <a:pt x="183827" y="42062"/>
                    <a:pt x="195374" y="39328"/>
                    <a:pt x="209438" y="39328"/>
                  </a:cubicBezTo>
                  <a:close/>
                  <a:moveTo>
                    <a:pt x="1679134" y="19403"/>
                  </a:moveTo>
                  <a:lnTo>
                    <a:pt x="1731876" y="19403"/>
                  </a:lnTo>
                  <a:lnTo>
                    <a:pt x="1731876" y="46620"/>
                  </a:lnTo>
                  <a:lnTo>
                    <a:pt x="1746070" y="46620"/>
                  </a:lnTo>
                  <a:lnTo>
                    <a:pt x="1746070" y="73967"/>
                  </a:lnTo>
                  <a:lnTo>
                    <a:pt x="1731876" y="73967"/>
                  </a:lnTo>
                  <a:lnTo>
                    <a:pt x="1731876" y="166427"/>
                  </a:lnTo>
                  <a:cubicBezTo>
                    <a:pt x="1731876" y="177800"/>
                    <a:pt x="1732462" y="184137"/>
                    <a:pt x="1733634" y="185440"/>
                  </a:cubicBezTo>
                  <a:cubicBezTo>
                    <a:pt x="1734806" y="186742"/>
                    <a:pt x="1739689" y="187393"/>
                    <a:pt x="1748284" y="187393"/>
                  </a:cubicBezTo>
                  <a:lnTo>
                    <a:pt x="1748284" y="215261"/>
                  </a:lnTo>
                  <a:lnTo>
                    <a:pt x="1727057" y="215261"/>
                  </a:lnTo>
                  <a:cubicBezTo>
                    <a:pt x="1715076" y="215261"/>
                    <a:pt x="1706525" y="214762"/>
                    <a:pt x="1701403" y="213763"/>
                  </a:cubicBezTo>
                  <a:cubicBezTo>
                    <a:pt x="1696281" y="212765"/>
                    <a:pt x="1691766" y="210464"/>
                    <a:pt x="1687860" y="206862"/>
                  </a:cubicBezTo>
                  <a:cubicBezTo>
                    <a:pt x="1683953" y="203259"/>
                    <a:pt x="1681522" y="199135"/>
                    <a:pt x="1680567" y="194490"/>
                  </a:cubicBezTo>
                  <a:cubicBezTo>
                    <a:pt x="1679612" y="189846"/>
                    <a:pt x="1679134" y="178928"/>
                    <a:pt x="1679134" y="161739"/>
                  </a:cubicBezTo>
                  <a:lnTo>
                    <a:pt x="1679134" y="73967"/>
                  </a:lnTo>
                  <a:lnTo>
                    <a:pt x="1667805" y="73967"/>
                  </a:lnTo>
                  <a:lnTo>
                    <a:pt x="1667805" y="46620"/>
                  </a:lnTo>
                  <a:lnTo>
                    <a:pt x="1679134" y="46620"/>
                  </a:lnTo>
                  <a:close/>
                  <a:moveTo>
                    <a:pt x="1183834" y="19403"/>
                  </a:moveTo>
                  <a:lnTo>
                    <a:pt x="1236575" y="19403"/>
                  </a:lnTo>
                  <a:lnTo>
                    <a:pt x="1236575" y="46620"/>
                  </a:lnTo>
                  <a:lnTo>
                    <a:pt x="1250770" y="46620"/>
                  </a:lnTo>
                  <a:lnTo>
                    <a:pt x="1250770" y="73967"/>
                  </a:lnTo>
                  <a:lnTo>
                    <a:pt x="1236575" y="73967"/>
                  </a:lnTo>
                  <a:lnTo>
                    <a:pt x="1236575" y="166427"/>
                  </a:lnTo>
                  <a:cubicBezTo>
                    <a:pt x="1236575" y="177800"/>
                    <a:pt x="1237161" y="184137"/>
                    <a:pt x="1238333" y="185440"/>
                  </a:cubicBezTo>
                  <a:cubicBezTo>
                    <a:pt x="1239505" y="186742"/>
                    <a:pt x="1244389" y="187393"/>
                    <a:pt x="1252984" y="187393"/>
                  </a:cubicBezTo>
                  <a:lnTo>
                    <a:pt x="1252984" y="215261"/>
                  </a:lnTo>
                  <a:lnTo>
                    <a:pt x="1231757" y="215261"/>
                  </a:lnTo>
                  <a:cubicBezTo>
                    <a:pt x="1219776" y="215261"/>
                    <a:pt x="1211225" y="214762"/>
                    <a:pt x="1206103" y="213763"/>
                  </a:cubicBezTo>
                  <a:cubicBezTo>
                    <a:pt x="1200980" y="212765"/>
                    <a:pt x="1196466" y="210464"/>
                    <a:pt x="1192559" y="206862"/>
                  </a:cubicBezTo>
                  <a:cubicBezTo>
                    <a:pt x="1188653" y="203259"/>
                    <a:pt x="1186222" y="199135"/>
                    <a:pt x="1185267" y="194490"/>
                  </a:cubicBezTo>
                  <a:cubicBezTo>
                    <a:pt x="1184312" y="189846"/>
                    <a:pt x="1183834" y="178928"/>
                    <a:pt x="1183834" y="161739"/>
                  </a:cubicBezTo>
                  <a:lnTo>
                    <a:pt x="1183834" y="73967"/>
                  </a:lnTo>
                  <a:lnTo>
                    <a:pt x="1172505" y="73967"/>
                  </a:lnTo>
                  <a:lnTo>
                    <a:pt x="1172505" y="46620"/>
                  </a:lnTo>
                  <a:lnTo>
                    <a:pt x="1183834" y="46620"/>
                  </a:lnTo>
                  <a:close/>
                  <a:moveTo>
                    <a:pt x="2486024" y="4427"/>
                  </a:moveTo>
                  <a:lnTo>
                    <a:pt x="2540198" y="4427"/>
                  </a:lnTo>
                  <a:lnTo>
                    <a:pt x="2540198" y="31905"/>
                  </a:lnTo>
                  <a:lnTo>
                    <a:pt x="2486024" y="31905"/>
                  </a:lnTo>
                  <a:close/>
                  <a:moveTo>
                    <a:pt x="2343150" y="4427"/>
                  </a:moveTo>
                  <a:lnTo>
                    <a:pt x="2395760" y="4427"/>
                  </a:lnTo>
                  <a:lnTo>
                    <a:pt x="2395760" y="51862"/>
                  </a:lnTo>
                  <a:cubicBezTo>
                    <a:pt x="2400275" y="47684"/>
                    <a:pt x="2405158" y="44550"/>
                    <a:pt x="2410411" y="42461"/>
                  </a:cubicBezTo>
                  <a:cubicBezTo>
                    <a:pt x="2415663" y="40372"/>
                    <a:pt x="2421284" y="39328"/>
                    <a:pt x="2427275" y="39328"/>
                  </a:cubicBezTo>
                  <a:cubicBezTo>
                    <a:pt x="2436477" y="39328"/>
                    <a:pt x="2444312" y="41672"/>
                    <a:pt x="2450780" y="46360"/>
                  </a:cubicBezTo>
                  <a:cubicBezTo>
                    <a:pt x="2457248" y="51048"/>
                    <a:pt x="2461198" y="56452"/>
                    <a:pt x="2462631" y="62573"/>
                  </a:cubicBezTo>
                  <a:cubicBezTo>
                    <a:pt x="2464063" y="68693"/>
                    <a:pt x="2464780" y="79871"/>
                    <a:pt x="2464780" y="96106"/>
                  </a:cubicBezTo>
                  <a:lnTo>
                    <a:pt x="2464780" y="215261"/>
                  </a:lnTo>
                  <a:lnTo>
                    <a:pt x="2412169" y="215261"/>
                  </a:lnTo>
                  <a:lnTo>
                    <a:pt x="2412169" y="93631"/>
                  </a:lnTo>
                  <a:cubicBezTo>
                    <a:pt x="2412169" y="83561"/>
                    <a:pt x="2411670" y="77093"/>
                    <a:pt x="2410671" y="74228"/>
                  </a:cubicBezTo>
                  <a:cubicBezTo>
                    <a:pt x="2409673" y="71363"/>
                    <a:pt x="2407437" y="69930"/>
                    <a:pt x="2403965" y="69930"/>
                  </a:cubicBezTo>
                  <a:cubicBezTo>
                    <a:pt x="2400752" y="69930"/>
                    <a:pt x="2398582" y="71406"/>
                    <a:pt x="2397454" y="74358"/>
                  </a:cubicBezTo>
                  <a:cubicBezTo>
                    <a:pt x="2396325" y="77310"/>
                    <a:pt x="2395760" y="83170"/>
                    <a:pt x="2395760" y="91938"/>
                  </a:cubicBezTo>
                  <a:lnTo>
                    <a:pt x="2395760" y="215261"/>
                  </a:lnTo>
                  <a:lnTo>
                    <a:pt x="2343150" y="215261"/>
                  </a:lnTo>
                  <a:close/>
                  <a:moveTo>
                    <a:pt x="2105192" y="4427"/>
                  </a:moveTo>
                  <a:lnTo>
                    <a:pt x="2124465" y="4427"/>
                  </a:lnTo>
                  <a:lnTo>
                    <a:pt x="2124465" y="31123"/>
                  </a:lnTo>
                  <a:cubicBezTo>
                    <a:pt x="2113613" y="31123"/>
                    <a:pt x="2107210" y="31623"/>
                    <a:pt x="2105257" y="32621"/>
                  </a:cubicBezTo>
                  <a:cubicBezTo>
                    <a:pt x="2103304" y="33619"/>
                    <a:pt x="2102327" y="36463"/>
                    <a:pt x="2102327" y="41151"/>
                  </a:cubicBezTo>
                  <a:lnTo>
                    <a:pt x="2102327" y="46620"/>
                  </a:lnTo>
                  <a:lnTo>
                    <a:pt x="2124465" y="46620"/>
                  </a:lnTo>
                  <a:lnTo>
                    <a:pt x="2124465" y="73967"/>
                  </a:lnTo>
                  <a:lnTo>
                    <a:pt x="2111964" y="73967"/>
                  </a:lnTo>
                  <a:lnTo>
                    <a:pt x="2111964" y="215261"/>
                  </a:lnTo>
                  <a:lnTo>
                    <a:pt x="2059353" y="215261"/>
                  </a:lnTo>
                  <a:lnTo>
                    <a:pt x="2059353" y="73967"/>
                  </a:lnTo>
                  <a:lnTo>
                    <a:pt x="2048544" y="73967"/>
                  </a:lnTo>
                  <a:lnTo>
                    <a:pt x="2048544" y="46620"/>
                  </a:lnTo>
                  <a:lnTo>
                    <a:pt x="2059353" y="46620"/>
                  </a:lnTo>
                  <a:cubicBezTo>
                    <a:pt x="2059353" y="35247"/>
                    <a:pt x="2059744" y="27651"/>
                    <a:pt x="2060525" y="23831"/>
                  </a:cubicBezTo>
                  <a:cubicBezTo>
                    <a:pt x="2061306" y="20011"/>
                    <a:pt x="2063238" y="16603"/>
                    <a:pt x="2066320" y="13608"/>
                  </a:cubicBezTo>
                  <a:cubicBezTo>
                    <a:pt x="2069402" y="10613"/>
                    <a:pt x="2073721" y="8334"/>
                    <a:pt x="2079277" y="6771"/>
                  </a:cubicBezTo>
                  <a:cubicBezTo>
                    <a:pt x="2084834" y="5209"/>
                    <a:pt x="2093472" y="4427"/>
                    <a:pt x="2105192" y="4427"/>
                  </a:cubicBezTo>
                  <a:close/>
                  <a:moveTo>
                    <a:pt x="1306487" y="4427"/>
                  </a:moveTo>
                  <a:lnTo>
                    <a:pt x="1361702" y="4427"/>
                  </a:lnTo>
                  <a:cubicBezTo>
                    <a:pt x="1376635" y="4427"/>
                    <a:pt x="1388116" y="5599"/>
                    <a:pt x="1396147" y="7943"/>
                  </a:cubicBezTo>
                  <a:cubicBezTo>
                    <a:pt x="1404178" y="10288"/>
                    <a:pt x="1410211" y="13673"/>
                    <a:pt x="1414248" y="18101"/>
                  </a:cubicBezTo>
                  <a:cubicBezTo>
                    <a:pt x="1418285" y="22529"/>
                    <a:pt x="1421020" y="27890"/>
                    <a:pt x="1422452" y="34184"/>
                  </a:cubicBezTo>
                  <a:cubicBezTo>
                    <a:pt x="1423885" y="40478"/>
                    <a:pt x="1424601" y="50223"/>
                    <a:pt x="1424601" y="63419"/>
                  </a:cubicBezTo>
                  <a:lnTo>
                    <a:pt x="1424601" y="81781"/>
                  </a:lnTo>
                  <a:cubicBezTo>
                    <a:pt x="1424601" y="95237"/>
                    <a:pt x="1423212" y="105048"/>
                    <a:pt x="1420434" y="111212"/>
                  </a:cubicBezTo>
                  <a:cubicBezTo>
                    <a:pt x="1417656" y="117376"/>
                    <a:pt x="1412555" y="122107"/>
                    <a:pt x="1405133" y="125406"/>
                  </a:cubicBezTo>
                  <a:cubicBezTo>
                    <a:pt x="1397710" y="128705"/>
                    <a:pt x="1388008" y="130355"/>
                    <a:pt x="1376027" y="130355"/>
                  </a:cubicBezTo>
                  <a:lnTo>
                    <a:pt x="1361312" y="130355"/>
                  </a:lnTo>
                  <a:lnTo>
                    <a:pt x="1361312" y="215261"/>
                  </a:lnTo>
                  <a:lnTo>
                    <a:pt x="1306487" y="215261"/>
                  </a:lnTo>
                  <a:close/>
                  <a:moveTo>
                    <a:pt x="990600" y="4427"/>
                  </a:moveTo>
                  <a:lnTo>
                    <a:pt x="1044773" y="4427"/>
                  </a:lnTo>
                  <a:lnTo>
                    <a:pt x="1044773" y="31905"/>
                  </a:lnTo>
                  <a:lnTo>
                    <a:pt x="990600" y="31905"/>
                  </a:lnTo>
                  <a:close/>
                  <a:moveTo>
                    <a:pt x="2254690" y="0"/>
                  </a:moveTo>
                  <a:cubicBezTo>
                    <a:pt x="2270838" y="0"/>
                    <a:pt x="2284164" y="3121"/>
                    <a:pt x="2294669" y="9364"/>
                  </a:cubicBezTo>
                  <a:cubicBezTo>
                    <a:pt x="2305174" y="15606"/>
                    <a:pt x="2312076" y="23388"/>
                    <a:pt x="2315374" y="32707"/>
                  </a:cubicBezTo>
                  <a:cubicBezTo>
                    <a:pt x="2318674" y="42027"/>
                    <a:pt x="2320323" y="56527"/>
                    <a:pt x="2320323" y="76208"/>
                  </a:cubicBezTo>
                  <a:lnTo>
                    <a:pt x="2320323" y="96236"/>
                  </a:lnTo>
                  <a:lnTo>
                    <a:pt x="2265498" y="96236"/>
                  </a:lnTo>
                  <a:lnTo>
                    <a:pt x="2265498" y="59592"/>
                  </a:lnTo>
                  <a:cubicBezTo>
                    <a:pt x="2265498" y="48936"/>
                    <a:pt x="2264912" y="42287"/>
                    <a:pt x="2263740" y="39645"/>
                  </a:cubicBezTo>
                  <a:cubicBezTo>
                    <a:pt x="2262568" y="37003"/>
                    <a:pt x="2259986" y="35681"/>
                    <a:pt x="2255992" y="35681"/>
                  </a:cubicBezTo>
                  <a:cubicBezTo>
                    <a:pt x="2251478" y="35681"/>
                    <a:pt x="2248613" y="37287"/>
                    <a:pt x="2247397" y="40500"/>
                  </a:cubicBezTo>
                  <a:cubicBezTo>
                    <a:pt x="2246182" y="43712"/>
                    <a:pt x="2245574" y="50657"/>
                    <a:pt x="2245574" y="61336"/>
                  </a:cubicBezTo>
                  <a:lnTo>
                    <a:pt x="2245574" y="159264"/>
                  </a:lnTo>
                  <a:cubicBezTo>
                    <a:pt x="2245574" y="169509"/>
                    <a:pt x="2246182" y="176194"/>
                    <a:pt x="2247397" y="179319"/>
                  </a:cubicBezTo>
                  <a:cubicBezTo>
                    <a:pt x="2248613" y="182444"/>
                    <a:pt x="2251348" y="184007"/>
                    <a:pt x="2255602" y="184007"/>
                  </a:cubicBezTo>
                  <a:cubicBezTo>
                    <a:pt x="2259682" y="184007"/>
                    <a:pt x="2262352" y="182441"/>
                    <a:pt x="2263610" y="179308"/>
                  </a:cubicBezTo>
                  <a:cubicBezTo>
                    <a:pt x="2264869" y="176175"/>
                    <a:pt x="2265498" y="168821"/>
                    <a:pt x="2265498" y="157246"/>
                  </a:cubicBezTo>
                  <a:lnTo>
                    <a:pt x="2265498" y="130745"/>
                  </a:lnTo>
                  <a:lnTo>
                    <a:pt x="2320323" y="130745"/>
                  </a:lnTo>
                  <a:lnTo>
                    <a:pt x="2320323" y="138962"/>
                  </a:lnTo>
                  <a:cubicBezTo>
                    <a:pt x="2320323" y="160784"/>
                    <a:pt x="2318782" y="176259"/>
                    <a:pt x="2315700" y="185389"/>
                  </a:cubicBezTo>
                  <a:cubicBezTo>
                    <a:pt x="2312618" y="194518"/>
                    <a:pt x="2305803" y="202517"/>
                    <a:pt x="2295255" y="209386"/>
                  </a:cubicBezTo>
                  <a:cubicBezTo>
                    <a:pt x="2284707" y="216254"/>
                    <a:pt x="2271706" y="219689"/>
                    <a:pt x="2256252" y="219689"/>
                  </a:cubicBezTo>
                  <a:cubicBezTo>
                    <a:pt x="2240192" y="219689"/>
                    <a:pt x="2226952" y="216780"/>
                    <a:pt x="2216534" y="210964"/>
                  </a:cubicBezTo>
                  <a:cubicBezTo>
                    <a:pt x="2206116" y="205147"/>
                    <a:pt x="2199214" y="197095"/>
                    <a:pt x="2195828" y="186807"/>
                  </a:cubicBezTo>
                  <a:cubicBezTo>
                    <a:pt x="2192442" y="176519"/>
                    <a:pt x="2190750" y="161044"/>
                    <a:pt x="2190750" y="140382"/>
                  </a:cubicBezTo>
                  <a:lnTo>
                    <a:pt x="2190750" y="78786"/>
                  </a:lnTo>
                  <a:cubicBezTo>
                    <a:pt x="2190750" y="63593"/>
                    <a:pt x="2191270" y="52198"/>
                    <a:pt x="2192312" y="44602"/>
                  </a:cubicBezTo>
                  <a:cubicBezTo>
                    <a:pt x="2193354" y="37005"/>
                    <a:pt x="2196458" y="29691"/>
                    <a:pt x="2201624" y="22659"/>
                  </a:cubicBezTo>
                  <a:cubicBezTo>
                    <a:pt x="2206789" y="15627"/>
                    <a:pt x="2213951" y="10092"/>
                    <a:pt x="2223110" y="6055"/>
                  </a:cubicBezTo>
                  <a:cubicBezTo>
                    <a:pt x="2232270" y="2018"/>
                    <a:pt x="2242796" y="0"/>
                    <a:pt x="2254690" y="0"/>
                  </a:cubicBezTo>
                  <a:close/>
                  <a:moveTo>
                    <a:pt x="63940" y="0"/>
                  </a:moveTo>
                  <a:cubicBezTo>
                    <a:pt x="80088" y="0"/>
                    <a:pt x="93414" y="3121"/>
                    <a:pt x="103919" y="9364"/>
                  </a:cubicBezTo>
                  <a:cubicBezTo>
                    <a:pt x="114424" y="15606"/>
                    <a:pt x="121326" y="23388"/>
                    <a:pt x="124625" y="32707"/>
                  </a:cubicBezTo>
                  <a:cubicBezTo>
                    <a:pt x="127924" y="42027"/>
                    <a:pt x="129573" y="56527"/>
                    <a:pt x="129573" y="76208"/>
                  </a:cubicBezTo>
                  <a:lnTo>
                    <a:pt x="129573" y="96236"/>
                  </a:lnTo>
                  <a:lnTo>
                    <a:pt x="74749" y="96236"/>
                  </a:lnTo>
                  <a:lnTo>
                    <a:pt x="74749" y="59592"/>
                  </a:lnTo>
                  <a:cubicBezTo>
                    <a:pt x="74749" y="48936"/>
                    <a:pt x="74163" y="42287"/>
                    <a:pt x="72991" y="39645"/>
                  </a:cubicBezTo>
                  <a:cubicBezTo>
                    <a:pt x="71819" y="37003"/>
                    <a:pt x="69236" y="35681"/>
                    <a:pt x="65242" y="35681"/>
                  </a:cubicBezTo>
                  <a:cubicBezTo>
                    <a:pt x="60728" y="35681"/>
                    <a:pt x="57863" y="37287"/>
                    <a:pt x="56647" y="40500"/>
                  </a:cubicBezTo>
                  <a:cubicBezTo>
                    <a:pt x="55432" y="43712"/>
                    <a:pt x="54824" y="50657"/>
                    <a:pt x="54824" y="61336"/>
                  </a:cubicBezTo>
                  <a:lnTo>
                    <a:pt x="54824" y="159264"/>
                  </a:lnTo>
                  <a:cubicBezTo>
                    <a:pt x="54824" y="169509"/>
                    <a:pt x="55432" y="176194"/>
                    <a:pt x="56647" y="179319"/>
                  </a:cubicBezTo>
                  <a:cubicBezTo>
                    <a:pt x="57863" y="182444"/>
                    <a:pt x="60598" y="184007"/>
                    <a:pt x="64852" y="184007"/>
                  </a:cubicBezTo>
                  <a:cubicBezTo>
                    <a:pt x="68932" y="184007"/>
                    <a:pt x="71602" y="182441"/>
                    <a:pt x="72860" y="179308"/>
                  </a:cubicBezTo>
                  <a:cubicBezTo>
                    <a:pt x="74119" y="176175"/>
                    <a:pt x="74749" y="168821"/>
                    <a:pt x="74749" y="157246"/>
                  </a:cubicBezTo>
                  <a:lnTo>
                    <a:pt x="74749" y="130745"/>
                  </a:lnTo>
                  <a:lnTo>
                    <a:pt x="129573" y="130745"/>
                  </a:lnTo>
                  <a:lnTo>
                    <a:pt x="129573" y="138962"/>
                  </a:lnTo>
                  <a:cubicBezTo>
                    <a:pt x="129573" y="160784"/>
                    <a:pt x="128032" y="176259"/>
                    <a:pt x="124950" y="185389"/>
                  </a:cubicBezTo>
                  <a:cubicBezTo>
                    <a:pt x="121868" y="194518"/>
                    <a:pt x="115053" y="202517"/>
                    <a:pt x="104505" y="209386"/>
                  </a:cubicBezTo>
                  <a:cubicBezTo>
                    <a:pt x="93957" y="216254"/>
                    <a:pt x="80956" y="219689"/>
                    <a:pt x="65503" y="219689"/>
                  </a:cubicBezTo>
                  <a:cubicBezTo>
                    <a:pt x="49442" y="219689"/>
                    <a:pt x="36202" y="216780"/>
                    <a:pt x="25784" y="210964"/>
                  </a:cubicBezTo>
                  <a:cubicBezTo>
                    <a:pt x="15366" y="205147"/>
                    <a:pt x="8464" y="197095"/>
                    <a:pt x="5078" y="186807"/>
                  </a:cubicBezTo>
                  <a:cubicBezTo>
                    <a:pt x="1693" y="176519"/>
                    <a:pt x="0" y="161044"/>
                    <a:pt x="0" y="140382"/>
                  </a:cubicBezTo>
                  <a:lnTo>
                    <a:pt x="0" y="78786"/>
                  </a:lnTo>
                  <a:cubicBezTo>
                    <a:pt x="0" y="63593"/>
                    <a:pt x="521" y="52198"/>
                    <a:pt x="1562" y="44602"/>
                  </a:cubicBezTo>
                  <a:cubicBezTo>
                    <a:pt x="2604" y="37005"/>
                    <a:pt x="5708" y="29691"/>
                    <a:pt x="10873" y="22659"/>
                  </a:cubicBezTo>
                  <a:cubicBezTo>
                    <a:pt x="16039" y="15627"/>
                    <a:pt x="23201" y="10092"/>
                    <a:pt x="32360" y="6055"/>
                  </a:cubicBezTo>
                  <a:cubicBezTo>
                    <a:pt x="41520" y="2018"/>
                    <a:pt x="52046" y="0"/>
                    <a:pt x="6394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>
            <a:xfrm>
              <a:off x="6766614" y="234659"/>
              <a:ext cx="2012264" cy="1202430"/>
            </a:xfrm>
            <a:prstGeom prst="rect">
              <a:avLst/>
            </a:prstGeom>
          </p:spPr>
        </p:pic>
      </p:grpSp>
      <p:sp>
        <p:nvSpPr>
          <p:cNvPr id="60" name="文本框 59"/>
          <p:cNvSpPr txBox="1"/>
          <p:nvPr/>
        </p:nvSpPr>
        <p:spPr>
          <a:xfrm>
            <a:off x="7014210" y="1380490"/>
            <a:ext cx="4404360" cy="38309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年开端艰难，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国上下全力抗击疫情，习近平总书记作出重要指示强调，在当前防控新型冠状病毒感染肺炎的严峻斗争中，各级党组织和广大党员干部必须牢记人民利益高于一切，不忘初心、牢记使命，团结带领广大人民群众坚决贯彻落实党中央决策部署，全面贯彻坚定信心、同舟共济、科学防治、精准施策的要求，让党旗在防控疫情斗争第一线高高飘扬。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7270570" y="5211494"/>
            <a:ext cx="3732186" cy="233262"/>
            <a:chOff x="6464300" y="2885188"/>
            <a:chExt cx="3323897" cy="273530"/>
          </a:xfrm>
        </p:grpSpPr>
        <p:sp>
          <p:nvSpPr>
            <p:cNvPr id="63" name="五角星 62"/>
            <p:cNvSpPr/>
            <p:nvPr/>
          </p:nvSpPr>
          <p:spPr>
            <a:xfrm>
              <a:off x="7989483" y="2885188"/>
              <a:ext cx="273530" cy="27353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4" name="直接连接符 63"/>
            <p:cNvCxnSpPr/>
            <p:nvPr/>
          </p:nvCxnSpPr>
          <p:spPr>
            <a:xfrm>
              <a:off x="8356600" y="3021953"/>
              <a:ext cx="143159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6464300" y="3021953"/>
              <a:ext cx="1431597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党旗飘扬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34542" y="1161414"/>
            <a:ext cx="8723274" cy="48809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2" grpId="0"/>
      <p:bldP spid="6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" cstate="email"/>
          <a:srcRect/>
          <a:stretch>
            <a:fillRect/>
          </a:stretch>
        </p:blipFill>
        <p:spPr>
          <a:xfrm rot="20815463" flipH="1">
            <a:off x="10350805" y="569690"/>
            <a:ext cx="962566" cy="87618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10264181" y="1361157"/>
            <a:ext cx="361533" cy="51361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11199839" y="1197809"/>
            <a:ext cx="361533" cy="513612"/>
          </a:xfrm>
          <a:prstGeom prst="rect">
            <a:avLst/>
          </a:prstGeom>
        </p:spPr>
      </p:pic>
      <p:pic>
        <p:nvPicPr>
          <p:cNvPr id="21" name="Picture 11" descr="F:\桌面\党政机关\素材\党徽\Nipic_20180988_20150909113802527000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34990" y="704422"/>
            <a:ext cx="1575990" cy="121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矩形 23"/>
          <p:cNvSpPr/>
          <p:nvPr/>
        </p:nvSpPr>
        <p:spPr>
          <a:xfrm>
            <a:off x="2978534" y="2112908"/>
            <a:ext cx="628890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2000" b="1" spc="-100" dirty="0">
                <a:gradFill>
                  <a:gsLst>
                    <a:gs pos="10000">
                      <a:srgbClr val="C00000"/>
                    </a:gs>
                    <a:gs pos="70000">
                      <a:srgbClr val="FF0000"/>
                    </a:gs>
                  </a:gsLst>
                  <a:lin ang="5400000" scaled="1"/>
                </a:gradFill>
                <a:latin typeface="思源宋体 Heavy" panose="02020900000000000000" pitchFamily="18" charset="-122"/>
                <a:ea typeface="思源宋体 Heavy" panose="02020900000000000000" pitchFamily="18" charset="-122"/>
                <a:cs typeface="+mn-ea"/>
                <a:sym typeface="思源黑体 CN Normal" panose="020B0400000000000000" pitchFamily="34" charset="-122"/>
              </a:rPr>
              <a:t>感谢聆听</a:t>
            </a:r>
            <a:endParaRPr lang="en-US" altLang="zh-CN" sz="12000" b="1" spc="-100" dirty="0">
              <a:latin typeface="思源宋体 Heavy" panose="02020900000000000000" pitchFamily="18" charset="-122"/>
              <a:ea typeface="思源宋体 Heavy" panose="02020900000000000000" pitchFamily="18" charset="-122"/>
              <a:cs typeface="+mn-ea"/>
              <a:sym typeface="思源黑体 CN Normal" panose="020B0400000000000000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603692" y="4084798"/>
            <a:ext cx="503858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spc="-100" dirty="0">
                <a:solidFill>
                  <a:schemeClr val="bg2">
                    <a:lumMod val="25000"/>
                  </a:schemeClr>
                </a:solidFill>
                <a:ea typeface="思源宋体 Heavy" panose="02020900000000000000" pitchFamily="18" charset="-122"/>
                <a:cs typeface="+mn-ea"/>
              </a:rPr>
              <a:t>计算机科学与技术学院                            许红梅</a:t>
            </a:r>
            <a:endParaRPr lang="zh-CN" altLang="en-US" sz="2800" b="1" spc="-100" dirty="0">
              <a:solidFill>
                <a:schemeClr val="bg2">
                  <a:lumMod val="25000"/>
                </a:schemeClr>
              </a:solidFill>
              <a:ea typeface="思源宋体 Heavy" panose="02020900000000000000" pitchFamily="18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1717968" y="2880733"/>
            <a:ext cx="8904312" cy="1757713"/>
            <a:chOff x="0" y="2030185"/>
            <a:chExt cx="12192000" cy="2838975"/>
          </a:xfrm>
        </p:grpSpPr>
        <p:sp>
          <p:nvSpPr>
            <p:cNvPr id="10" name="矩形 9"/>
            <p:cNvSpPr/>
            <p:nvPr/>
          </p:nvSpPr>
          <p:spPr>
            <a:xfrm>
              <a:off x="0" y="4733528"/>
              <a:ext cx="12192000" cy="1356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2030185"/>
              <a:ext cx="12192000" cy="13563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2102193"/>
              <a:ext cx="12192000" cy="2694959"/>
            </a:xfrm>
            <a:prstGeom prst="rect">
              <a:avLst/>
            </a:prstGeom>
            <a:solidFill>
              <a:srgbClr val="C200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2291080" y="3321685"/>
            <a:ext cx="78581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6200" b="1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什么是共产党员的先锋模范作用</a:t>
            </a:r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56349" y="404664"/>
            <a:ext cx="2834922" cy="679741"/>
            <a:chOff x="6766614" y="234659"/>
            <a:chExt cx="5014844" cy="1202430"/>
          </a:xfrm>
        </p:grpSpPr>
        <p:sp>
          <p:nvSpPr>
            <p:cNvPr id="16" name="任意多边形 15"/>
            <p:cNvSpPr/>
            <p:nvPr/>
          </p:nvSpPr>
          <p:spPr>
            <a:xfrm>
              <a:off x="8998210" y="428949"/>
              <a:ext cx="2769264" cy="549901"/>
            </a:xfrm>
            <a:custGeom>
              <a:avLst/>
              <a:gdLst/>
              <a:ahLst/>
              <a:cxnLst/>
              <a:rect l="l" t="t" r="r" b="b"/>
              <a:pathLst>
                <a:path w="2769264" h="549901">
                  <a:moveTo>
                    <a:pt x="1278713" y="374284"/>
                  </a:moveTo>
                  <a:lnTo>
                    <a:pt x="1332496" y="430811"/>
                  </a:lnTo>
                  <a:cubicBezTo>
                    <a:pt x="1267371" y="473618"/>
                    <a:pt x="1204259" y="512034"/>
                    <a:pt x="1143158" y="546060"/>
                  </a:cubicBezTo>
                  <a:cubicBezTo>
                    <a:pt x="1129987" y="524839"/>
                    <a:pt x="1114987" y="503070"/>
                    <a:pt x="1098157" y="480752"/>
                  </a:cubicBezTo>
                  <a:cubicBezTo>
                    <a:pt x="1155964" y="453312"/>
                    <a:pt x="1216149" y="417823"/>
                    <a:pt x="1278713" y="374284"/>
                  </a:cubicBezTo>
                  <a:close/>
                  <a:moveTo>
                    <a:pt x="1457623" y="370991"/>
                  </a:moveTo>
                  <a:cubicBezTo>
                    <a:pt x="1526041" y="408676"/>
                    <a:pt x="1587872" y="444531"/>
                    <a:pt x="1643119" y="478557"/>
                  </a:cubicBezTo>
                  <a:lnTo>
                    <a:pt x="1592629" y="543316"/>
                  </a:lnTo>
                  <a:cubicBezTo>
                    <a:pt x="1543968" y="508924"/>
                    <a:pt x="1483966" y="469959"/>
                    <a:pt x="1412621" y="426421"/>
                  </a:cubicBezTo>
                  <a:close/>
                  <a:moveTo>
                    <a:pt x="838024" y="291415"/>
                  </a:moveTo>
                  <a:lnTo>
                    <a:pt x="838024" y="360015"/>
                  </a:lnTo>
                  <a:lnTo>
                    <a:pt x="891806" y="360015"/>
                  </a:lnTo>
                  <a:cubicBezTo>
                    <a:pt x="877355" y="343551"/>
                    <a:pt x="864549" y="329831"/>
                    <a:pt x="853390" y="318855"/>
                  </a:cubicBezTo>
                  <a:lnTo>
                    <a:pt x="885221" y="291415"/>
                  </a:lnTo>
                  <a:close/>
                  <a:moveTo>
                    <a:pt x="2393882" y="261231"/>
                  </a:moveTo>
                  <a:lnTo>
                    <a:pt x="2393882" y="325989"/>
                  </a:lnTo>
                  <a:lnTo>
                    <a:pt x="2594196" y="325989"/>
                  </a:lnTo>
                  <a:lnTo>
                    <a:pt x="2594196" y="261231"/>
                  </a:lnTo>
                  <a:close/>
                  <a:moveTo>
                    <a:pt x="2319245" y="199765"/>
                  </a:moveTo>
                  <a:lnTo>
                    <a:pt x="2669382" y="199765"/>
                  </a:lnTo>
                  <a:lnTo>
                    <a:pt x="2669382" y="387455"/>
                  </a:lnTo>
                  <a:lnTo>
                    <a:pt x="2592549" y="387455"/>
                  </a:lnTo>
                  <a:lnTo>
                    <a:pt x="2592549" y="447275"/>
                  </a:lnTo>
                  <a:cubicBezTo>
                    <a:pt x="2592549" y="463373"/>
                    <a:pt x="2600964" y="471422"/>
                    <a:pt x="2617794" y="471422"/>
                  </a:cubicBezTo>
                  <a:lnTo>
                    <a:pt x="2662247" y="471422"/>
                  </a:lnTo>
                  <a:cubicBezTo>
                    <a:pt x="2679443" y="471422"/>
                    <a:pt x="2690236" y="460446"/>
                    <a:pt x="2694626" y="438494"/>
                  </a:cubicBezTo>
                  <a:cubicBezTo>
                    <a:pt x="2697554" y="422396"/>
                    <a:pt x="2700663" y="403737"/>
                    <a:pt x="2703956" y="382516"/>
                  </a:cubicBezTo>
                  <a:cubicBezTo>
                    <a:pt x="2725908" y="391663"/>
                    <a:pt x="2747677" y="399895"/>
                    <a:pt x="2769264" y="407212"/>
                  </a:cubicBezTo>
                  <a:cubicBezTo>
                    <a:pt x="2766337" y="425140"/>
                    <a:pt x="2762678" y="442885"/>
                    <a:pt x="2758288" y="460446"/>
                  </a:cubicBezTo>
                  <a:cubicBezTo>
                    <a:pt x="2746580" y="509473"/>
                    <a:pt x="2720604" y="533986"/>
                    <a:pt x="2680358" y="533986"/>
                  </a:cubicBezTo>
                  <a:lnTo>
                    <a:pt x="2587610" y="533986"/>
                  </a:lnTo>
                  <a:cubicBezTo>
                    <a:pt x="2541144" y="533986"/>
                    <a:pt x="2517912" y="512949"/>
                    <a:pt x="2517912" y="470874"/>
                  </a:cubicBezTo>
                  <a:lnTo>
                    <a:pt x="2517912" y="387455"/>
                  </a:lnTo>
                  <a:lnTo>
                    <a:pt x="2466873" y="387455"/>
                  </a:lnTo>
                  <a:cubicBezTo>
                    <a:pt x="2443091" y="480386"/>
                    <a:pt x="2375223" y="534535"/>
                    <a:pt x="2263267" y="549901"/>
                  </a:cubicBezTo>
                  <a:cubicBezTo>
                    <a:pt x="2252657" y="523925"/>
                    <a:pt x="2241680" y="500509"/>
                    <a:pt x="2230339" y="479654"/>
                  </a:cubicBezTo>
                  <a:cubicBezTo>
                    <a:pt x="2319977" y="467581"/>
                    <a:pt x="2373760" y="436848"/>
                    <a:pt x="2391687" y="387455"/>
                  </a:cubicBezTo>
                  <a:lnTo>
                    <a:pt x="2319245" y="387455"/>
                  </a:lnTo>
                  <a:close/>
                  <a:moveTo>
                    <a:pt x="288122" y="175068"/>
                  </a:moveTo>
                  <a:lnTo>
                    <a:pt x="288122" y="293610"/>
                  </a:lnTo>
                  <a:lnTo>
                    <a:pt x="411603" y="293610"/>
                  </a:lnTo>
                  <a:lnTo>
                    <a:pt x="411603" y="175068"/>
                  </a:lnTo>
                  <a:close/>
                  <a:moveTo>
                    <a:pt x="81223" y="175068"/>
                  </a:moveTo>
                  <a:lnTo>
                    <a:pt x="81223" y="293610"/>
                  </a:lnTo>
                  <a:lnTo>
                    <a:pt x="204704" y="293610"/>
                  </a:lnTo>
                  <a:lnTo>
                    <a:pt x="204704" y="175068"/>
                  </a:lnTo>
                  <a:close/>
                  <a:moveTo>
                    <a:pt x="1301763" y="170129"/>
                  </a:moveTo>
                  <a:lnTo>
                    <a:pt x="1301763" y="293061"/>
                  </a:lnTo>
                  <a:lnTo>
                    <a:pt x="1440061" y="293061"/>
                  </a:lnTo>
                  <a:lnTo>
                    <a:pt x="1440061" y="170129"/>
                  </a:lnTo>
                  <a:close/>
                  <a:moveTo>
                    <a:pt x="1836846" y="130615"/>
                  </a:moveTo>
                  <a:lnTo>
                    <a:pt x="1904898" y="211289"/>
                  </a:lnTo>
                  <a:lnTo>
                    <a:pt x="1877458" y="228302"/>
                  </a:lnTo>
                  <a:lnTo>
                    <a:pt x="1968834" y="228302"/>
                  </a:lnTo>
                  <a:cubicBezTo>
                    <a:pt x="1990237" y="198850"/>
                    <a:pt x="2012464" y="166288"/>
                    <a:pt x="2035513" y="130615"/>
                  </a:cubicBezTo>
                  <a:close/>
                  <a:moveTo>
                    <a:pt x="658016" y="124030"/>
                  </a:moveTo>
                  <a:lnTo>
                    <a:pt x="957114" y="124030"/>
                  </a:lnTo>
                  <a:lnTo>
                    <a:pt x="957114" y="188240"/>
                  </a:lnTo>
                  <a:lnTo>
                    <a:pt x="838024" y="188240"/>
                  </a:lnTo>
                  <a:lnTo>
                    <a:pt x="838024" y="227205"/>
                  </a:lnTo>
                  <a:lnTo>
                    <a:pt x="949431" y="227205"/>
                  </a:lnTo>
                  <a:lnTo>
                    <a:pt x="949431" y="291415"/>
                  </a:lnTo>
                  <a:lnTo>
                    <a:pt x="908545" y="291415"/>
                  </a:lnTo>
                  <a:cubicBezTo>
                    <a:pt x="923728" y="304586"/>
                    <a:pt x="939004" y="318672"/>
                    <a:pt x="954370" y="333673"/>
                  </a:cubicBezTo>
                  <a:lnTo>
                    <a:pt x="925284" y="360015"/>
                  </a:lnTo>
                  <a:lnTo>
                    <a:pt x="962602" y="360015"/>
                  </a:lnTo>
                  <a:lnTo>
                    <a:pt x="962602" y="424225"/>
                  </a:lnTo>
                  <a:lnTo>
                    <a:pt x="652528" y="424225"/>
                  </a:lnTo>
                  <a:lnTo>
                    <a:pt x="652528" y="360015"/>
                  </a:lnTo>
                  <a:lnTo>
                    <a:pt x="764484" y="360015"/>
                  </a:lnTo>
                  <a:lnTo>
                    <a:pt x="764484" y="291415"/>
                  </a:lnTo>
                  <a:lnTo>
                    <a:pt x="666797" y="291415"/>
                  </a:lnTo>
                  <a:lnTo>
                    <a:pt x="666797" y="227205"/>
                  </a:lnTo>
                  <a:lnTo>
                    <a:pt x="764484" y="227205"/>
                  </a:lnTo>
                  <a:lnTo>
                    <a:pt x="764484" y="188240"/>
                  </a:lnTo>
                  <a:lnTo>
                    <a:pt x="658016" y="188240"/>
                  </a:lnTo>
                  <a:close/>
                  <a:moveTo>
                    <a:pt x="637710" y="92748"/>
                  </a:moveTo>
                  <a:lnTo>
                    <a:pt x="637710" y="453861"/>
                  </a:lnTo>
                  <a:lnTo>
                    <a:pt x="980164" y="453861"/>
                  </a:lnTo>
                  <a:lnTo>
                    <a:pt x="980164" y="92748"/>
                  </a:lnTo>
                  <a:close/>
                  <a:moveTo>
                    <a:pt x="559231" y="25245"/>
                  </a:moveTo>
                  <a:lnTo>
                    <a:pt x="1058643" y="25245"/>
                  </a:lnTo>
                  <a:lnTo>
                    <a:pt x="1058643" y="540572"/>
                  </a:lnTo>
                  <a:lnTo>
                    <a:pt x="980164" y="540572"/>
                  </a:lnTo>
                  <a:lnTo>
                    <a:pt x="980164" y="521364"/>
                  </a:lnTo>
                  <a:lnTo>
                    <a:pt x="637710" y="521364"/>
                  </a:lnTo>
                  <a:lnTo>
                    <a:pt x="637710" y="541121"/>
                  </a:lnTo>
                  <a:lnTo>
                    <a:pt x="559231" y="541121"/>
                  </a:lnTo>
                  <a:close/>
                  <a:moveTo>
                    <a:pt x="1222735" y="4390"/>
                  </a:moveTo>
                  <a:lnTo>
                    <a:pt x="1301763" y="4390"/>
                  </a:lnTo>
                  <a:lnTo>
                    <a:pt x="1301763" y="99882"/>
                  </a:lnTo>
                  <a:lnTo>
                    <a:pt x="1440061" y="99882"/>
                  </a:lnTo>
                  <a:lnTo>
                    <a:pt x="1440061" y="4390"/>
                  </a:lnTo>
                  <a:lnTo>
                    <a:pt x="1519089" y="4390"/>
                  </a:lnTo>
                  <a:lnTo>
                    <a:pt x="1519089" y="99882"/>
                  </a:lnTo>
                  <a:lnTo>
                    <a:pt x="1622813" y="99882"/>
                  </a:lnTo>
                  <a:lnTo>
                    <a:pt x="1622813" y="170129"/>
                  </a:lnTo>
                  <a:lnTo>
                    <a:pt x="1519089" y="170129"/>
                  </a:lnTo>
                  <a:lnTo>
                    <a:pt x="1519089" y="293061"/>
                  </a:lnTo>
                  <a:lnTo>
                    <a:pt x="1639826" y="293061"/>
                  </a:lnTo>
                  <a:lnTo>
                    <a:pt x="1639826" y="363308"/>
                  </a:lnTo>
                  <a:lnTo>
                    <a:pt x="1101998" y="363308"/>
                  </a:lnTo>
                  <a:lnTo>
                    <a:pt x="1101998" y="293061"/>
                  </a:lnTo>
                  <a:lnTo>
                    <a:pt x="1222735" y="293061"/>
                  </a:lnTo>
                  <a:lnTo>
                    <a:pt x="1222735" y="170129"/>
                  </a:lnTo>
                  <a:lnTo>
                    <a:pt x="1119560" y="170129"/>
                  </a:lnTo>
                  <a:lnTo>
                    <a:pt x="1119560" y="99882"/>
                  </a:lnTo>
                  <a:lnTo>
                    <a:pt x="1222735" y="99882"/>
                  </a:lnTo>
                  <a:close/>
                  <a:moveTo>
                    <a:pt x="2458092" y="3842"/>
                  </a:moveTo>
                  <a:lnTo>
                    <a:pt x="2532730" y="3842"/>
                  </a:lnTo>
                  <a:lnTo>
                    <a:pt x="2532730" y="103175"/>
                  </a:lnTo>
                  <a:lnTo>
                    <a:pt x="2611208" y="103175"/>
                  </a:lnTo>
                  <a:lnTo>
                    <a:pt x="2582670" y="77930"/>
                  </a:lnTo>
                  <a:cubicBezTo>
                    <a:pt x="2603160" y="57442"/>
                    <a:pt x="2626940" y="32928"/>
                    <a:pt x="2654015" y="4390"/>
                  </a:cubicBezTo>
                  <a:lnTo>
                    <a:pt x="2708895" y="47197"/>
                  </a:lnTo>
                  <a:cubicBezTo>
                    <a:pt x="2690236" y="66588"/>
                    <a:pt x="2671577" y="85248"/>
                    <a:pt x="2652918" y="103175"/>
                  </a:cubicBezTo>
                  <a:lnTo>
                    <a:pt x="2747860" y="103175"/>
                  </a:lnTo>
                  <a:lnTo>
                    <a:pt x="2747860" y="217326"/>
                  </a:lnTo>
                  <a:lnTo>
                    <a:pt x="2679809" y="217326"/>
                  </a:lnTo>
                  <a:lnTo>
                    <a:pt x="2679809" y="164641"/>
                  </a:lnTo>
                  <a:lnTo>
                    <a:pt x="2308818" y="164641"/>
                  </a:lnTo>
                  <a:lnTo>
                    <a:pt x="2308818" y="217326"/>
                  </a:lnTo>
                  <a:lnTo>
                    <a:pt x="2241315" y="217326"/>
                  </a:lnTo>
                  <a:lnTo>
                    <a:pt x="2241315" y="103175"/>
                  </a:lnTo>
                  <a:lnTo>
                    <a:pt x="2338453" y="103175"/>
                  </a:lnTo>
                  <a:cubicBezTo>
                    <a:pt x="2321989" y="84150"/>
                    <a:pt x="2306256" y="66405"/>
                    <a:pt x="2291256" y="49941"/>
                  </a:cubicBezTo>
                  <a:lnTo>
                    <a:pt x="2342294" y="8232"/>
                  </a:lnTo>
                  <a:cubicBezTo>
                    <a:pt x="2367540" y="33111"/>
                    <a:pt x="2390589" y="56344"/>
                    <a:pt x="2411444" y="77930"/>
                  </a:cubicBezTo>
                  <a:lnTo>
                    <a:pt x="2379064" y="103175"/>
                  </a:lnTo>
                  <a:lnTo>
                    <a:pt x="2458092" y="103175"/>
                  </a:lnTo>
                  <a:close/>
                  <a:moveTo>
                    <a:pt x="204704" y="2195"/>
                  </a:moveTo>
                  <a:lnTo>
                    <a:pt x="288122" y="2195"/>
                  </a:lnTo>
                  <a:lnTo>
                    <a:pt x="288122" y="99334"/>
                  </a:lnTo>
                  <a:lnTo>
                    <a:pt x="492826" y="99334"/>
                  </a:lnTo>
                  <a:lnTo>
                    <a:pt x="492826" y="407212"/>
                  </a:lnTo>
                  <a:lnTo>
                    <a:pt x="411603" y="407212"/>
                  </a:lnTo>
                  <a:lnTo>
                    <a:pt x="411603" y="369345"/>
                  </a:lnTo>
                  <a:lnTo>
                    <a:pt x="288122" y="369345"/>
                  </a:lnTo>
                  <a:lnTo>
                    <a:pt x="288122" y="546060"/>
                  </a:lnTo>
                  <a:lnTo>
                    <a:pt x="204704" y="546060"/>
                  </a:lnTo>
                  <a:lnTo>
                    <a:pt x="204704" y="369345"/>
                  </a:lnTo>
                  <a:lnTo>
                    <a:pt x="81223" y="369345"/>
                  </a:lnTo>
                  <a:lnTo>
                    <a:pt x="81223" y="408859"/>
                  </a:lnTo>
                  <a:lnTo>
                    <a:pt x="0" y="408859"/>
                  </a:lnTo>
                  <a:lnTo>
                    <a:pt x="0" y="99334"/>
                  </a:lnTo>
                  <a:lnTo>
                    <a:pt x="204704" y="99334"/>
                  </a:lnTo>
                  <a:close/>
                  <a:moveTo>
                    <a:pt x="1966913" y="0"/>
                  </a:moveTo>
                  <a:lnTo>
                    <a:pt x="1982554" y="61466"/>
                  </a:lnTo>
                  <a:lnTo>
                    <a:pt x="2196313" y="61466"/>
                  </a:lnTo>
                  <a:lnTo>
                    <a:pt x="2196313" y="130615"/>
                  </a:lnTo>
                  <a:lnTo>
                    <a:pt x="2044294" y="130615"/>
                  </a:lnTo>
                  <a:lnTo>
                    <a:pt x="2114541" y="164641"/>
                  </a:lnTo>
                  <a:lnTo>
                    <a:pt x="2058289" y="228302"/>
                  </a:lnTo>
                  <a:lnTo>
                    <a:pt x="2186983" y="228302"/>
                  </a:lnTo>
                  <a:lnTo>
                    <a:pt x="2186983" y="297452"/>
                  </a:lnTo>
                  <a:lnTo>
                    <a:pt x="1788003" y="297452"/>
                  </a:lnTo>
                  <a:lnTo>
                    <a:pt x="1788003" y="310623"/>
                  </a:lnTo>
                  <a:cubicBezTo>
                    <a:pt x="1788003" y="391480"/>
                    <a:pt x="1764038" y="470691"/>
                    <a:pt x="1716110" y="548255"/>
                  </a:cubicBezTo>
                  <a:cubicBezTo>
                    <a:pt x="1702572" y="533254"/>
                    <a:pt x="1683181" y="514412"/>
                    <a:pt x="1657936" y="491728"/>
                  </a:cubicBezTo>
                  <a:cubicBezTo>
                    <a:pt x="1694523" y="430994"/>
                    <a:pt x="1713732" y="367516"/>
                    <a:pt x="1715561" y="301293"/>
                  </a:cubicBezTo>
                  <a:lnTo>
                    <a:pt x="1715561" y="228302"/>
                  </a:lnTo>
                  <a:lnTo>
                    <a:pt x="1820931" y="228302"/>
                  </a:lnTo>
                  <a:cubicBezTo>
                    <a:pt x="1805748" y="209643"/>
                    <a:pt x="1787820" y="188423"/>
                    <a:pt x="1767148" y="164641"/>
                  </a:cubicBezTo>
                  <a:lnTo>
                    <a:pt x="1824224" y="130615"/>
                  </a:lnTo>
                  <a:lnTo>
                    <a:pt x="1679340" y="130615"/>
                  </a:lnTo>
                  <a:lnTo>
                    <a:pt x="1679340" y="61466"/>
                  </a:lnTo>
                  <a:lnTo>
                    <a:pt x="1898312" y="61466"/>
                  </a:lnTo>
                  <a:cubicBezTo>
                    <a:pt x="1892458" y="45002"/>
                    <a:pt x="1886422" y="28904"/>
                    <a:pt x="1880202" y="1317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>
              <a:off x="8969593" y="994665"/>
              <a:ext cx="2811865" cy="239483"/>
            </a:xfrm>
            <a:custGeom>
              <a:avLst/>
              <a:gdLst/>
              <a:ahLst/>
              <a:cxnLst/>
              <a:rect l="l" t="t" r="r" b="b"/>
              <a:pathLst>
                <a:path w="2811865" h="239483">
                  <a:moveTo>
                    <a:pt x="2759254" y="133089"/>
                  </a:moveTo>
                  <a:cubicBezTo>
                    <a:pt x="2750833" y="139253"/>
                    <a:pt x="2745950" y="144419"/>
                    <a:pt x="2744604" y="148586"/>
                  </a:cubicBezTo>
                  <a:cubicBezTo>
                    <a:pt x="2743258" y="152753"/>
                    <a:pt x="2742586" y="158744"/>
                    <a:pt x="2742586" y="166557"/>
                  </a:cubicBezTo>
                  <a:cubicBezTo>
                    <a:pt x="2742586" y="175499"/>
                    <a:pt x="2743172" y="181272"/>
                    <a:pt x="2744344" y="183877"/>
                  </a:cubicBezTo>
                  <a:cubicBezTo>
                    <a:pt x="2745516" y="186481"/>
                    <a:pt x="2747838" y="187784"/>
                    <a:pt x="2751311" y="187784"/>
                  </a:cubicBezTo>
                  <a:cubicBezTo>
                    <a:pt x="2754610" y="187784"/>
                    <a:pt x="2756758" y="186764"/>
                    <a:pt x="2757757" y="184723"/>
                  </a:cubicBezTo>
                  <a:cubicBezTo>
                    <a:pt x="2758755" y="182683"/>
                    <a:pt x="2759254" y="177322"/>
                    <a:pt x="2759254" y="168641"/>
                  </a:cubicBezTo>
                  <a:close/>
                  <a:moveTo>
                    <a:pt x="1501954" y="133089"/>
                  </a:moveTo>
                  <a:cubicBezTo>
                    <a:pt x="1493533" y="139253"/>
                    <a:pt x="1488650" y="144419"/>
                    <a:pt x="1487304" y="148586"/>
                  </a:cubicBezTo>
                  <a:cubicBezTo>
                    <a:pt x="1485959" y="152753"/>
                    <a:pt x="1485286" y="158744"/>
                    <a:pt x="1485286" y="166557"/>
                  </a:cubicBezTo>
                  <a:cubicBezTo>
                    <a:pt x="1485286" y="175499"/>
                    <a:pt x="1485872" y="181272"/>
                    <a:pt x="1487044" y="183877"/>
                  </a:cubicBezTo>
                  <a:cubicBezTo>
                    <a:pt x="1488216" y="186481"/>
                    <a:pt x="1490538" y="187784"/>
                    <a:pt x="1494011" y="187784"/>
                  </a:cubicBezTo>
                  <a:cubicBezTo>
                    <a:pt x="1497310" y="187784"/>
                    <a:pt x="1499458" y="186764"/>
                    <a:pt x="1500457" y="184723"/>
                  </a:cubicBezTo>
                  <a:cubicBezTo>
                    <a:pt x="1501455" y="182683"/>
                    <a:pt x="1501954" y="177322"/>
                    <a:pt x="1501954" y="168641"/>
                  </a:cubicBezTo>
                  <a:close/>
                  <a:moveTo>
                    <a:pt x="1982911" y="69930"/>
                  </a:moveTo>
                  <a:cubicBezTo>
                    <a:pt x="1979786" y="69930"/>
                    <a:pt x="1977702" y="71081"/>
                    <a:pt x="1976660" y="73381"/>
                  </a:cubicBezTo>
                  <a:cubicBezTo>
                    <a:pt x="1975619" y="75682"/>
                    <a:pt x="1975098" y="81260"/>
                    <a:pt x="1975098" y="90115"/>
                  </a:cubicBezTo>
                  <a:lnTo>
                    <a:pt x="1975098" y="168120"/>
                  </a:lnTo>
                  <a:cubicBezTo>
                    <a:pt x="1975098" y="176281"/>
                    <a:pt x="1975619" y="181598"/>
                    <a:pt x="1976660" y="184072"/>
                  </a:cubicBezTo>
                  <a:cubicBezTo>
                    <a:pt x="1977702" y="186547"/>
                    <a:pt x="1979742" y="187784"/>
                    <a:pt x="1982781" y="187784"/>
                  </a:cubicBezTo>
                  <a:cubicBezTo>
                    <a:pt x="1985906" y="187784"/>
                    <a:pt x="1987968" y="186655"/>
                    <a:pt x="1988966" y="184398"/>
                  </a:cubicBezTo>
                  <a:cubicBezTo>
                    <a:pt x="1989965" y="182141"/>
                    <a:pt x="1990464" y="177279"/>
                    <a:pt x="1990464" y="169813"/>
                  </a:cubicBezTo>
                  <a:lnTo>
                    <a:pt x="1990464" y="90115"/>
                  </a:lnTo>
                  <a:cubicBezTo>
                    <a:pt x="1990464" y="81260"/>
                    <a:pt x="1989987" y="75682"/>
                    <a:pt x="1989032" y="73381"/>
                  </a:cubicBezTo>
                  <a:cubicBezTo>
                    <a:pt x="1988077" y="71081"/>
                    <a:pt x="1986036" y="69930"/>
                    <a:pt x="1982911" y="69930"/>
                  </a:cubicBezTo>
                  <a:close/>
                  <a:moveTo>
                    <a:pt x="211261" y="69930"/>
                  </a:moveTo>
                  <a:cubicBezTo>
                    <a:pt x="208136" y="69930"/>
                    <a:pt x="206052" y="71081"/>
                    <a:pt x="205010" y="73381"/>
                  </a:cubicBezTo>
                  <a:cubicBezTo>
                    <a:pt x="203969" y="75682"/>
                    <a:pt x="203448" y="81260"/>
                    <a:pt x="203448" y="90115"/>
                  </a:cubicBezTo>
                  <a:lnTo>
                    <a:pt x="203448" y="168120"/>
                  </a:lnTo>
                  <a:cubicBezTo>
                    <a:pt x="203448" y="176281"/>
                    <a:pt x="203969" y="181598"/>
                    <a:pt x="205010" y="184072"/>
                  </a:cubicBezTo>
                  <a:cubicBezTo>
                    <a:pt x="206052" y="186547"/>
                    <a:pt x="208092" y="187784"/>
                    <a:pt x="211131" y="187784"/>
                  </a:cubicBezTo>
                  <a:cubicBezTo>
                    <a:pt x="214256" y="187784"/>
                    <a:pt x="216318" y="186655"/>
                    <a:pt x="217317" y="184398"/>
                  </a:cubicBezTo>
                  <a:cubicBezTo>
                    <a:pt x="218315" y="182141"/>
                    <a:pt x="218814" y="177279"/>
                    <a:pt x="218814" y="169813"/>
                  </a:cubicBezTo>
                  <a:lnTo>
                    <a:pt x="218814" y="90115"/>
                  </a:lnTo>
                  <a:cubicBezTo>
                    <a:pt x="218814" y="81260"/>
                    <a:pt x="218337" y="75682"/>
                    <a:pt x="217382" y="73381"/>
                  </a:cubicBezTo>
                  <a:cubicBezTo>
                    <a:pt x="216427" y="71081"/>
                    <a:pt x="214387" y="69930"/>
                    <a:pt x="211261" y="69930"/>
                  </a:cubicBezTo>
                  <a:close/>
                  <a:moveTo>
                    <a:pt x="2486024" y="42453"/>
                  </a:moveTo>
                  <a:lnTo>
                    <a:pt x="2540198" y="42453"/>
                  </a:lnTo>
                  <a:lnTo>
                    <a:pt x="2540198" y="215261"/>
                  </a:lnTo>
                  <a:lnTo>
                    <a:pt x="2486024" y="215261"/>
                  </a:lnTo>
                  <a:close/>
                  <a:moveTo>
                    <a:pt x="1760711" y="42453"/>
                  </a:moveTo>
                  <a:lnTo>
                    <a:pt x="1808471" y="42453"/>
                  </a:lnTo>
                  <a:lnTo>
                    <a:pt x="1825758" y="159134"/>
                  </a:lnTo>
                  <a:lnTo>
                    <a:pt x="1834190" y="42453"/>
                  </a:lnTo>
                  <a:lnTo>
                    <a:pt x="1881787" y="42453"/>
                  </a:lnTo>
                  <a:lnTo>
                    <a:pt x="1866754" y="167473"/>
                  </a:lnTo>
                  <a:cubicBezTo>
                    <a:pt x="1864376" y="187264"/>
                    <a:pt x="1862384" y="200763"/>
                    <a:pt x="1860778" y="207968"/>
                  </a:cubicBezTo>
                  <a:cubicBezTo>
                    <a:pt x="1859172" y="215174"/>
                    <a:pt x="1856503" y="221121"/>
                    <a:pt x="1852770" y="225809"/>
                  </a:cubicBezTo>
                  <a:cubicBezTo>
                    <a:pt x="1849038" y="230497"/>
                    <a:pt x="1843852" y="233948"/>
                    <a:pt x="1837211" y="236162"/>
                  </a:cubicBezTo>
                  <a:cubicBezTo>
                    <a:pt x="1830570" y="238376"/>
                    <a:pt x="1819958" y="239483"/>
                    <a:pt x="1805374" y="239483"/>
                  </a:cubicBezTo>
                  <a:lnTo>
                    <a:pt x="1773473" y="239483"/>
                  </a:lnTo>
                  <a:lnTo>
                    <a:pt x="1773473" y="211875"/>
                  </a:lnTo>
                  <a:cubicBezTo>
                    <a:pt x="1781647" y="211875"/>
                    <a:pt x="1786908" y="211463"/>
                    <a:pt x="1789256" y="210638"/>
                  </a:cubicBezTo>
                  <a:cubicBezTo>
                    <a:pt x="1791604" y="209813"/>
                    <a:pt x="1792779" y="207968"/>
                    <a:pt x="1792779" y="205104"/>
                  </a:cubicBezTo>
                  <a:cubicBezTo>
                    <a:pt x="1792779" y="203715"/>
                    <a:pt x="1791692" y="197681"/>
                    <a:pt x="1789519" y="187002"/>
                  </a:cubicBezTo>
                  <a:close/>
                  <a:moveTo>
                    <a:pt x="990600" y="42453"/>
                  </a:moveTo>
                  <a:lnTo>
                    <a:pt x="1044773" y="42453"/>
                  </a:lnTo>
                  <a:lnTo>
                    <a:pt x="1044773" y="215261"/>
                  </a:lnTo>
                  <a:lnTo>
                    <a:pt x="990600" y="215261"/>
                  </a:lnTo>
                  <a:close/>
                  <a:moveTo>
                    <a:pt x="704068" y="42453"/>
                  </a:moveTo>
                  <a:lnTo>
                    <a:pt x="756679" y="42453"/>
                  </a:lnTo>
                  <a:lnTo>
                    <a:pt x="756679" y="160046"/>
                  </a:lnTo>
                  <a:cubicBezTo>
                    <a:pt x="756679" y="173502"/>
                    <a:pt x="757092" y="181489"/>
                    <a:pt x="757916" y="184007"/>
                  </a:cubicBezTo>
                  <a:cubicBezTo>
                    <a:pt x="758741" y="186525"/>
                    <a:pt x="760976" y="187784"/>
                    <a:pt x="764623" y="187784"/>
                  </a:cubicBezTo>
                  <a:cubicBezTo>
                    <a:pt x="768530" y="187784"/>
                    <a:pt x="770852" y="186481"/>
                    <a:pt x="771590" y="183877"/>
                  </a:cubicBezTo>
                  <a:cubicBezTo>
                    <a:pt x="772328" y="181272"/>
                    <a:pt x="772697" y="172895"/>
                    <a:pt x="772697" y="158744"/>
                  </a:cubicBezTo>
                  <a:lnTo>
                    <a:pt x="772697" y="42453"/>
                  </a:lnTo>
                  <a:lnTo>
                    <a:pt x="825307" y="42453"/>
                  </a:lnTo>
                  <a:lnTo>
                    <a:pt x="825307" y="215261"/>
                  </a:lnTo>
                  <a:lnTo>
                    <a:pt x="771785" y="215261"/>
                  </a:lnTo>
                  <a:lnTo>
                    <a:pt x="772697" y="200904"/>
                  </a:lnTo>
                  <a:cubicBezTo>
                    <a:pt x="769050" y="206731"/>
                    <a:pt x="764558" y="211102"/>
                    <a:pt x="759218" y="214016"/>
                  </a:cubicBezTo>
                  <a:cubicBezTo>
                    <a:pt x="753879" y="216930"/>
                    <a:pt x="747737" y="218386"/>
                    <a:pt x="740792" y="218386"/>
                  </a:cubicBezTo>
                  <a:cubicBezTo>
                    <a:pt x="732891" y="218386"/>
                    <a:pt x="726337" y="216997"/>
                    <a:pt x="721128" y="214219"/>
                  </a:cubicBezTo>
                  <a:cubicBezTo>
                    <a:pt x="715919" y="211441"/>
                    <a:pt x="712077" y="207751"/>
                    <a:pt x="709603" y="203150"/>
                  </a:cubicBezTo>
                  <a:cubicBezTo>
                    <a:pt x="707129" y="198549"/>
                    <a:pt x="705588" y="193752"/>
                    <a:pt x="704980" y="188760"/>
                  </a:cubicBezTo>
                  <a:cubicBezTo>
                    <a:pt x="704372" y="183768"/>
                    <a:pt x="704068" y="173850"/>
                    <a:pt x="704068" y="159004"/>
                  </a:cubicBezTo>
                  <a:close/>
                  <a:moveTo>
                    <a:pt x="1361312" y="40500"/>
                  </a:moveTo>
                  <a:lnTo>
                    <a:pt x="1361312" y="94152"/>
                  </a:lnTo>
                  <a:cubicBezTo>
                    <a:pt x="1362875" y="94239"/>
                    <a:pt x="1364220" y="94282"/>
                    <a:pt x="1365349" y="94282"/>
                  </a:cubicBezTo>
                  <a:cubicBezTo>
                    <a:pt x="1370384" y="94282"/>
                    <a:pt x="1373878" y="93045"/>
                    <a:pt x="1375832" y="90571"/>
                  </a:cubicBezTo>
                  <a:cubicBezTo>
                    <a:pt x="1377785" y="88097"/>
                    <a:pt x="1378762" y="82953"/>
                    <a:pt x="1378762" y="75139"/>
                  </a:cubicBezTo>
                  <a:lnTo>
                    <a:pt x="1378762" y="57820"/>
                  </a:lnTo>
                  <a:cubicBezTo>
                    <a:pt x="1378762" y="50614"/>
                    <a:pt x="1377633" y="45926"/>
                    <a:pt x="1375376" y="43755"/>
                  </a:cubicBezTo>
                  <a:cubicBezTo>
                    <a:pt x="1373119" y="41585"/>
                    <a:pt x="1368431" y="40500"/>
                    <a:pt x="1361312" y="40500"/>
                  </a:cubicBezTo>
                  <a:close/>
                  <a:moveTo>
                    <a:pt x="2752613" y="39328"/>
                  </a:moveTo>
                  <a:cubicBezTo>
                    <a:pt x="2770410" y="39328"/>
                    <a:pt x="2783824" y="42475"/>
                    <a:pt x="2792852" y="48769"/>
                  </a:cubicBezTo>
                  <a:cubicBezTo>
                    <a:pt x="2801881" y="55063"/>
                    <a:pt x="2807308" y="62790"/>
                    <a:pt x="2809131" y="71949"/>
                  </a:cubicBezTo>
                  <a:cubicBezTo>
                    <a:pt x="2810954" y="81108"/>
                    <a:pt x="2811865" y="99969"/>
                    <a:pt x="2811865" y="128531"/>
                  </a:cubicBezTo>
                  <a:lnTo>
                    <a:pt x="2811865" y="215261"/>
                  </a:lnTo>
                  <a:lnTo>
                    <a:pt x="2760687" y="215261"/>
                  </a:lnTo>
                  <a:lnTo>
                    <a:pt x="2760687" y="199862"/>
                  </a:lnTo>
                  <a:cubicBezTo>
                    <a:pt x="2757475" y="206037"/>
                    <a:pt x="2753330" y="210668"/>
                    <a:pt x="2748250" y="213755"/>
                  </a:cubicBezTo>
                  <a:cubicBezTo>
                    <a:pt x="2743172" y="216843"/>
                    <a:pt x="2737116" y="218386"/>
                    <a:pt x="2730084" y="218386"/>
                  </a:cubicBezTo>
                  <a:cubicBezTo>
                    <a:pt x="2720882" y="218386"/>
                    <a:pt x="2712439" y="215804"/>
                    <a:pt x="2704756" y="210638"/>
                  </a:cubicBezTo>
                  <a:cubicBezTo>
                    <a:pt x="2697072" y="205473"/>
                    <a:pt x="2693231" y="194165"/>
                    <a:pt x="2693231" y="176715"/>
                  </a:cubicBezTo>
                  <a:lnTo>
                    <a:pt x="2693231" y="162520"/>
                  </a:lnTo>
                  <a:cubicBezTo>
                    <a:pt x="2693231" y="149584"/>
                    <a:pt x="2695271" y="140773"/>
                    <a:pt x="2699351" y="136085"/>
                  </a:cubicBezTo>
                  <a:cubicBezTo>
                    <a:pt x="2703432" y="131396"/>
                    <a:pt x="2713546" y="125927"/>
                    <a:pt x="2729694" y="119676"/>
                  </a:cubicBezTo>
                  <a:cubicBezTo>
                    <a:pt x="2746970" y="112905"/>
                    <a:pt x="2756216" y="108347"/>
                    <a:pt x="2757432" y="106003"/>
                  </a:cubicBezTo>
                  <a:cubicBezTo>
                    <a:pt x="2758647" y="103659"/>
                    <a:pt x="2759254" y="98884"/>
                    <a:pt x="2759254" y="91678"/>
                  </a:cubicBezTo>
                  <a:cubicBezTo>
                    <a:pt x="2759254" y="82649"/>
                    <a:pt x="2758582" y="76767"/>
                    <a:pt x="2757236" y="74032"/>
                  </a:cubicBezTo>
                  <a:cubicBezTo>
                    <a:pt x="2755890" y="71298"/>
                    <a:pt x="2753655" y="69930"/>
                    <a:pt x="2750530" y="69930"/>
                  </a:cubicBezTo>
                  <a:cubicBezTo>
                    <a:pt x="2746970" y="69930"/>
                    <a:pt x="2744756" y="71081"/>
                    <a:pt x="2743888" y="73381"/>
                  </a:cubicBezTo>
                  <a:cubicBezTo>
                    <a:pt x="2743020" y="75682"/>
                    <a:pt x="2742586" y="81651"/>
                    <a:pt x="2742586" y="91287"/>
                  </a:cubicBezTo>
                  <a:lnTo>
                    <a:pt x="2742586" y="109388"/>
                  </a:lnTo>
                  <a:lnTo>
                    <a:pt x="2693231" y="109388"/>
                  </a:lnTo>
                  <a:lnTo>
                    <a:pt x="2693231" y="97798"/>
                  </a:lnTo>
                  <a:cubicBezTo>
                    <a:pt x="2693231" y="84429"/>
                    <a:pt x="2694772" y="74119"/>
                    <a:pt x="2697854" y="66870"/>
                  </a:cubicBezTo>
                  <a:cubicBezTo>
                    <a:pt x="2700936" y="59621"/>
                    <a:pt x="2707121" y="53218"/>
                    <a:pt x="2716411" y="47662"/>
                  </a:cubicBezTo>
                  <a:cubicBezTo>
                    <a:pt x="2725700" y="42106"/>
                    <a:pt x="2737768" y="39328"/>
                    <a:pt x="2752613" y="39328"/>
                  </a:cubicBezTo>
                  <a:close/>
                  <a:moveTo>
                    <a:pt x="2638388" y="39328"/>
                  </a:moveTo>
                  <a:cubicBezTo>
                    <a:pt x="2647416" y="39328"/>
                    <a:pt x="2654796" y="41455"/>
                    <a:pt x="2660526" y="45709"/>
                  </a:cubicBezTo>
                  <a:cubicBezTo>
                    <a:pt x="2666256" y="49963"/>
                    <a:pt x="2669945" y="55324"/>
                    <a:pt x="2671595" y="61791"/>
                  </a:cubicBezTo>
                  <a:cubicBezTo>
                    <a:pt x="2673244" y="68259"/>
                    <a:pt x="2674069" y="79046"/>
                    <a:pt x="2674069" y="94152"/>
                  </a:cubicBezTo>
                  <a:lnTo>
                    <a:pt x="2674069" y="215261"/>
                  </a:lnTo>
                  <a:lnTo>
                    <a:pt x="2621458" y="215261"/>
                  </a:lnTo>
                  <a:lnTo>
                    <a:pt x="2621458" y="95585"/>
                  </a:lnTo>
                  <a:cubicBezTo>
                    <a:pt x="2621458" y="83691"/>
                    <a:pt x="2621068" y="76442"/>
                    <a:pt x="2620286" y="73837"/>
                  </a:cubicBezTo>
                  <a:cubicBezTo>
                    <a:pt x="2619505" y="71233"/>
                    <a:pt x="2617334" y="69930"/>
                    <a:pt x="2613775" y="69930"/>
                  </a:cubicBezTo>
                  <a:cubicBezTo>
                    <a:pt x="2610042" y="69930"/>
                    <a:pt x="2607698" y="71428"/>
                    <a:pt x="2606743" y="74423"/>
                  </a:cubicBezTo>
                  <a:cubicBezTo>
                    <a:pt x="2605788" y="77418"/>
                    <a:pt x="2605310" y="85427"/>
                    <a:pt x="2605310" y="98450"/>
                  </a:cubicBezTo>
                  <a:lnTo>
                    <a:pt x="2605310" y="215261"/>
                  </a:lnTo>
                  <a:lnTo>
                    <a:pt x="2552700" y="215261"/>
                  </a:lnTo>
                  <a:lnTo>
                    <a:pt x="2552700" y="42453"/>
                  </a:lnTo>
                  <a:lnTo>
                    <a:pt x="2606222" y="42453"/>
                  </a:lnTo>
                  <a:lnTo>
                    <a:pt x="2605310" y="58373"/>
                  </a:lnTo>
                  <a:cubicBezTo>
                    <a:pt x="2609130" y="52024"/>
                    <a:pt x="2613796" y="47263"/>
                    <a:pt x="2619310" y="44089"/>
                  </a:cubicBezTo>
                  <a:cubicBezTo>
                    <a:pt x="2624822" y="40915"/>
                    <a:pt x="2631182" y="39328"/>
                    <a:pt x="2638388" y="39328"/>
                  </a:cubicBezTo>
                  <a:close/>
                  <a:moveTo>
                    <a:pt x="1981088" y="39328"/>
                  </a:moveTo>
                  <a:cubicBezTo>
                    <a:pt x="1992895" y="39328"/>
                    <a:pt x="2003031" y="41086"/>
                    <a:pt x="2011496" y="44602"/>
                  </a:cubicBezTo>
                  <a:cubicBezTo>
                    <a:pt x="2019960" y="48118"/>
                    <a:pt x="2026493" y="52697"/>
                    <a:pt x="2031094" y="58340"/>
                  </a:cubicBezTo>
                  <a:cubicBezTo>
                    <a:pt x="2035696" y="63983"/>
                    <a:pt x="2038842" y="69800"/>
                    <a:pt x="2040536" y="75791"/>
                  </a:cubicBezTo>
                  <a:cubicBezTo>
                    <a:pt x="2042228" y="81781"/>
                    <a:pt x="2043075" y="90897"/>
                    <a:pt x="2043075" y="103138"/>
                  </a:cubicBezTo>
                  <a:lnTo>
                    <a:pt x="2043075" y="145461"/>
                  </a:lnTo>
                  <a:cubicBezTo>
                    <a:pt x="2043075" y="161001"/>
                    <a:pt x="2042294" y="172395"/>
                    <a:pt x="2040731" y="179645"/>
                  </a:cubicBezTo>
                  <a:cubicBezTo>
                    <a:pt x="2039168" y="186894"/>
                    <a:pt x="2035826" y="193665"/>
                    <a:pt x="2030704" y="199960"/>
                  </a:cubicBezTo>
                  <a:cubicBezTo>
                    <a:pt x="2025582" y="206254"/>
                    <a:pt x="2019005" y="210899"/>
                    <a:pt x="2010974" y="213894"/>
                  </a:cubicBezTo>
                  <a:cubicBezTo>
                    <a:pt x="2002944" y="216889"/>
                    <a:pt x="1993720" y="218386"/>
                    <a:pt x="1983302" y="218386"/>
                  </a:cubicBezTo>
                  <a:cubicBezTo>
                    <a:pt x="1971668" y="218386"/>
                    <a:pt x="1961815" y="217106"/>
                    <a:pt x="1953741" y="214545"/>
                  </a:cubicBezTo>
                  <a:cubicBezTo>
                    <a:pt x="1945667" y="211984"/>
                    <a:pt x="1939394" y="208120"/>
                    <a:pt x="1934923" y="202955"/>
                  </a:cubicBezTo>
                  <a:cubicBezTo>
                    <a:pt x="1930452" y="197789"/>
                    <a:pt x="1927262" y="191538"/>
                    <a:pt x="1925352" y="184203"/>
                  </a:cubicBezTo>
                  <a:cubicBezTo>
                    <a:pt x="1923442" y="176867"/>
                    <a:pt x="1922487" y="165863"/>
                    <a:pt x="1922487" y="151191"/>
                  </a:cubicBezTo>
                  <a:lnTo>
                    <a:pt x="1922487" y="106914"/>
                  </a:lnTo>
                  <a:cubicBezTo>
                    <a:pt x="1922487" y="90853"/>
                    <a:pt x="1924223" y="78308"/>
                    <a:pt x="1927696" y="69279"/>
                  </a:cubicBezTo>
                  <a:cubicBezTo>
                    <a:pt x="1931168" y="60250"/>
                    <a:pt x="1937419" y="53001"/>
                    <a:pt x="1946448" y="47532"/>
                  </a:cubicBezTo>
                  <a:cubicBezTo>
                    <a:pt x="1955477" y="42062"/>
                    <a:pt x="1967024" y="39328"/>
                    <a:pt x="1981088" y="39328"/>
                  </a:cubicBezTo>
                  <a:close/>
                  <a:moveTo>
                    <a:pt x="1655359" y="39328"/>
                  </a:moveTo>
                  <a:lnTo>
                    <a:pt x="1655359" y="100143"/>
                  </a:lnTo>
                  <a:cubicBezTo>
                    <a:pt x="1645723" y="100143"/>
                    <a:pt x="1638647" y="101445"/>
                    <a:pt x="1634133" y="104049"/>
                  </a:cubicBezTo>
                  <a:cubicBezTo>
                    <a:pt x="1629618" y="106654"/>
                    <a:pt x="1626840" y="110278"/>
                    <a:pt x="1625798" y="114923"/>
                  </a:cubicBezTo>
                  <a:cubicBezTo>
                    <a:pt x="1624756" y="119568"/>
                    <a:pt x="1624236" y="130268"/>
                    <a:pt x="1624236" y="147023"/>
                  </a:cubicBezTo>
                  <a:lnTo>
                    <a:pt x="1624236" y="215261"/>
                  </a:lnTo>
                  <a:lnTo>
                    <a:pt x="1571625" y="215261"/>
                  </a:lnTo>
                  <a:lnTo>
                    <a:pt x="1571625" y="42453"/>
                  </a:lnTo>
                  <a:lnTo>
                    <a:pt x="1624236" y="42453"/>
                  </a:lnTo>
                  <a:lnTo>
                    <a:pt x="1622152" y="65177"/>
                  </a:lnTo>
                  <a:cubicBezTo>
                    <a:pt x="1629792" y="48902"/>
                    <a:pt x="1640861" y="40285"/>
                    <a:pt x="1655359" y="39328"/>
                  </a:cubicBezTo>
                  <a:close/>
                  <a:moveTo>
                    <a:pt x="1495313" y="39328"/>
                  </a:moveTo>
                  <a:cubicBezTo>
                    <a:pt x="1513110" y="39328"/>
                    <a:pt x="1526524" y="42475"/>
                    <a:pt x="1535552" y="48769"/>
                  </a:cubicBezTo>
                  <a:cubicBezTo>
                    <a:pt x="1544581" y="55063"/>
                    <a:pt x="1550007" y="62790"/>
                    <a:pt x="1551830" y="71949"/>
                  </a:cubicBezTo>
                  <a:cubicBezTo>
                    <a:pt x="1553654" y="81108"/>
                    <a:pt x="1554565" y="99969"/>
                    <a:pt x="1554565" y="128531"/>
                  </a:cubicBezTo>
                  <a:lnTo>
                    <a:pt x="1554565" y="215261"/>
                  </a:lnTo>
                  <a:lnTo>
                    <a:pt x="1503387" y="215261"/>
                  </a:lnTo>
                  <a:lnTo>
                    <a:pt x="1503387" y="199862"/>
                  </a:lnTo>
                  <a:cubicBezTo>
                    <a:pt x="1500175" y="206037"/>
                    <a:pt x="1496029" y="210668"/>
                    <a:pt x="1490950" y="213755"/>
                  </a:cubicBezTo>
                  <a:cubicBezTo>
                    <a:pt x="1485872" y="216843"/>
                    <a:pt x="1479816" y="218386"/>
                    <a:pt x="1472784" y="218386"/>
                  </a:cubicBezTo>
                  <a:cubicBezTo>
                    <a:pt x="1463582" y="218386"/>
                    <a:pt x="1455139" y="215804"/>
                    <a:pt x="1447456" y="210638"/>
                  </a:cubicBezTo>
                  <a:cubicBezTo>
                    <a:pt x="1439772" y="205473"/>
                    <a:pt x="1435931" y="194165"/>
                    <a:pt x="1435931" y="176715"/>
                  </a:cubicBezTo>
                  <a:lnTo>
                    <a:pt x="1435931" y="162520"/>
                  </a:lnTo>
                  <a:cubicBezTo>
                    <a:pt x="1435931" y="149584"/>
                    <a:pt x="1437971" y="140773"/>
                    <a:pt x="1442051" y="136085"/>
                  </a:cubicBezTo>
                  <a:cubicBezTo>
                    <a:pt x="1446132" y="131396"/>
                    <a:pt x="1456246" y="125927"/>
                    <a:pt x="1472394" y="119676"/>
                  </a:cubicBezTo>
                  <a:cubicBezTo>
                    <a:pt x="1489670" y="112905"/>
                    <a:pt x="1498916" y="108347"/>
                    <a:pt x="1500131" y="106003"/>
                  </a:cubicBezTo>
                  <a:cubicBezTo>
                    <a:pt x="1501347" y="103659"/>
                    <a:pt x="1501954" y="98884"/>
                    <a:pt x="1501954" y="91678"/>
                  </a:cubicBezTo>
                  <a:cubicBezTo>
                    <a:pt x="1501954" y="82649"/>
                    <a:pt x="1501282" y="76767"/>
                    <a:pt x="1499936" y="74032"/>
                  </a:cubicBezTo>
                  <a:cubicBezTo>
                    <a:pt x="1498590" y="71298"/>
                    <a:pt x="1496355" y="69930"/>
                    <a:pt x="1493229" y="69930"/>
                  </a:cubicBezTo>
                  <a:cubicBezTo>
                    <a:pt x="1489670" y="69930"/>
                    <a:pt x="1487456" y="71081"/>
                    <a:pt x="1486588" y="73381"/>
                  </a:cubicBezTo>
                  <a:cubicBezTo>
                    <a:pt x="1485720" y="75682"/>
                    <a:pt x="1485286" y="81651"/>
                    <a:pt x="1485286" y="91287"/>
                  </a:cubicBezTo>
                  <a:lnTo>
                    <a:pt x="1485286" y="109388"/>
                  </a:lnTo>
                  <a:lnTo>
                    <a:pt x="1435931" y="109388"/>
                  </a:lnTo>
                  <a:lnTo>
                    <a:pt x="1435931" y="97798"/>
                  </a:lnTo>
                  <a:cubicBezTo>
                    <a:pt x="1435931" y="84429"/>
                    <a:pt x="1437472" y="74119"/>
                    <a:pt x="1440554" y="66870"/>
                  </a:cubicBezTo>
                  <a:cubicBezTo>
                    <a:pt x="1443636" y="59621"/>
                    <a:pt x="1449821" y="53218"/>
                    <a:pt x="1459110" y="47662"/>
                  </a:cubicBezTo>
                  <a:cubicBezTo>
                    <a:pt x="1468400" y="42106"/>
                    <a:pt x="1480467" y="39328"/>
                    <a:pt x="1495313" y="39328"/>
                  </a:cubicBezTo>
                  <a:close/>
                  <a:moveTo>
                    <a:pt x="1107802" y="39328"/>
                  </a:moveTo>
                  <a:cubicBezTo>
                    <a:pt x="1119262" y="39328"/>
                    <a:pt x="1129007" y="40782"/>
                    <a:pt x="1137037" y="43690"/>
                  </a:cubicBezTo>
                  <a:cubicBezTo>
                    <a:pt x="1145068" y="46598"/>
                    <a:pt x="1151232" y="50440"/>
                    <a:pt x="1155529" y="55215"/>
                  </a:cubicBezTo>
                  <a:cubicBezTo>
                    <a:pt x="1159826" y="59990"/>
                    <a:pt x="1162431" y="64418"/>
                    <a:pt x="1163343" y="68498"/>
                  </a:cubicBezTo>
                  <a:cubicBezTo>
                    <a:pt x="1164254" y="72578"/>
                    <a:pt x="1164710" y="78959"/>
                    <a:pt x="1164710" y="87641"/>
                  </a:cubicBezTo>
                  <a:lnTo>
                    <a:pt x="1164710" y="97668"/>
                  </a:lnTo>
                  <a:lnTo>
                    <a:pt x="1118090" y="97668"/>
                  </a:lnTo>
                  <a:lnTo>
                    <a:pt x="1118090" y="88292"/>
                  </a:lnTo>
                  <a:cubicBezTo>
                    <a:pt x="1118090" y="80305"/>
                    <a:pt x="1117634" y="75248"/>
                    <a:pt x="1116722" y="73121"/>
                  </a:cubicBezTo>
                  <a:cubicBezTo>
                    <a:pt x="1115811" y="70994"/>
                    <a:pt x="1113532" y="69930"/>
                    <a:pt x="1109885" y="69930"/>
                  </a:cubicBezTo>
                  <a:cubicBezTo>
                    <a:pt x="1106934" y="69930"/>
                    <a:pt x="1104720" y="70907"/>
                    <a:pt x="1103244" y="72860"/>
                  </a:cubicBezTo>
                  <a:cubicBezTo>
                    <a:pt x="1101768" y="74814"/>
                    <a:pt x="1101030" y="77744"/>
                    <a:pt x="1101030" y="81651"/>
                  </a:cubicBezTo>
                  <a:cubicBezTo>
                    <a:pt x="1101030" y="86946"/>
                    <a:pt x="1101399" y="90831"/>
                    <a:pt x="1102137" y="93306"/>
                  </a:cubicBezTo>
                  <a:cubicBezTo>
                    <a:pt x="1102875" y="95780"/>
                    <a:pt x="1105089" y="98493"/>
                    <a:pt x="1108778" y="101445"/>
                  </a:cubicBezTo>
                  <a:cubicBezTo>
                    <a:pt x="1112468" y="104397"/>
                    <a:pt x="1120043" y="108694"/>
                    <a:pt x="1131503" y="114337"/>
                  </a:cubicBezTo>
                  <a:cubicBezTo>
                    <a:pt x="1146782" y="121803"/>
                    <a:pt x="1156810" y="128835"/>
                    <a:pt x="1161584" y="135433"/>
                  </a:cubicBezTo>
                  <a:cubicBezTo>
                    <a:pt x="1166359" y="142031"/>
                    <a:pt x="1168747" y="151625"/>
                    <a:pt x="1168747" y="164213"/>
                  </a:cubicBezTo>
                  <a:cubicBezTo>
                    <a:pt x="1168747" y="178277"/>
                    <a:pt x="1166924" y="188891"/>
                    <a:pt x="1163278" y="196053"/>
                  </a:cubicBezTo>
                  <a:cubicBezTo>
                    <a:pt x="1159631" y="203215"/>
                    <a:pt x="1153532" y="208728"/>
                    <a:pt x="1144981" y="212591"/>
                  </a:cubicBezTo>
                  <a:cubicBezTo>
                    <a:pt x="1136430" y="216455"/>
                    <a:pt x="1126120" y="218386"/>
                    <a:pt x="1114052" y="218386"/>
                  </a:cubicBezTo>
                  <a:cubicBezTo>
                    <a:pt x="1100683" y="218386"/>
                    <a:pt x="1089245" y="216303"/>
                    <a:pt x="1079738" y="212136"/>
                  </a:cubicBezTo>
                  <a:cubicBezTo>
                    <a:pt x="1070232" y="207968"/>
                    <a:pt x="1063699" y="202325"/>
                    <a:pt x="1060140" y="195206"/>
                  </a:cubicBezTo>
                  <a:cubicBezTo>
                    <a:pt x="1056580" y="188088"/>
                    <a:pt x="1054800" y="177322"/>
                    <a:pt x="1054800" y="162911"/>
                  </a:cubicBezTo>
                  <a:lnTo>
                    <a:pt x="1054800" y="154576"/>
                  </a:lnTo>
                  <a:lnTo>
                    <a:pt x="1101421" y="154576"/>
                  </a:lnTo>
                  <a:lnTo>
                    <a:pt x="1101421" y="165515"/>
                  </a:lnTo>
                  <a:cubicBezTo>
                    <a:pt x="1101421" y="174805"/>
                    <a:pt x="1102007" y="180838"/>
                    <a:pt x="1103179" y="183616"/>
                  </a:cubicBezTo>
                  <a:cubicBezTo>
                    <a:pt x="1104351" y="186395"/>
                    <a:pt x="1106673" y="187784"/>
                    <a:pt x="1110146" y="187784"/>
                  </a:cubicBezTo>
                  <a:cubicBezTo>
                    <a:pt x="1113879" y="187784"/>
                    <a:pt x="1116483" y="186850"/>
                    <a:pt x="1117959" y="184984"/>
                  </a:cubicBezTo>
                  <a:cubicBezTo>
                    <a:pt x="1119435" y="183117"/>
                    <a:pt x="1120173" y="179189"/>
                    <a:pt x="1120173" y="173199"/>
                  </a:cubicBezTo>
                  <a:cubicBezTo>
                    <a:pt x="1120173" y="164951"/>
                    <a:pt x="1119218" y="159785"/>
                    <a:pt x="1117308" y="157702"/>
                  </a:cubicBezTo>
                  <a:cubicBezTo>
                    <a:pt x="1115311" y="155618"/>
                    <a:pt x="1105110" y="149454"/>
                    <a:pt x="1086706" y="139210"/>
                  </a:cubicBezTo>
                  <a:cubicBezTo>
                    <a:pt x="1071252" y="130528"/>
                    <a:pt x="1061832" y="122650"/>
                    <a:pt x="1058447" y="115574"/>
                  </a:cubicBezTo>
                  <a:cubicBezTo>
                    <a:pt x="1055061" y="108499"/>
                    <a:pt x="1053368" y="100099"/>
                    <a:pt x="1053368" y="90376"/>
                  </a:cubicBezTo>
                  <a:cubicBezTo>
                    <a:pt x="1053368" y="76572"/>
                    <a:pt x="1055191" y="66393"/>
                    <a:pt x="1058837" y="59838"/>
                  </a:cubicBezTo>
                  <a:cubicBezTo>
                    <a:pt x="1062484" y="53283"/>
                    <a:pt x="1068669" y="48226"/>
                    <a:pt x="1077394" y="44667"/>
                  </a:cubicBezTo>
                  <a:cubicBezTo>
                    <a:pt x="1086120" y="41107"/>
                    <a:pt x="1096255" y="39328"/>
                    <a:pt x="1107802" y="39328"/>
                  </a:cubicBezTo>
                  <a:close/>
                  <a:moveTo>
                    <a:pt x="933412" y="39328"/>
                  </a:moveTo>
                  <a:cubicBezTo>
                    <a:pt x="942441" y="39328"/>
                    <a:pt x="949821" y="41455"/>
                    <a:pt x="955551" y="45709"/>
                  </a:cubicBezTo>
                  <a:cubicBezTo>
                    <a:pt x="961280" y="49963"/>
                    <a:pt x="964970" y="55324"/>
                    <a:pt x="966620" y="61791"/>
                  </a:cubicBezTo>
                  <a:cubicBezTo>
                    <a:pt x="968269" y="68259"/>
                    <a:pt x="969094" y="79046"/>
                    <a:pt x="969094" y="94152"/>
                  </a:cubicBezTo>
                  <a:lnTo>
                    <a:pt x="969094" y="215261"/>
                  </a:lnTo>
                  <a:lnTo>
                    <a:pt x="916483" y="215261"/>
                  </a:lnTo>
                  <a:lnTo>
                    <a:pt x="916483" y="95585"/>
                  </a:lnTo>
                  <a:cubicBezTo>
                    <a:pt x="916483" y="83691"/>
                    <a:pt x="916093" y="76442"/>
                    <a:pt x="915311" y="73837"/>
                  </a:cubicBezTo>
                  <a:cubicBezTo>
                    <a:pt x="914530" y="71233"/>
                    <a:pt x="912360" y="69930"/>
                    <a:pt x="908800" y="69930"/>
                  </a:cubicBezTo>
                  <a:cubicBezTo>
                    <a:pt x="905067" y="69930"/>
                    <a:pt x="902723" y="71428"/>
                    <a:pt x="901768" y="74423"/>
                  </a:cubicBezTo>
                  <a:cubicBezTo>
                    <a:pt x="900813" y="77418"/>
                    <a:pt x="900335" y="85427"/>
                    <a:pt x="900335" y="98450"/>
                  </a:cubicBezTo>
                  <a:lnTo>
                    <a:pt x="900335" y="215261"/>
                  </a:lnTo>
                  <a:lnTo>
                    <a:pt x="847725" y="215261"/>
                  </a:lnTo>
                  <a:lnTo>
                    <a:pt x="847725" y="42453"/>
                  </a:lnTo>
                  <a:lnTo>
                    <a:pt x="901247" y="42453"/>
                  </a:lnTo>
                  <a:lnTo>
                    <a:pt x="900335" y="58373"/>
                  </a:lnTo>
                  <a:cubicBezTo>
                    <a:pt x="904155" y="52024"/>
                    <a:pt x="908822" y="47263"/>
                    <a:pt x="914335" y="44089"/>
                  </a:cubicBezTo>
                  <a:cubicBezTo>
                    <a:pt x="919847" y="40915"/>
                    <a:pt x="926207" y="39328"/>
                    <a:pt x="933412" y="39328"/>
                  </a:cubicBezTo>
                  <a:close/>
                  <a:moveTo>
                    <a:pt x="580206" y="39328"/>
                  </a:moveTo>
                  <a:cubicBezTo>
                    <a:pt x="594270" y="39328"/>
                    <a:pt x="605340" y="45850"/>
                    <a:pt x="613413" y="58894"/>
                  </a:cubicBezTo>
                  <a:cubicBezTo>
                    <a:pt x="617841" y="52372"/>
                    <a:pt x="622833" y="47480"/>
                    <a:pt x="628389" y="44219"/>
                  </a:cubicBezTo>
                  <a:cubicBezTo>
                    <a:pt x="633946" y="40958"/>
                    <a:pt x="640109" y="39328"/>
                    <a:pt x="646881" y="39328"/>
                  </a:cubicBezTo>
                  <a:cubicBezTo>
                    <a:pt x="655823" y="39328"/>
                    <a:pt x="663224" y="41498"/>
                    <a:pt x="669084" y="45839"/>
                  </a:cubicBezTo>
                  <a:cubicBezTo>
                    <a:pt x="674945" y="50180"/>
                    <a:pt x="678699" y="55497"/>
                    <a:pt x="680349" y="61791"/>
                  </a:cubicBezTo>
                  <a:cubicBezTo>
                    <a:pt x="681998" y="68086"/>
                    <a:pt x="682823" y="78308"/>
                    <a:pt x="682823" y="92459"/>
                  </a:cubicBezTo>
                  <a:lnTo>
                    <a:pt x="682823" y="215261"/>
                  </a:lnTo>
                  <a:lnTo>
                    <a:pt x="631775" y="215261"/>
                  </a:lnTo>
                  <a:lnTo>
                    <a:pt x="631775" y="102617"/>
                  </a:lnTo>
                  <a:cubicBezTo>
                    <a:pt x="631775" y="87858"/>
                    <a:pt x="631276" y="78721"/>
                    <a:pt x="630278" y="75204"/>
                  </a:cubicBezTo>
                  <a:cubicBezTo>
                    <a:pt x="629279" y="71688"/>
                    <a:pt x="626957" y="69930"/>
                    <a:pt x="623310" y="69930"/>
                  </a:cubicBezTo>
                  <a:cubicBezTo>
                    <a:pt x="619577" y="69930"/>
                    <a:pt x="617168" y="71667"/>
                    <a:pt x="616083" y="75139"/>
                  </a:cubicBezTo>
                  <a:cubicBezTo>
                    <a:pt x="614998" y="78612"/>
                    <a:pt x="614455" y="87771"/>
                    <a:pt x="614455" y="102617"/>
                  </a:cubicBezTo>
                  <a:lnTo>
                    <a:pt x="614455" y="215261"/>
                  </a:lnTo>
                  <a:lnTo>
                    <a:pt x="563407" y="215261"/>
                  </a:lnTo>
                  <a:lnTo>
                    <a:pt x="563407" y="105482"/>
                  </a:lnTo>
                  <a:cubicBezTo>
                    <a:pt x="563407" y="88553"/>
                    <a:pt x="562995" y="78395"/>
                    <a:pt x="562170" y="75009"/>
                  </a:cubicBezTo>
                  <a:cubicBezTo>
                    <a:pt x="561345" y="71623"/>
                    <a:pt x="559066" y="69930"/>
                    <a:pt x="555333" y="69930"/>
                  </a:cubicBezTo>
                  <a:cubicBezTo>
                    <a:pt x="552989" y="69930"/>
                    <a:pt x="550992" y="70820"/>
                    <a:pt x="549343" y="72600"/>
                  </a:cubicBezTo>
                  <a:cubicBezTo>
                    <a:pt x="547693" y="74380"/>
                    <a:pt x="546782" y="76550"/>
                    <a:pt x="546608" y="79111"/>
                  </a:cubicBezTo>
                  <a:cubicBezTo>
                    <a:pt x="546434" y="81672"/>
                    <a:pt x="546348" y="87120"/>
                    <a:pt x="546348" y="95454"/>
                  </a:cubicBezTo>
                  <a:lnTo>
                    <a:pt x="546348" y="215261"/>
                  </a:lnTo>
                  <a:lnTo>
                    <a:pt x="495300" y="215261"/>
                  </a:lnTo>
                  <a:lnTo>
                    <a:pt x="495300" y="42453"/>
                  </a:lnTo>
                  <a:lnTo>
                    <a:pt x="547259" y="42453"/>
                  </a:lnTo>
                  <a:lnTo>
                    <a:pt x="546348" y="58894"/>
                  </a:lnTo>
                  <a:cubicBezTo>
                    <a:pt x="550428" y="52372"/>
                    <a:pt x="555290" y="47480"/>
                    <a:pt x="560933" y="44219"/>
                  </a:cubicBezTo>
                  <a:cubicBezTo>
                    <a:pt x="566576" y="40958"/>
                    <a:pt x="573000" y="39328"/>
                    <a:pt x="580206" y="39328"/>
                  </a:cubicBezTo>
                  <a:close/>
                  <a:moveTo>
                    <a:pt x="370656" y="39328"/>
                  </a:moveTo>
                  <a:cubicBezTo>
                    <a:pt x="384720" y="39328"/>
                    <a:pt x="395789" y="45850"/>
                    <a:pt x="403863" y="58894"/>
                  </a:cubicBezTo>
                  <a:cubicBezTo>
                    <a:pt x="408291" y="52372"/>
                    <a:pt x="413283" y="47480"/>
                    <a:pt x="418839" y="44219"/>
                  </a:cubicBezTo>
                  <a:cubicBezTo>
                    <a:pt x="424395" y="40958"/>
                    <a:pt x="430559" y="39328"/>
                    <a:pt x="437331" y="39328"/>
                  </a:cubicBezTo>
                  <a:cubicBezTo>
                    <a:pt x="446273" y="39328"/>
                    <a:pt x="453674" y="41498"/>
                    <a:pt x="459534" y="45839"/>
                  </a:cubicBezTo>
                  <a:cubicBezTo>
                    <a:pt x="465395" y="50180"/>
                    <a:pt x="469149" y="55497"/>
                    <a:pt x="470799" y="61791"/>
                  </a:cubicBezTo>
                  <a:cubicBezTo>
                    <a:pt x="472448" y="68086"/>
                    <a:pt x="473273" y="78308"/>
                    <a:pt x="473273" y="92459"/>
                  </a:cubicBezTo>
                  <a:lnTo>
                    <a:pt x="473273" y="215261"/>
                  </a:lnTo>
                  <a:lnTo>
                    <a:pt x="422225" y="215261"/>
                  </a:lnTo>
                  <a:lnTo>
                    <a:pt x="422225" y="102617"/>
                  </a:lnTo>
                  <a:cubicBezTo>
                    <a:pt x="422225" y="87858"/>
                    <a:pt x="421726" y="78721"/>
                    <a:pt x="420727" y="75204"/>
                  </a:cubicBezTo>
                  <a:cubicBezTo>
                    <a:pt x="419729" y="71688"/>
                    <a:pt x="417407" y="69930"/>
                    <a:pt x="413760" y="69930"/>
                  </a:cubicBezTo>
                  <a:cubicBezTo>
                    <a:pt x="410027" y="69930"/>
                    <a:pt x="407618" y="71667"/>
                    <a:pt x="406533" y="75139"/>
                  </a:cubicBezTo>
                  <a:cubicBezTo>
                    <a:pt x="405448" y="78612"/>
                    <a:pt x="404905" y="87771"/>
                    <a:pt x="404905" y="102617"/>
                  </a:cubicBezTo>
                  <a:lnTo>
                    <a:pt x="404905" y="215261"/>
                  </a:lnTo>
                  <a:lnTo>
                    <a:pt x="353857" y="215261"/>
                  </a:lnTo>
                  <a:lnTo>
                    <a:pt x="353857" y="105482"/>
                  </a:lnTo>
                  <a:cubicBezTo>
                    <a:pt x="353857" y="88553"/>
                    <a:pt x="353445" y="78395"/>
                    <a:pt x="352620" y="75009"/>
                  </a:cubicBezTo>
                  <a:cubicBezTo>
                    <a:pt x="351795" y="71623"/>
                    <a:pt x="349516" y="69930"/>
                    <a:pt x="345783" y="69930"/>
                  </a:cubicBezTo>
                  <a:cubicBezTo>
                    <a:pt x="343439" y="69930"/>
                    <a:pt x="341442" y="70820"/>
                    <a:pt x="339793" y="72600"/>
                  </a:cubicBezTo>
                  <a:cubicBezTo>
                    <a:pt x="338143" y="74380"/>
                    <a:pt x="337232" y="76550"/>
                    <a:pt x="337058" y="79111"/>
                  </a:cubicBezTo>
                  <a:cubicBezTo>
                    <a:pt x="336885" y="81672"/>
                    <a:pt x="336798" y="87120"/>
                    <a:pt x="336798" y="95454"/>
                  </a:cubicBezTo>
                  <a:lnTo>
                    <a:pt x="336798" y="215261"/>
                  </a:lnTo>
                  <a:lnTo>
                    <a:pt x="285750" y="215261"/>
                  </a:lnTo>
                  <a:lnTo>
                    <a:pt x="285750" y="42453"/>
                  </a:lnTo>
                  <a:lnTo>
                    <a:pt x="337709" y="42453"/>
                  </a:lnTo>
                  <a:lnTo>
                    <a:pt x="336798" y="58894"/>
                  </a:lnTo>
                  <a:cubicBezTo>
                    <a:pt x="340878" y="52372"/>
                    <a:pt x="345740" y="47480"/>
                    <a:pt x="351383" y="44219"/>
                  </a:cubicBezTo>
                  <a:cubicBezTo>
                    <a:pt x="357026" y="40958"/>
                    <a:pt x="363450" y="39328"/>
                    <a:pt x="370656" y="39328"/>
                  </a:cubicBezTo>
                  <a:close/>
                  <a:moveTo>
                    <a:pt x="209438" y="39328"/>
                  </a:moveTo>
                  <a:cubicBezTo>
                    <a:pt x="221245" y="39328"/>
                    <a:pt x="231381" y="41086"/>
                    <a:pt x="239846" y="44602"/>
                  </a:cubicBezTo>
                  <a:cubicBezTo>
                    <a:pt x="248310" y="48118"/>
                    <a:pt x="254843" y="52697"/>
                    <a:pt x="259444" y="58340"/>
                  </a:cubicBezTo>
                  <a:cubicBezTo>
                    <a:pt x="264046" y="63983"/>
                    <a:pt x="267193" y="69800"/>
                    <a:pt x="268886" y="75791"/>
                  </a:cubicBezTo>
                  <a:cubicBezTo>
                    <a:pt x="270579" y="81781"/>
                    <a:pt x="271425" y="90897"/>
                    <a:pt x="271425" y="103138"/>
                  </a:cubicBezTo>
                  <a:lnTo>
                    <a:pt x="271425" y="145461"/>
                  </a:lnTo>
                  <a:cubicBezTo>
                    <a:pt x="271425" y="161001"/>
                    <a:pt x="270644" y="172395"/>
                    <a:pt x="269081" y="179645"/>
                  </a:cubicBezTo>
                  <a:cubicBezTo>
                    <a:pt x="267518" y="186894"/>
                    <a:pt x="264176" y="193665"/>
                    <a:pt x="259054" y="199960"/>
                  </a:cubicBezTo>
                  <a:cubicBezTo>
                    <a:pt x="253931" y="206254"/>
                    <a:pt x="247355" y="210899"/>
                    <a:pt x="239325" y="213894"/>
                  </a:cubicBezTo>
                  <a:cubicBezTo>
                    <a:pt x="231294" y="216889"/>
                    <a:pt x="222070" y="218386"/>
                    <a:pt x="211652" y="218386"/>
                  </a:cubicBezTo>
                  <a:cubicBezTo>
                    <a:pt x="200018" y="218386"/>
                    <a:pt x="190165" y="217106"/>
                    <a:pt x="182091" y="214545"/>
                  </a:cubicBezTo>
                  <a:cubicBezTo>
                    <a:pt x="174017" y="211984"/>
                    <a:pt x="167744" y="208120"/>
                    <a:pt x="163273" y="202955"/>
                  </a:cubicBezTo>
                  <a:cubicBezTo>
                    <a:pt x="158802" y="197789"/>
                    <a:pt x="155612" y="191538"/>
                    <a:pt x="153702" y="184203"/>
                  </a:cubicBezTo>
                  <a:cubicBezTo>
                    <a:pt x="151792" y="176867"/>
                    <a:pt x="150837" y="165863"/>
                    <a:pt x="150837" y="151191"/>
                  </a:cubicBezTo>
                  <a:lnTo>
                    <a:pt x="150837" y="106914"/>
                  </a:lnTo>
                  <a:cubicBezTo>
                    <a:pt x="150837" y="90853"/>
                    <a:pt x="152573" y="78308"/>
                    <a:pt x="156046" y="69279"/>
                  </a:cubicBezTo>
                  <a:cubicBezTo>
                    <a:pt x="159519" y="60250"/>
                    <a:pt x="165769" y="53001"/>
                    <a:pt x="174798" y="47532"/>
                  </a:cubicBezTo>
                  <a:cubicBezTo>
                    <a:pt x="183827" y="42062"/>
                    <a:pt x="195374" y="39328"/>
                    <a:pt x="209438" y="39328"/>
                  </a:cubicBezTo>
                  <a:close/>
                  <a:moveTo>
                    <a:pt x="1679134" y="19403"/>
                  </a:moveTo>
                  <a:lnTo>
                    <a:pt x="1731876" y="19403"/>
                  </a:lnTo>
                  <a:lnTo>
                    <a:pt x="1731876" y="46620"/>
                  </a:lnTo>
                  <a:lnTo>
                    <a:pt x="1746070" y="46620"/>
                  </a:lnTo>
                  <a:lnTo>
                    <a:pt x="1746070" y="73967"/>
                  </a:lnTo>
                  <a:lnTo>
                    <a:pt x="1731876" y="73967"/>
                  </a:lnTo>
                  <a:lnTo>
                    <a:pt x="1731876" y="166427"/>
                  </a:lnTo>
                  <a:cubicBezTo>
                    <a:pt x="1731876" y="177800"/>
                    <a:pt x="1732462" y="184137"/>
                    <a:pt x="1733634" y="185440"/>
                  </a:cubicBezTo>
                  <a:cubicBezTo>
                    <a:pt x="1734806" y="186742"/>
                    <a:pt x="1739689" y="187393"/>
                    <a:pt x="1748284" y="187393"/>
                  </a:cubicBezTo>
                  <a:lnTo>
                    <a:pt x="1748284" y="215261"/>
                  </a:lnTo>
                  <a:lnTo>
                    <a:pt x="1727057" y="215261"/>
                  </a:lnTo>
                  <a:cubicBezTo>
                    <a:pt x="1715076" y="215261"/>
                    <a:pt x="1706525" y="214762"/>
                    <a:pt x="1701403" y="213763"/>
                  </a:cubicBezTo>
                  <a:cubicBezTo>
                    <a:pt x="1696281" y="212765"/>
                    <a:pt x="1691766" y="210464"/>
                    <a:pt x="1687860" y="206862"/>
                  </a:cubicBezTo>
                  <a:cubicBezTo>
                    <a:pt x="1683953" y="203259"/>
                    <a:pt x="1681522" y="199135"/>
                    <a:pt x="1680567" y="194490"/>
                  </a:cubicBezTo>
                  <a:cubicBezTo>
                    <a:pt x="1679612" y="189846"/>
                    <a:pt x="1679134" y="178928"/>
                    <a:pt x="1679134" y="161739"/>
                  </a:cubicBezTo>
                  <a:lnTo>
                    <a:pt x="1679134" y="73967"/>
                  </a:lnTo>
                  <a:lnTo>
                    <a:pt x="1667805" y="73967"/>
                  </a:lnTo>
                  <a:lnTo>
                    <a:pt x="1667805" y="46620"/>
                  </a:lnTo>
                  <a:lnTo>
                    <a:pt x="1679134" y="46620"/>
                  </a:lnTo>
                  <a:close/>
                  <a:moveTo>
                    <a:pt x="1183834" y="19403"/>
                  </a:moveTo>
                  <a:lnTo>
                    <a:pt x="1236575" y="19403"/>
                  </a:lnTo>
                  <a:lnTo>
                    <a:pt x="1236575" y="46620"/>
                  </a:lnTo>
                  <a:lnTo>
                    <a:pt x="1250770" y="46620"/>
                  </a:lnTo>
                  <a:lnTo>
                    <a:pt x="1250770" y="73967"/>
                  </a:lnTo>
                  <a:lnTo>
                    <a:pt x="1236575" y="73967"/>
                  </a:lnTo>
                  <a:lnTo>
                    <a:pt x="1236575" y="166427"/>
                  </a:lnTo>
                  <a:cubicBezTo>
                    <a:pt x="1236575" y="177800"/>
                    <a:pt x="1237161" y="184137"/>
                    <a:pt x="1238333" y="185440"/>
                  </a:cubicBezTo>
                  <a:cubicBezTo>
                    <a:pt x="1239505" y="186742"/>
                    <a:pt x="1244389" y="187393"/>
                    <a:pt x="1252984" y="187393"/>
                  </a:cubicBezTo>
                  <a:lnTo>
                    <a:pt x="1252984" y="215261"/>
                  </a:lnTo>
                  <a:lnTo>
                    <a:pt x="1231757" y="215261"/>
                  </a:lnTo>
                  <a:cubicBezTo>
                    <a:pt x="1219776" y="215261"/>
                    <a:pt x="1211225" y="214762"/>
                    <a:pt x="1206103" y="213763"/>
                  </a:cubicBezTo>
                  <a:cubicBezTo>
                    <a:pt x="1200980" y="212765"/>
                    <a:pt x="1196466" y="210464"/>
                    <a:pt x="1192559" y="206862"/>
                  </a:cubicBezTo>
                  <a:cubicBezTo>
                    <a:pt x="1188653" y="203259"/>
                    <a:pt x="1186222" y="199135"/>
                    <a:pt x="1185267" y="194490"/>
                  </a:cubicBezTo>
                  <a:cubicBezTo>
                    <a:pt x="1184312" y="189846"/>
                    <a:pt x="1183834" y="178928"/>
                    <a:pt x="1183834" y="161739"/>
                  </a:cubicBezTo>
                  <a:lnTo>
                    <a:pt x="1183834" y="73967"/>
                  </a:lnTo>
                  <a:lnTo>
                    <a:pt x="1172505" y="73967"/>
                  </a:lnTo>
                  <a:lnTo>
                    <a:pt x="1172505" y="46620"/>
                  </a:lnTo>
                  <a:lnTo>
                    <a:pt x="1183834" y="46620"/>
                  </a:lnTo>
                  <a:close/>
                  <a:moveTo>
                    <a:pt x="2486024" y="4427"/>
                  </a:moveTo>
                  <a:lnTo>
                    <a:pt x="2540198" y="4427"/>
                  </a:lnTo>
                  <a:lnTo>
                    <a:pt x="2540198" y="31905"/>
                  </a:lnTo>
                  <a:lnTo>
                    <a:pt x="2486024" y="31905"/>
                  </a:lnTo>
                  <a:close/>
                  <a:moveTo>
                    <a:pt x="2343150" y="4427"/>
                  </a:moveTo>
                  <a:lnTo>
                    <a:pt x="2395760" y="4427"/>
                  </a:lnTo>
                  <a:lnTo>
                    <a:pt x="2395760" y="51862"/>
                  </a:lnTo>
                  <a:cubicBezTo>
                    <a:pt x="2400275" y="47684"/>
                    <a:pt x="2405158" y="44550"/>
                    <a:pt x="2410411" y="42461"/>
                  </a:cubicBezTo>
                  <a:cubicBezTo>
                    <a:pt x="2415663" y="40372"/>
                    <a:pt x="2421284" y="39328"/>
                    <a:pt x="2427275" y="39328"/>
                  </a:cubicBezTo>
                  <a:cubicBezTo>
                    <a:pt x="2436477" y="39328"/>
                    <a:pt x="2444312" y="41672"/>
                    <a:pt x="2450780" y="46360"/>
                  </a:cubicBezTo>
                  <a:cubicBezTo>
                    <a:pt x="2457248" y="51048"/>
                    <a:pt x="2461198" y="56452"/>
                    <a:pt x="2462631" y="62573"/>
                  </a:cubicBezTo>
                  <a:cubicBezTo>
                    <a:pt x="2464063" y="68693"/>
                    <a:pt x="2464780" y="79871"/>
                    <a:pt x="2464780" y="96106"/>
                  </a:cubicBezTo>
                  <a:lnTo>
                    <a:pt x="2464780" y="215261"/>
                  </a:lnTo>
                  <a:lnTo>
                    <a:pt x="2412169" y="215261"/>
                  </a:lnTo>
                  <a:lnTo>
                    <a:pt x="2412169" y="93631"/>
                  </a:lnTo>
                  <a:cubicBezTo>
                    <a:pt x="2412169" y="83561"/>
                    <a:pt x="2411670" y="77093"/>
                    <a:pt x="2410671" y="74228"/>
                  </a:cubicBezTo>
                  <a:cubicBezTo>
                    <a:pt x="2409673" y="71363"/>
                    <a:pt x="2407437" y="69930"/>
                    <a:pt x="2403965" y="69930"/>
                  </a:cubicBezTo>
                  <a:cubicBezTo>
                    <a:pt x="2400752" y="69930"/>
                    <a:pt x="2398582" y="71406"/>
                    <a:pt x="2397454" y="74358"/>
                  </a:cubicBezTo>
                  <a:cubicBezTo>
                    <a:pt x="2396325" y="77310"/>
                    <a:pt x="2395760" y="83170"/>
                    <a:pt x="2395760" y="91938"/>
                  </a:cubicBezTo>
                  <a:lnTo>
                    <a:pt x="2395760" y="215261"/>
                  </a:lnTo>
                  <a:lnTo>
                    <a:pt x="2343150" y="215261"/>
                  </a:lnTo>
                  <a:close/>
                  <a:moveTo>
                    <a:pt x="2105192" y="4427"/>
                  </a:moveTo>
                  <a:lnTo>
                    <a:pt x="2124465" y="4427"/>
                  </a:lnTo>
                  <a:lnTo>
                    <a:pt x="2124465" y="31123"/>
                  </a:lnTo>
                  <a:cubicBezTo>
                    <a:pt x="2113613" y="31123"/>
                    <a:pt x="2107210" y="31623"/>
                    <a:pt x="2105257" y="32621"/>
                  </a:cubicBezTo>
                  <a:cubicBezTo>
                    <a:pt x="2103304" y="33619"/>
                    <a:pt x="2102327" y="36463"/>
                    <a:pt x="2102327" y="41151"/>
                  </a:cubicBezTo>
                  <a:lnTo>
                    <a:pt x="2102327" y="46620"/>
                  </a:lnTo>
                  <a:lnTo>
                    <a:pt x="2124465" y="46620"/>
                  </a:lnTo>
                  <a:lnTo>
                    <a:pt x="2124465" y="73967"/>
                  </a:lnTo>
                  <a:lnTo>
                    <a:pt x="2111964" y="73967"/>
                  </a:lnTo>
                  <a:lnTo>
                    <a:pt x="2111964" y="215261"/>
                  </a:lnTo>
                  <a:lnTo>
                    <a:pt x="2059353" y="215261"/>
                  </a:lnTo>
                  <a:lnTo>
                    <a:pt x="2059353" y="73967"/>
                  </a:lnTo>
                  <a:lnTo>
                    <a:pt x="2048544" y="73967"/>
                  </a:lnTo>
                  <a:lnTo>
                    <a:pt x="2048544" y="46620"/>
                  </a:lnTo>
                  <a:lnTo>
                    <a:pt x="2059353" y="46620"/>
                  </a:lnTo>
                  <a:cubicBezTo>
                    <a:pt x="2059353" y="35247"/>
                    <a:pt x="2059744" y="27651"/>
                    <a:pt x="2060525" y="23831"/>
                  </a:cubicBezTo>
                  <a:cubicBezTo>
                    <a:pt x="2061306" y="20011"/>
                    <a:pt x="2063238" y="16603"/>
                    <a:pt x="2066320" y="13608"/>
                  </a:cubicBezTo>
                  <a:cubicBezTo>
                    <a:pt x="2069402" y="10613"/>
                    <a:pt x="2073721" y="8334"/>
                    <a:pt x="2079277" y="6771"/>
                  </a:cubicBezTo>
                  <a:cubicBezTo>
                    <a:pt x="2084834" y="5209"/>
                    <a:pt x="2093472" y="4427"/>
                    <a:pt x="2105192" y="4427"/>
                  </a:cubicBezTo>
                  <a:close/>
                  <a:moveTo>
                    <a:pt x="1306487" y="4427"/>
                  </a:moveTo>
                  <a:lnTo>
                    <a:pt x="1361702" y="4427"/>
                  </a:lnTo>
                  <a:cubicBezTo>
                    <a:pt x="1376635" y="4427"/>
                    <a:pt x="1388116" y="5599"/>
                    <a:pt x="1396147" y="7943"/>
                  </a:cubicBezTo>
                  <a:cubicBezTo>
                    <a:pt x="1404178" y="10288"/>
                    <a:pt x="1410211" y="13673"/>
                    <a:pt x="1414248" y="18101"/>
                  </a:cubicBezTo>
                  <a:cubicBezTo>
                    <a:pt x="1418285" y="22529"/>
                    <a:pt x="1421020" y="27890"/>
                    <a:pt x="1422452" y="34184"/>
                  </a:cubicBezTo>
                  <a:cubicBezTo>
                    <a:pt x="1423885" y="40478"/>
                    <a:pt x="1424601" y="50223"/>
                    <a:pt x="1424601" y="63419"/>
                  </a:cubicBezTo>
                  <a:lnTo>
                    <a:pt x="1424601" y="81781"/>
                  </a:lnTo>
                  <a:cubicBezTo>
                    <a:pt x="1424601" y="95237"/>
                    <a:pt x="1423212" y="105048"/>
                    <a:pt x="1420434" y="111212"/>
                  </a:cubicBezTo>
                  <a:cubicBezTo>
                    <a:pt x="1417656" y="117376"/>
                    <a:pt x="1412555" y="122107"/>
                    <a:pt x="1405133" y="125406"/>
                  </a:cubicBezTo>
                  <a:cubicBezTo>
                    <a:pt x="1397710" y="128705"/>
                    <a:pt x="1388008" y="130355"/>
                    <a:pt x="1376027" y="130355"/>
                  </a:cubicBezTo>
                  <a:lnTo>
                    <a:pt x="1361312" y="130355"/>
                  </a:lnTo>
                  <a:lnTo>
                    <a:pt x="1361312" y="215261"/>
                  </a:lnTo>
                  <a:lnTo>
                    <a:pt x="1306487" y="215261"/>
                  </a:lnTo>
                  <a:close/>
                  <a:moveTo>
                    <a:pt x="990600" y="4427"/>
                  </a:moveTo>
                  <a:lnTo>
                    <a:pt x="1044773" y="4427"/>
                  </a:lnTo>
                  <a:lnTo>
                    <a:pt x="1044773" y="31905"/>
                  </a:lnTo>
                  <a:lnTo>
                    <a:pt x="990600" y="31905"/>
                  </a:lnTo>
                  <a:close/>
                  <a:moveTo>
                    <a:pt x="2254690" y="0"/>
                  </a:moveTo>
                  <a:cubicBezTo>
                    <a:pt x="2270838" y="0"/>
                    <a:pt x="2284164" y="3121"/>
                    <a:pt x="2294669" y="9364"/>
                  </a:cubicBezTo>
                  <a:cubicBezTo>
                    <a:pt x="2305174" y="15606"/>
                    <a:pt x="2312076" y="23388"/>
                    <a:pt x="2315374" y="32707"/>
                  </a:cubicBezTo>
                  <a:cubicBezTo>
                    <a:pt x="2318674" y="42027"/>
                    <a:pt x="2320323" y="56527"/>
                    <a:pt x="2320323" y="76208"/>
                  </a:cubicBezTo>
                  <a:lnTo>
                    <a:pt x="2320323" y="96236"/>
                  </a:lnTo>
                  <a:lnTo>
                    <a:pt x="2265498" y="96236"/>
                  </a:lnTo>
                  <a:lnTo>
                    <a:pt x="2265498" y="59592"/>
                  </a:lnTo>
                  <a:cubicBezTo>
                    <a:pt x="2265498" y="48936"/>
                    <a:pt x="2264912" y="42287"/>
                    <a:pt x="2263740" y="39645"/>
                  </a:cubicBezTo>
                  <a:cubicBezTo>
                    <a:pt x="2262568" y="37003"/>
                    <a:pt x="2259986" y="35681"/>
                    <a:pt x="2255992" y="35681"/>
                  </a:cubicBezTo>
                  <a:cubicBezTo>
                    <a:pt x="2251478" y="35681"/>
                    <a:pt x="2248613" y="37287"/>
                    <a:pt x="2247397" y="40500"/>
                  </a:cubicBezTo>
                  <a:cubicBezTo>
                    <a:pt x="2246182" y="43712"/>
                    <a:pt x="2245574" y="50657"/>
                    <a:pt x="2245574" y="61336"/>
                  </a:cubicBezTo>
                  <a:lnTo>
                    <a:pt x="2245574" y="159264"/>
                  </a:lnTo>
                  <a:cubicBezTo>
                    <a:pt x="2245574" y="169509"/>
                    <a:pt x="2246182" y="176194"/>
                    <a:pt x="2247397" y="179319"/>
                  </a:cubicBezTo>
                  <a:cubicBezTo>
                    <a:pt x="2248613" y="182444"/>
                    <a:pt x="2251348" y="184007"/>
                    <a:pt x="2255602" y="184007"/>
                  </a:cubicBezTo>
                  <a:cubicBezTo>
                    <a:pt x="2259682" y="184007"/>
                    <a:pt x="2262352" y="182441"/>
                    <a:pt x="2263610" y="179308"/>
                  </a:cubicBezTo>
                  <a:cubicBezTo>
                    <a:pt x="2264869" y="176175"/>
                    <a:pt x="2265498" y="168821"/>
                    <a:pt x="2265498" y="157246"/>
                  </a:cubicBezTo>
                  <a:lnTo>
                    <a:pt x="2265498" y="130745"/>
                  </a:lnTo>
                  <a:lnTo>
                    <a:pt x="2320323" y="130745"/>
                  </a:lnTo>
                  <a:lnTo>
                    <a:pt x="2320323" y="138962"/>
                  </a:lnTo>
                  <a:cubicBezTo>
                    <a:pt x="2320323" y="160784"/>
                    <a:pt x="2318782" y="176259"/>
                    <a:pt x="2315700" y="185389"/>
                  </a:cubicBezTo>
                  <a:cubicBezTo>
                    <a:pt x="2312618" y="194518"/>
                    <a:pt x="2305803" y="202517"/>
                    <a:pt x="2295255" y="209386"/>
                  </a:cubicBezTo>
                  <a:cubicBezTo>
                    <a:pt x="2284707" y="216254"/>
                    <a:pt x="2271706" y="219689"/>
                    <a:pt x="2256252" y="219689"/>
                  </a:cubicBezTo>
                  <a:cubicBezTo>
                    <a:pt x="2240192" y="219689"/>
                    <a:pt x="2226952" y="216780"/>
                    <a:pt x="2216534" y="210964"/>
                  </a:cubicBezTo>
                  <a:cubicBezTo>
                    <a:pt x="2206116" y="205147"/>
                    <a:pt x="2199214" y="197095"/>
                    <a:pt x="2195828" y="186807"/>
                  </a:cubicBezTo>
                  <a:cubicBezTo>
                    <a:pt x="2192442" y="176519"/>
                    <a:pt x="2190750" y="161044"/>
                    <a:pt x="2190750" y="140382"/>
                  </a:cubicBezTo>
                  <a:lnTo>
                    <a:pt x="2190750" y="78786"/>
                  </a:lnTo>
                  <a:cubicBezTo>
                    <a:pt x="2190750" y="63593"/>
                    <a:pt x="2191270" y="52198"/>
                    <a:pt x="2192312" y="44602"/>
                  </a:cubicBezTo>
                  <a:cubicBezTo>
                    <a:pt x="2193354" y="37005"/>
                    <a:pt x="2196458" y="29691"/>
                    <a:pt x="2201624" y="22659"/>
                  </a:cubicBezTo>
                  <a:cubicBezTo>
                    <a:pt x="2206789" y="15627"/>
                    <a:pt x="2213951" y="10092"/>
                    <a:pt x="2223110" y="6055"/>
                  </a:cubicBezTo>
                  <a:cubicBezTo>
                    <a:pt x="2232270" y="2018"/>
                    <a:pt x="2242796" y="0"/>
                    <a:pt x="2254690" y="0"/>
                  </a:cubicBezTo>
                  <a:close/>
                  <a:moveTo>
                    <a:pt x="63940" y="0"/>
                  </a:moveTo>
                  <a:cubicBezTo>
                    <a:pt x="80088" y="0"/>
                    <a:pt x="93414" y="3121"/>
                    <a:pt x="103919" y="9364"/>
                  </a:cubicBezTo>
                  <a:cubicBezTo>
                    <a:pt x="114424" y="15606"/>
                    <a:pt x="121326" y="23388"/>
                    <a:pt x="124625" y="32707"/>
                  </a:cubicBezTo>
                  <a:cubicBezTo>
                    <a:pt x="127924" y="42027"/>
                    <a:pt x="129573" y="56527"/>
                    <a:pt x="129573" y="76208"/>
                  </a:cubicBezTo>
                  <a:lnTo>
                    <a:pt x="129573" y="96236"/>
                  </a:lnTo>
                  <a:lnTo>
                    <a:pt x="74749" y="96236"/>
                  </a:lnTo>
                  <a:lnTo>
                    <a:pt x="74749" y="59592"/>
                  </a:lnTo>
                  <a:cubicBezTo>
                    <a:pt x="74749" y="48936"/>
                    <a:pt x="74163" y="42287"/>
                    <a:pt x="72991" y="39645"/>
                  </a:cubicBezTo>
                  <a:cubicBezTo>
                    <a:pt x="71819" y="37003"/>
                    <a:pt x="69236" y="35681"/>
                    <a:pt x="65242" y="35681"/>
                  </a:cubicBezTo>
                  <a:cubicBezTo>
                    <a:pt x="60728" y="35681"/>
                    <a:pt x="57863" y="37287"/>
                    <a:pt x="56647" y="40500"/>
                  </a:cubicBezTo>
                  <a:cubicBezTo>
                    <a:pt x="55432" y="43712"/>
                    <a:pt x="54824" y="50657"/>
                    <a:pt x="54824" y="61336"/>
                  </a:cubicBezTo>
                  <a:lnTo>
                    <a:pt x="54824" y="159264"/>
                  </a:lnTo>
                  <a:cubicBezTo>
                    <a:pt x="54824" y="169509"/>
                    <a:pt x="55432" y="176194"/>
                    <a:pt x="56647" y="179319"/>
                  </a:cubicBezTo>
                  <a:cubicBezTo>
                    <a:pt x="57863" y="182444"/>
                    <a:pt x="60598" y="184007"/>
                    <a:pt x="64852" y="184007"/>
                  </a:cubicBezTo>
                  <a:cubicBezTo>
                    <a:pt x="68932" y="184007"/>
                    <a:pt x="71602" y="182441"/>
                    <a:pt x="72860" y="179308"/>
                  </a:cubicBezTo>
                  <a:cubicBezTo>
                    <a:pt x="74119" y="176175"/>
                    <a:pt x="74749" y="168821"/>
                    <a:pt x="74749" y="157246"/>
                  </a:cubicBezTo>
                  <a:lnTo>
                    <a:pt x="74749" y="130745"/>
                  </a:lnTo>
                  <a:lnTo>
                    <a:pt x="129573" y="130745"/>
                  </a:lnTo>
                  <a:lnTo>
                    <a:pt x="129573" y="138962"/>
                  </a:lnTo>
                  <a:cubicBezTo>
                    <a:pt x="129573" y="160784"/>
                    <a:pt x="128032" y="176259"/>
                    <a:pt x="124950" y="185389"/>
                  </a:cubicBezTo>
                  <a:cubicBezTo>
                    <a:pt x="121868" y="194518"/>
                    <a:pt x="115053" y="202517"/>
                    <a:pt x="104505" y="209386"/>
                  </a:cubicBezTo>
                  <a:cubicBezTo>
                    <a:pt x="93957" y="216254"/>
                    <a:pt x="80956" y="219689"/>
                    <a:pt x="65503" y="219689"/>
                  </a:cubicBezTo>
                  <a:cubicBezTo>
                    <a:pt x="49442" y="219689"/>
                    <a:pt x="36202" y="216780"/>
                    <a:pt x="25784" y="210964"/>
                  </a:cubicBezTo>
                  <a:cubicBezTo>
                    <a:pt x="15366" y="205147"/>
                    <a:pt x="8464" y="197095"/>
                    <a:pt x="5078" y="186807"/>
                  </a:cubicBezTo>
                  <a:cubicBezTo>
                    <a:pt x="1693" y="176519"/>
                    <a:pt x="0" y="161044"/>
                    <a:pt x="0" y="140382"/>
                  </a:cubicBezTo>
                  <a:lnTo>
                    <a:pt x="0" y="78786"/>
                  </a:lnTo>
                  <a:cubicBezTo>
                    <a:pt x="0" y="63593"/>
                    <a:pt x="521" y="52198"/>
                    <a:pt x="1562" y="44602"/>
                  </a:cubicBezTo>
                  <a:cubicBezTo>
                    <a:pt x="2604" y="37005"/>
                    <a:pt x="5708" y="29691"/>
                    <a:pt x="10873" y="22659"/>
                  </a:cubicBezTo>
                  <a:cubicBezTo>
                    <a:pt x="16039" y="15627"/>
                    <a:pt x="23201" y="10092"/>
                    <a:pt x="32360" y="6055"/>
                  </a:cubicBezTo>
                  <a:cubicBezTo>
                    <a:pt x="41520" y="2018"/>
                    <a:pt x="52046" y="0"/>
                    <a:pt x="6394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>
            <a:xfrm>
              <a:off x="6766614" y="234659"/>
              <a:ext cx="2012264" cy="1202430"/>
            </a:xfrm>
            <a:prstGeom prst="rect">
              <a:avLst/>
            </a:prstGeom>
          </p:spPr>
        </p:pic>
      </p:grpSp>
      <p:sp>
        <p:nvSpPr>
          <p:cNvPr id="22" name="文本框 21"/>
          <p:cNvSpPr txBox="1"/>
          <p:nvPr/>
        </p:nvSpPr>
        <p:spPr>
          <a:xfrm>
            <a:off x="5112849" y="1994049"/>
            <a:ext cx="2214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第一部分</a:t>
            </a:r>
            <a:endParaRPr lang="zh-CN" altLang="en-US" sz="4000" b="1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5"/>
          <p:cNvSpPr/>
          <p:nvPr/>
        </p:nvSpPr>
        <p:spPr>
          <a:xfrm>
            <a:off x="3334667" y="1458594"/>
            <a:ext cx="1028915" cy="975374"/>
          </a:xfrm>
          <a:custGeom>
            <a:avLst/>
            <a:gdLst>
              <a:gd name="connsiteX0" fmla="*/ 92640 w 338277"/>
              <a:gd name="connsiteY0" fmla="*/ 182562 h 320675"/>
              <a:gd name="connsiteX1" fmla="*/ 120394 w 338277"/>
              <a:gd name="connsiteY1" fmla="*/ 210185 h 320675"/>
              <a:gd name="connsiteX2" fmla="*/ 108499 w 338277"/>
              <a:gd name="connsiteY2" fmla="*/ 291737 h 320675"/>
              <a:gd name="connsiteX3" fmla="*/ 108499 w 338277"/>
              <a:gd name="connsiteY3" fmla="*/ 293052 h 320675"/>
              <a:gd name="connsiteX4" fmla="*/ 121716 w 338277"/>
              <a:gd name="connsiteY4" fmla="*/ 310152 h 320675"/>
              <a:gd name="connsiteX5" fmla="*/ 123038 w 338277"/>
              <a:gd name="connsiteY5" fmla="*/ 310152 h 320675"/>
              <a:gd name="connsiteX6" fmla="*/ 136254 w 338277"/>
              <a:gd name="connsiteY6" fmla="*/ 293052 h 320675"/>
              <a:gd name="connsiteX7" fmla="*/ 136254 w 338277"/>
              <a:gd name="connsiteY7" fmla="*/ 291737 h 320675"/>
              <a:gd name="connsiteX8" fmla="*/ 124359 w 338277"/>
              <a:gd name="connsiteY8" fmla="*/ 210185 h 320675"/>
              <a:gd name="connsiteX9" fmla="*/ 152114 w 338277"/>
              <a:gd name="connsiteY9" fmla="*/ 182562 h 320675"/>
              <a:gd name="connsiteX10" fmla="*/ 170617 w 338277"/>
              <a:gd name="connsiteY10" fmla="*/ 197031 h 320675"/>
              <a:gd name="connsiteX11" fmla="*/ 206302 w 338277"/>
              <a:gd name="connsiteY11" fmla="*/ 214131 h 320675"/>
              <a:gd name="connsiteX12" fmla="*/ 220840 w 338277"/>
              <a:gd name="connsiteY12" fmla="*/ 225969 h 320675"/>
              <a:gd name="connsiteX13" fmla="*/ 238021 w 338277"/>
              <a:gd name="connsiteY13" fmla="*/ 320675 h 320675"/>
              <a:gd name="connsiteX14" fmla="*/ 6732 w 338277"/>
              <a:gd name="connsiteY14" fmla="*/ 320675 h 320675"/>
              <a:gd name="connsiteX15" fmla="*/ 25235 w 338277"/>
              <a:gd name="connsiteY15" fmla="*/ 225969 h 320675"/>
              <a:gd name="connsiteX16" fmla="*/ 38451 w 338277"/>
              <a:gd name="connsiteY16" fmla="*/ 214131 h 320675"/>
              <a:gd name="connsiteX17" fmla="*/ 75458 w 338277"/>
              <a:gd name="connsiteY17" fmla="*/ 197031 h 320675"/>
              <a:gd name="connsiteX18" fmla="*/ 92640 w 338277"/>
              <a:gd name="connsiteY18" fmla="*/ 182562 h 320675"/>
              <a:gd name="connsiteX19" fmla="*/ 97227 w 338277"/>
              <a:gd name="connsiteY19" fmla="*/ 88086 h 320675"/>
              <a:gd name="connsiteX20" fmla="*/ 72132 w 338277"/>
              <a:gd name="connsiteY20" fmla="*/ 110909 h 320675"/>
              <a:gd name="connsiteX21" fmla="*/ 122655 w 338277"/>
              <a:gd name="connsiteY21" fmla="*/ 176212 h 320675"/>
              <a:gd name="connsiteX22" fmla="*/ 173177 w 338277"/>
              <a:gd name="connsiteY22" fmla="*/ 110909 h 320675"/>
              <a:gd name="connsiteX23" fmla="*/ 109359 w 338277"/>
              <a:gd name="connsiteY23" fmla="*/ 112242 h 320675"/>
              <a:gd name="connsiteX24" fmla="*/ 97227 w 338277"/>
              <a:gd name="connsiteY24" fmla="*/ 88086 h 320675"/>
              <a:gd name="connsiteX25" fmla="*/ 123036 w 338277"/>
              <a:gd name="connsiteY25" fmla="*/ 31750 h 320675"/>
              <a:gd name="connsiteX26" fmla="*/ 189051 w 338277"/>
              <a:gd name="connsiteY26" fmla="*/ 96573 h 320675"/>
              <a:gd name="connsiteX27" fmla="*/ 123036 w 338277"/>
              <a:gd name="connsiteY27" fmla="*/ 190500 h 320675"/>
              <a:gd name="connsiteX28" fmla="*/ 57021 w 338277"/>
              <a:gd name="connsiteY28" fmla="*/ 96573 h 320675"/>
              <a:gd name="connsiteX29" fmla="*/ 123036 w 338277"/>
              <a:gd name="connsiteY29" fmla="*/ 31750 h 320675"/>
              <a:gd name="connsiteX30" fmla="*/ 266709 w 338277"/>
              <a:gd name="connsiteY30" fmla="*/ 15875 h 320675"/>
              <a:gd name="connsiteX31" fmla="*/ 225602 w 338277"/>
              <a:gd name="connsiteY31" fmla="*/ 27713 h 320675"/>
              <a:gd name="connsiteX32" fmla="*/ 209689 w 338277"/>
              <a:gd name="connsiteY32" fmla="*/ 55336 h 320675"/>
              <a:gd name="connsiteX33" fmla="*/ 221624 w 338277"/>
              <a:gd name="connsiteY33" fmla="*/ 79012 h 320675"/>
              <a:gd name="connsiteX34" fmla="*/ 225602 w 338277"/>
              <a:gd name="connsiteY34" fmla="*/ 82958 h 320675"/>
              <a:gd name="connsiteX35" fmla="*/ 225602 w 338277"/>
              <a:gd name="connsiteY35" fmla="*/ 107950 h 320675"/>
              <a:gd name="connsiteX36" fmla="*/ 244166 w 338277"/>
              <a:gd name="connsiteY36" fmla="*/ 96112 h 320675"/>
              <a:gd name="connsiteX37" fmla="*/ 248144 w 338277"/>
              <a:gd name="connsiteY37" fmla="*/ 93481 h 320675"/>
              <a:gd name="connsiteX38" fmla="*/ 254774 w 338277"/>
              <a:gd name="connsiteY38" fmla="*/ 93481 h 320675"/>
              <a:gd name="connsiteX39" fmla="*/ 266709 w 338277"/>
              <a:gd name="connsiteY39" fmla="*/ 94796 h 320675"/>
              <a:gd name="connsiteX40" fmla="*/ 307816 w 338277"/>
              <a:gd name="connsiteY40" fmla="*/ 82958 h 320675"/>
              <a:gd name="connsiteX41" fmla="*/ 322402 w 338277"/>
              <a:gd name="connsiteY41" fmla="*/ 55336 h 320675"/>
              <a:gd name="connsiteX42" fmla="*/ 307816 w 338277"/>
              <a:gd name="connsiteY42" fmla="*/ 27713 h 320675"/>
              <a:gd name="connsiteX43" fmla="*/ 266709 w 338277"/>
              <a:gd name="connsiteY43" fmla="*/ 15875 h 320675"/>
              <a:gd name="connsiteX44" fmla="*/ 266708 w 338277"/>
              <a:gd name="connsiteY44" fmla="*/ 0 h 320675"/>
              <a:gd name="connsiteX45" fmla="*/ 317072 w 338277"/>
              <a:gd name="connsiteY45" fmla="*/ 15621 h 320675"/>
              <a:gd name="connsiteX46" fmla="*/ 338277 w 338277"/>
              <a:gd name="connsiteY46" fmla="*/ 54673 h 320675"/>
              <a:gd name="connsiteX47" fmla="*/ 317072 w 338277"/>
              <a:gd name="connsiteY47" fmla="*/ 93726 h 320675"/>
              <a:gd name="connsiteX48" fmla="*/ 266708 w 338277"/>
              <a:gd name="connsiteY48" fmla="*/ 109347 h 320675"/>
              <a:gd name="connsiteX49" fmla="*/ 252130 w 338277"/>
              <a:gd name="connsiteY49" fmla="*/ 108045 h 320675"/>
              <a:gd name="connsiteX50" fmla="*/ 217671 w 338277"/>
              <a:gd name="connsiteY50" fmla="*/ 130175 h 320675"/>
              <a:gd name="connsiteX51" fmla="*/ 215020 w 338277"/>
              <a:gd name="connsiteY51" fmla="*/ 130175 h 320675"/>
              <a:gd name="connsiteX52" fmla="*/ 212369 w 338277"/>
              <a:gd name="connsiteY52" fmla="*/ 130175 h 320675"/>
              <a:gd name="connsiteX53" fmla="*/ 211044 w 338277"/>
              <a:gd name="connsiteY53" fmla="*/ 126270 h 320675"/>
              <a:gd name="connsiteX54" fmla="*/ 211044 w 338277"/>
              <a:gd name="connsiteY54" fmla="*/ 88519 h 320675"/>
              <a:gd name="connsiteX55" fmla="*/ 193814 w 338277"/>
              <a:gd name="connsiteY55" fmla="*/ 54673 h 320675"/>
              <a:gd name="connsiteX56" fmla="*/ 216345 w 338277"/>
              <a:gd name="connsiteY56" fmla="*/ 15621 h 320675"/>
              <a:gd name="connsiteX57" fmla="*/ 266708 w 338277"/>
              <a:gd name="connsiteY57" fmla="*/ 0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38277" h="320675">
                <a:moveTo>
                  <a:pt x="92640" y="182562"/>
                </a:moveTo>
                <a:cubicBezTo>
                  <a:pt x="92640" y="182562"/>
                  <a:pt x="92640" y="182562"/>
                  <a:pt x="120394" y="210185"/>
                </a:cubicBezTo>
                <a:cubicBezTo>
                  <a:pt x="120394" y="210185"/>
                  <a:pt x="120394" y="210185"/>
                  <a:pt x="108499" y="291737"/>
                </a:cubicBezTo>
                <a:cubicBezTo>
                  <a:pt x="108499" y="291737"/>
                  <a:pt x="108499" y="293052"/>
                  <a:pt x="108499" y="293052"/>
                </a:cubicBezTo>
                <a:cubicBezTo>
                  <a:pt x="108499" y="293052"/>
                  <a:pt x="108499" y="293052"/>
                  <a:pt x="121716" y="310152"/>
                </a:cubicBezTo>
                <a:cubicBezTo>
                  <a:pt x="121716" y="310152"/>
                  <a:pt x="121716" y="310152"/>
                  <a:pt x="123038" y="310152"/>
                </a:cubicBezTo>
                <a:cubicBezTo>
                  <a:pt x="123038" y="310152"/>
                  <a:pt x="123038" y="310152"/>
                  <a:pt x="136254" y="293052"/>
                </a:cubicBezTo>
                <a:cubicBezTo>
                  <a:pt x="136254" y="293052"/>
                  <a:pt x="136254" y="291737"/>
                  <a:pt x="136254" y="291737"/>
                </a:cubicBezTo>
                <a:cubicBezTo>
                  <a:pt x="136254" y="291737"/>
                  <a:pt x="136254" y="291737"/>
                  <a:pt x="124359" y="210185"/>
                </a:cubicBezTo>
                <a:cubicBezTo>
                  <a:pt x="124359" y="210185"/>
                  <a:pt x="124359" y="210185"/>
                  <a:pt x="152114" y="182562"/>
                </a:cubicBezTo>
                <a:cubicBezTo>
                  <a:pt x="152114" y="182562"/>
                  <a:pt x="152114" y="182562"/>
                  <a:pt x="170617" y="197031"/>
                </a:cubicBezTo>
                <a:cubicBezTo>
                  <a:pt x="170617" y="197031"/>
                  <a:pt x="170617" y="197031"/>
                  <a:pt x="206302" y="214131"/>
                </a:cubicBezTo>
                <a:cubicBezTo>
                  <a:pt x="212910" y="216761"/>
                  <a:pt x="218196" y="219392"/>
                  <a:pt x="220840" y="225969"/>
                </a:cubicBezTo>
                <a:cubicBezTo>
                  <a:pt x="220840" y="225969"/>
                  <a:pt x="260489" y="320675"/>
                  <a:pt x="238021" y="320675"/>
                </a:cubicBezTo>
                <a:cubicBezTo>
                  <a:pt x="238021" y="320675"/>
                  <a:pt x="238021" y="320675"/>
                  <a:pt x="6732" y="320675"/>
                </a:cubicBezTo>
                <a:cubicBezTo>
                  <a:pt x="-15736" y="320675"/>
                  <a:pt x="25235" y="225969"/>
                  <a:pt x="25235" y="225969"/>
                </a:cubicBezTo>
                <a:cubicBezTo>
                  <a:pt x="27878" y="219392"/>
                  <a:pt x="33165" y="216761"/>
                  <a:pt x="38451" y="214131"/>
                </a:cubicBezTo>
                <a:cubicBezTo>
                  <a:pt x="38451" y="214131"/>
                  <a:pt x="38451" y="214131"/>
                  <a:pt x="75458" y="197031"/>
                </a:cubicBezTo>
                <a:cubicBezTo>
                  <a:pt x="75458" y="197031"/>
                  <a:pt x="75458" y="197031"/>
                  <a:pt x="92640" y="182562"/>
                </a:cubicBezTo>
                <a:close/>
                <a:moveTo>
                  <a:pt x="97227" y="88086"/>
                </a:moveTo>
                <a:cubicBezTo>
                  <a:pt x="84431" y="86920"/>
                  <a:pt x="69473" y="93584"/>
                  <a:pt x="72132" y="110909"/>
                </a:cubicBezTo>
                <a:cubicBezTo>
                  <a:pt x="76121" y="144227"/>
                  <a:pt x="94735" y="176212"/>
                  <a:pt x="122655" y="176212"/>
                </a:cubicBezTo>
                <a:cubicBezTo>
                  <a:pt x="147916" y="176212"/>
                  <a:pt x="171848" y="137563"/>
                  <a:pt x="173177" y="110909"/>
                </a:cubicBezTo>
                <a:cubicBezTo>
                  <a:pt x="173177" y="68262"/>
                  <a:pt x="142598" y="116240"/>
                  <a:pt x="109359" y="112242"/>
                </a:cubicBezTo>
                <a:cubicBezTo>
                  <a:pt x="120661" y="98248"/>
                  <a:pt x="110024" y="89252"/>
                  <a:pt x="97227" y="88086"/>
                </a:cubicBezTo>
                <a:close/>
                <a:moveTo>
                  <a:pt x="123036" y="31750"/>
                </a:moveTo>
                <a:cubicBezTo>
                  <a:pt x="169247" y="31750"/>
                  <a:pt x="189051" y="55562"/>
                  <a:pt x="189051" y="96573"/>
                </a:cubicBezTo>
                <a:cubicBezTo>
                  <a:pt x="187731" y="154781"/>
                  <a:pt x="150763" y="190500"/>
                  <a:pt x="123036" y="190500"/>
                </a:cubicBezTo>
                <a:cubicBezTo>
                  <a:pt x="90029" y="190500"/>
                  <a:pt x="57021" y="154781"/>
                  <a:pt x="57021" y="96573"/>
                </a:cubicBezTo>
                <a:cubicBezTo>
                  <a:pt x="55701" y="55562"/>
                  <a:pt x="75506" y="31750"/>
                  <a:pt x="123036" y="31750"/>
                </a:cubicBezTo>
                <a:close/>
                <a:moveTo>
                  <a:pt x="266709" y="15875"/>
                </a:moveTo>
                <a:cubicBezTo>
                  <a:pt x="250796" y="15875"/>
                  <a:pt x="236210" y="19821"/>
                  <a:pt x="225602" y="27713"/>
                </a:cubicBezTo>
                <a:cubicBezTo>
                  <a:pt x="214993" y="35605"/>
                  <a:pt x="209689" y="44813"/>
                  <a:pt x="209689" y="55336"/>
                </a:cubicBezTo>
                <a:cubicBezTo>
                  <a:pt x="209689" y="63228"/>
                  <a:pt x="213667" y="72435"/>
                  <a:pt x="221624" y="79012"/>
                </a:cubicBezTo>
                <a:cubicBezTo>
                  <a:pt x="221624" y="79012"/>
                  <a:pt x="221624" y="79012"/>
                  <a:pt x="225602" y="82958"/>
                </a:cubicBezTo>
                <a:cubicBezTo>
                  <a:pt x="225602" y="82958"/>
                  <a:pt x="225602" y="82958"/>
                  <a:pt x="225602" y="107950"/>
                </a:cubicBezTo>
                <a:cubicBezTo>
                  <a:pt x="225602" y="107950"/>
                  <a:pt x="225602" y="107950"/>
                  <a:pt x="244166" y="96112"/>
                </a:cubicBezTo>
                <a:cubicBezTo>
                  <a:pt x="244166" y="96112"/>
                  <a:pt x="244166" y="96112"/>
                  <a:pt x="248144" y="93481"/>
                </a:cubicBezTo>
                <a:cubicBezTo>
                  <a:pt x="248144" y="93481"/>
                  <a:pt x="248144" y="93481"/>
                  <a:pt x="254774" y="93481"/>
                </a:cubicBezTo>
                <a:cubicBezTo>
                  <a:pt x="258753" y="94796"/>
                  <a:pt x="262731" y="94796"/>
                  <a:pt x="266709" y="94796"/>
                </a:cubicBezTo>
                <a:cubicBezTo>
                  <a:pt x="282621" y="94796"/>
                  <a:pt x="297208" y="90850"/>
                  <a:pt x="307816" y="82958"/>
                </a:cubicBezTo>
                <a:cubicBezTo>
                  <a:pt x="317098" y="75066"/>
                  <a:pt x="322402" y="65859"/>
                  <a:pt x="322402" y="55336"/>
                </a:cubicBezTo>
                <a:cubicBezTo>
                  <a:pt x="322402" y="44813"/>
                  <a:pt x="317098" y="35605"/>
                  <a:pt x="307816" y="27713"/>
                </a:cubicBezTo>
                <a:cubicBezTo>
                  <a:pt x="297208" y="19821"/>
                  <a:pt x="282621" y="15875"/>
                  <a:pt x="266709" y="15875"/>
                </a:cubicBezTo>
                <a:close/>
                <a:moveTo>
                  <a:pt x="266708" y="0"/>
                </a:moveTo>
                <a:cubicBezTo>
                  <a:pt x="285263" y="0"/>
                  <a:pt x="303818" y="5207"/>
                  <a:pt x="317072" y="15621"/>
                </a:cubicBezTo>
                <a:cubicBezTo>
                  <a:pt x="330325" y="26035"/>
                  <a:pt x="338277" y="40354"/>
                  <a:pt x="338277" y="54673"/>
                </a:cubicBezTo>
                <a:cubicBezTo>
                  <a:pt x="338277" y="68993"/>
                  <a:pt x="330325" y="83312"/>
                  <a:pt x="317072" y="93726"/>
                </a:cubicBezTo>
                <a:cubicBezTo>
                  <a:pt x="303818" y="104140"/>
                  <a:pt x="285263" y="109347"/>
                  <a:pt x="266708" y="109347"/>
                </a:cubicBezTo>
                <a:cubicBezTo>
                  <a:pt x="261407" y="109347"/>
                  <a:pt x="256106" y="108045"/>
                  <a:pt x="252130" y="108045"/>
                </a:cubicBezTo>
                <a:cubicBezTo>
                  <a:pt x="252130" y="108045"/>
                  <a:pt x="252130" y="108045"/>
                  <a:pt x="217671" y="130175"/>
                </a:cubicBezTo>
                <a:cubicBezTo>
                  <a:pt x="216345" y="130175"/>
                  <a:pt x="215020" y="130175"/>
                  <a:pt x="215020" y="130175"/>
                </a:cubicBezTo>
                <a:cubicBezTo>
                  <a:pt x="213694" y="130175"/>
                  <a:pt x="213694" y="130175"/>
                  <a:pt x="212369" y="130175"/>
                </a:cubicBezTo>
                <a:cubicBezTo>
                  <a:pt x="211044" y="128873"/>
                  <a:pt x="211044" y="127572"/>
                  <a:pt x="211044" y="126270"/>
                </a:cubicBezTo>
                <a:cubicBezTo>
                  <a:pt x="211044" y="126270"/>
                  <a:pt x="211044" y="126270"/>
                  <a:pt x="211044" y="88519"/>
                </a:cubicBezTo>
                <a:cubicBezTo>
                  <a:pt x="200441" y="79407"/>
                  <a:pt x="193814" y="67691"/>
                  <a:pt x="193814" y="54673"/>
                </a:cubicBezTo>
                <a:cubicBezTo>
                  <a:pt x="193814" y="40354"/>
                  <a:pt x="201766" y="26035"/>
                  <a:pt x="216345" y="15621"/>
                </a:cubicBezTo>
                <a:cubicBezTo>
                  <a:pt x="229599" y="5207"/>
                  <a:pt x="246828" y="0"/>
                  <a:pt x="266708" y="0"/>
                </a:cubicBezTo>
                <a:close/>
              </a:path>
            </a:pathLst>
          </a:custGeom>
          <a:solidFill>
            <a:srgbClr val="B4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942455" y="2576147"/>
            <a:ext cx="2071232" cy="28776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矩形 5"/>
          <p:cNvSpPr/>
          <p:nvPr/>
        </p:nvSpPr>
        <p:spPr>
          <a:xfrm>
            <a:off x="4392830" y="2765144"/>
            <a:ext cx="6606980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党员在人民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群众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中应该产生的影响，即在生产、工作、学习和一切社会活动中，通过自己的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骨干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带头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桥梁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作用，影响和带动周围的群众共同实现党的纲领和路线的行动。</a:t>
            </a:r>
            <a:endParaRPr lang="zh-CN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116951" y="4349959"/>
            <a:ext cx="333764" cy="329304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4450838" y="4986862"/>
            <a:ext cx="6760648" cy="540754"/>
            <a:chOff x="4735318" y="5071952"/>
            <a:chExt cx="6760648" cy="540754"/>
          </a:xfrm>
        </p:grpSpPr>
        <p:sp>
          <p:nvSpPr>
            <p:cNvPr id="10" name="L 形 9"/>
            <p:cNvSpPr/>
            <p:nvPr/>
          </p:nvSpPr>
          <p:spPr>
            <a:xfrm>
              <a:off x="4735318" y="5071952"/>
              <a:ext cx="4065782" cy="467115"/>
            </a:xfrm>
            <a:prstGeom prst="corner">
              <a:avLst>
                <a:gd name="adj1" fmla="val 7476"/>
                <a:gd name="adj2" fmla="val 7583"/>
              </a:avLst>
            </a:prstGeom>
            <a:solidFill>
              <a:srgbClr val="B4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8813800" y="5384800"/>
              <a:ext cx="2682166" cy="22790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3873500" y="1783715"/>
            <a:ext cx="73952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gradFill>
                  <a:gsLst>
                    <a:gs pos="40000">
                      <a:srgbClr val="FF0000"/>
                    </a:gs>
                    <a:gs pos="0">
                      <a:srgbClr val="FF3300"/>
                    </a:gs>
                    <a:gs pos="85000">
                      <a:srgbClr val="740000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党员的先锋模范作用的定义</a:t>
            </a:r>
            <a:endParaRPr lang="zh-CN" altLang="en-US" sz="3200" b="1" dirty="0">
              <a:gradFill>
                <a:gsLst>
                  <a:gs pos="40000">
                    <a:srgbClr val="FF0000"/>
                  </a:gs>
                  <a:gs pos="0">
                    <a:srgbClr val="FF3300"/>
                  </a:gs>
                  <a:gs pos="85000">
                    <a:srgbClr val="740000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4"/>
          <p:cNvSpPr/>
          <p:nvPr/>
        </p:nvSpPr>
        <p:spPr>
          <a:xfrm>
            <a:off x="301384" y="1164462"/>
            <a:ext cx="560832" cy="560832"/>
          </a:xfrm>
          <a:prstGeom prst="ellipse">
            <a:avLst/>
          </a:prstGeom>
          <a:solidFill>
            <a:srgbClr val="C8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19416" y="1164462"/>
            <a:ext cx="2731135" cy="560705"/>
          </a:xfrm>
          <a:prstGeom prst="rect">
            <a:avLst/>
          </a:prstGeom>
          <a:solidFill>
            <a:srgbClr val="C8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zh-CN" altLang="en-US" sz="28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带头作用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DF8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>
            <a:off x="862216" y="1444878"/>
            <a:ext cx="457200" cy="0"/>
          </a:xfrm>
          <a:prstGeom prst="straightConnector1">
            <a:avLst/>
          </a:prstGeom>
          <a:noFill/>
          <a:ln w="6350" cap="flat" cmpd="sng" algn="ctr">
            <a:solidFill>
              <a:srgbClr val="FF95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" name="矩形 1"/>
          <p:cNvSpPr/>
          <p:nvPr/>
        </p:nvSpPr>
        <p:spPr>
          <a:xfrm>
            <a:off x="381851" y="1733700"/>
            <a:ext cx="11098771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400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lang="zh-CN" altLang="en-US" sz="2000" b="1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共产党员首先是应处处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以身作则</a:t>
            </a:r>
            <a:r>
              <a:rPr lang="zh-CN" altLang="en-US" sz="2000" b="1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，在各项工作和活动中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走在</a:t>
            </a:r>
            <a:r>
              <a:rPr lang="zh-CN" altLang="en-US" sz="2000" b="1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群众的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前面</a:t>
            </a:r>
            <a:r>
              <a:rPr lang="zh-CN" altLang="en-US" sz="2000" b="1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，处处给群众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做出表率</a:t>
            </a:r>
            <a:r>
              <a:rPr lang="zh-CN" altLang="en-US" sz="2000" b="1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，成为群众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学习的榜样</a:t>
            </a:r>
            <a:r>
              <a:rPr lang="zh-CN" altLang="en-US" sz="2000" b="1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，影响和带动人民</a:t>
            </a:r>
            <a:r>
              <a:rPr lang="zh-CN" altLang="en-US" sz="2000" b="1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群众为实现党的目标和任务而共同奋斗。</a:t>
            </a:r>
            <a:endParaRPr lang="zh-CN" altLang="zh-CN" sz="2000" b="1" kern="100" dirty="0">
              <a:solidFill>
                <a:srgbClr val="5028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 rot="5400000">
            <a:off x="8856980" y="4337050"/>
            <a:ext cx="3914140" cy="560705"/>
          </a:xfrm>
          <a:prstGeom prst="rect">
            <a:avLst/>
          </a:prstGeom>
          <a:solidFill>
            <a:srgbClr val="C8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zh-CN" altLang="en-US"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FDF8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266045" y="2794909"/>
            <a:ext cx="828675" cy="43014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l"/>
            <a:r>
              <a:rPr lang="zh-CN" altLang="en-US"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党员干部的好榜样</a:t>
            </a:r>
            <a:r>
              <a:rPr lang="en-US" altLang="zh-CN"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焦裕禄</a:t>
            </a:r>
            <a:endParaRPr lang="zh-CN" altLang="en-US" sz="2400" b="1" kern="100" dirty="0">
              <a:solidFill>
                <a:srgbClr val="FFFDF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/>
            <a:r>
              <a:rPr lang="zh-CN" altLang="en-US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dirty="0">
              <a:solidFill>
                <a:srgbClr val="36040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6650022" y="2659986"/>
            <a:ext cx="3061684" cy="3903647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790" y="2660015"/>
            <a:ext cx="4454525" cy="3918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49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 bldLvl="0" animBg="1"/>
      <p:bldP spid="2" grpId="0"/>
      <p:bldP spid="1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>
            <a:off x="447434" y="1006379"/>
            <a:ext cx="560832" cy="560832"/>
          </a:xfrm>
          <a:prstGeom prst="ellipse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altLang="zh-CN" sz="3200" b="1" kern="0" dirty="0">
                <a:solidFill>
                  <a:prstClr val="white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en-US" sz="3200" b="1" kern="0" dirty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>
            <a:off x="1008266" y="1286795"/>
            <a:ext cx="457200" cy="0"/>
          </a:xfrm>
          <a:prstGeom prst="straightConnector1">
            <a:avLst/>
          </a:prstGeom>
          <a:noFill/>
          <a:ln w="6350" cap="flat" cmpd="sng" algn="ctr">
            <a:solidFill>
              <a:srgbClr val="FF95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1" name="矩形 10"/>
          <p:cNvSpPr/>
          <p:nvPr/>
        </p:nvSpPr>
        <p:spPr>
          <a:xfrm>
            <a:off x="1522730" y="1006475"/>
            <a:ext cx="2873375" cy="560705"/>
          </a:xfrm>
          <a:prstGeom prst="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zh-CN" altLang="en-US" sz="28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骨干作用</a:t>
            </a:r>
            <a:endParaRPr lang="zh-CN" altLang="en-US" sz="2800" b="1" kern="100" dirty="0">
              <a:solidFill>
                <a:srgbClr val="FFFDF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96290" y="1812290"/>
            <a:ext cx="722376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sz="2000" b="1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共产党员在各项工作中应当成为群众的</a:t>
            </a:r>
            <a:r>
              <a:rPr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核心</a:t>
            </a:r>
            <a:r>
              <a:rPr sz="2000" b="1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中坚分子</a:t>
            </a:r>
            <a:r>
              <a:rPr sz="2000" b="1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sz="2000" b="1" kern="100" dirty="0">
              <a:solidFill>
                <a:srgbClr val="5028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/>
            <a:endParaRPr kern="100" dirty="0">
              <a:solidFill>
                <a:srgbClr val="5028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just"/>
            <a:r>
              <a:rPr lang="en-US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endParaRPr kern="100" dirty="0">
              <a:solidFill>
                <a:srgbClr val="5028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49644" y="212259"/>
            <a:ext cx="2834922" cy="679741"/>
            <a:chOff x="6766614" y="234659"/>
            <a:chExt cx="5014844" cy="1202430"/>
          </a:xfrm>
        </p:grpSpPr>
        <p:sp>
          <p:nvSpPr>
            <p:cNvPr id="16" name="任意多边形 15"/>
            <p:cNvSpPr/>
            <p:nvPr/>
          </p:nvSpPr>
          <p:spPr>
            <a:xfrm>
              <a:off x="8998210" y="428949"/>
              <a:ext cx="2769264" cy="549901"/>
            </a:xfrm>
            <a:custGeom>
              <a:avLst/>
              <a:gdLst/>
              <a:ahLst/>
              <a:cxnLst/>
              <a:rect l="l" t="t" r="r" b="b"/>
              <a:pathLst>
                <a:path w="2769264" h="549901">
                  <a:moveTo>
                    <a:pt x="1278713" y="374284"/>
                  </a:moveTo>
                  <a:lnTo>
                    <a:pt x="1332496" y="430811"/>
                  </a:lnTo>
                  <a:cubicBezTo>
                    <a:pt x="1267371" y="473618"/>
                    <a:pt x="1204259" y="512034"/>
                    <a:pt x="1143158" y="546060"/>
                  </a:cubicBezTo>
                  <a:cubicBezTo>
                    <a:pt x="1129987" y="524839"/>
                    <a:pt x="1114987" y="503070"/>
                    <a:pt x="1098157" y="480752"/>
                  </a:cubicBezTo>
                  <a:cubicBezTo>
                    <a:pt x="1155964" y="453312"/>
                    <a:pt x="1216149" y="417823"/>
                    <a:pt x="1278713" y="374284"/>
                  </a:cubicBezTo>
                  <a:close/>
                  <a:moveTo>
                    <a:pt x="1457623" y="370991"/>
                  </a:moveTo>
                  <a:cubicBezTo>
                    <a:pt x="1526041" y="408676"/>
                    <a:pt x="1587872" y="444531"/>
                    <a:pt x="1643119" y="478557"/>
                  </a:cubicBezTo>
                  <a:lnTo>
                    <a:pt x="1592629" y="543316"/>
                  </a:lnTo>
                  <a:cubicBezTo>
                    <a:pt x="1543968" y="508924"/>
                    <a:pt x="1483966" y="469959"/>
                    <a:pt x="1412621" y="426421"/>
                  </a:cubicBezTo>
                  <a:close/>
                  <a:moveTo>
                    <a:pt x="838024" y="291415"/>
                  </a:moveTo>
                  <a:lnTo>
                    <a:pt x="838024" y="360015"/>
                  </a:lnTo>
                  <a:lnTo>
                    <a:pt x="891806" y="360015"/>
                  </a:lnTo>
                  <a:cubicBezTo>
                    <a:pt x="877355" y="343551"/>
                    <a:pt x="864549" y="329831"/>
                    <a:pt x="853390" y="318855"/>
                  </a:cubicBezTo>
                  <a:lnTo>
                    <a:pt x="885221" y="291415"/>
                  </a:lnTo>
                  <a:close/>
                  <a:moveTo>
                    <a:pt x="2393882" y="261231"/>
                  </a:moveTo>
                  <a:lnTo>
                    <a:pt x="2393882" y="325989"/>
                  </a:lnTo>
                  <a:lnTo>
                    <a:pt x="2594196" y="325989"/>
                  </a:lnTo>
                  <a:lnTo>
                    <a:pt x="2594196" y="261231"/>
                  </a:lnTo>
                  <a:close/>
                  <a:moveTo>
                    <a:pt x="2319245" y="199765"/>
                  </a:moveTo>
                  <a:lnTo>
                    <a:pt x="2669382" y="199765"/>
                  </a:lnTo>
                  <a:lnTo>
                    <a:pt x="2669382" y="387455"/>
                  </a:lnTo>
                  <a:lnTo>
                    <a:pt x="2592549" y="387455"/>
                  </a:lnTo>
                  <a:lnTo>
                    <a:pt x="2592549" y="447275"/>
                  </a:lnTo>
                  <a:cubicBezTo>
                    <a:pt x="2592549" y="463373"/>
                    <a:pt x="2600964" y="471422"/>
                    <a:pt x="2617794" y="471422"/>
                  </a:cubicBezTo>
                  <a:lnTo>
                    <a:pt x="2662247" y="471422"/>
                  </a:lnTo>
                  <a:cubicBezTo>
                    <a:pt x="2679443" y="471422"/>
                    <a:pt x="2690236" y="460446"/>
                    <a:pt x="2694626" y="438494"/>
                  </a:cubicBezTo>
                  <a:cubicBezTo>
                    <a:pt x="2697554" y="422396"/>
                    <a:pt x="2700663" y="403737"/>
                    <a:pt x="2703956" y="382516"/>
                  </a:cubicBezTo>
                  <a:cubicBezTo>
                    <a:pt x="2725908" y="391663"/>
                    <a:pt x="2747677" y="399895"/>
                    <a:pt x="2769264" y="407212"/>
                  </a:cubicBezTo>
                  <a:cubicBezTo>
                    <a:pt x="2766337" y="425140"/>
                    <a:pt x="2762678" y="442885"/>
                    <a:pt x="2758288" y="460446"/>
                  </a:cubicBezTo>
                  <a:cubicBezTo>
                    <a:pt x="2746580" y="509473"/>
                    <a:pt x="2720604" y="533986"/>
                    <a:pt x="2680358" y="533986"/>
                  </a:cubicBezTo>
                  <a:lnTo>
                    <a:pt x="2587610" y="533986"/>
                  </a:lnTo>
                  <a:cubicBezTo>
                    <a:pt x="2541144" y="533986"/>
                    <a:pt x="2517912" y="512949"/>
                    <a:pt x="2517912" y="470874"/>
                  </a:cubicBezTo>
                  <a:lnTo>
                    <a:pt x="2517912" y="387455"/>
                  </a:lnTo>
                  <a:lnTo>
                    <a:pt x="2466873" y="387455"/>
                  </a:lnTo>
                  <a:cubicBezTo>
                    <a:pt x="2443091" y="480386"/>
                    <a:pt x="2375223" y="534535"/>
                    <a:pt x="2263267" y="549901"/>
                  </a:cubicBezTo>
                  <a:cubicBezTo>
                    <a:pt x="2252657" y="523925"/>
                    <a:pt x="2241680" y="500509"/>
                    <a:pt x="2230339" y="479654"/>
                  </a:cubicBezTo>
                  <a:cubicBezTo>
                    <a:pt x="2319977" y="467581"/>
                    <a:pt x="2373760" y="436848"/>
                    <a:pt x="2391687" y="387455"/>
                  </a:cubicBezTo>
                  <a:lnTo>
                    <a:pt x="2319245" y="387455"/>
                  </a:lnTo>
                  <a:close/>
                  <a:moveTo>
                    <a:pt x="288122" y="175068"/>
                  </a:moveTo>
                  <a:lnTo>
                    <a:pt x="288122" y="293610"/>
                  </a:lnTo>
                  <a:lnTo>
                    <a:pt x="411603" y="293610"/>
                  </a:lnTo>
                  <a:lnTo>
                    <a:pt x="411603" y="175068"/>
                  </a:lnTo>
                  <a:close/>
                  <a:moveTo>
                    <a:pt x="81223" y="175068"/>
                  </a:moveTo>
                  <a:lnTo>
                    <a:pt x="81223" y="293610"/>
                  </a:lnTo>
                  <a:lnTo>
                    <a:pt x="204704" y="293610"/>
                  </a:lnTo>
                  <a:lnTo>
                    <a:pt x="204704" y="175068"/>
                  </a:lnTo>
                  <a:close/>
                  <a:moveTo>
                    <a:pt x="1301763" y="170129"/>
                  </a:moveTo>
                  <a:lnTo>
                    <a:pt x="1301763" y="293061"/>
                  </a:lnTo>
                  <a:lnTo>
                    <a:pt x="1440061" y="293061"/>
                  </a:lnTo>
                  <a:lnTo>
                    <a:pt x="1440061" y="170129"/>
                  </a:lnTo>
                  <a:close/>
                  <a:moveTo>
                    <a:pt x="1836846" y="130615"/>
                  </a:moveTo>
                  <a:lnTo>
                    <a:pt x="1904898" y="211289"/>
                  </a:lnTo>
                  <a:lnTo>
                    <a:pt x="1877458" y="228302"/>
                  </a:lnTo>
                  <a:lnTo>
                    <a:pt x="1968834" y="228302"/>
                  </a:lnTo>
                  <a:cubicBezTo>
                    <a:pt x="1990237" y="198850"/>
                    <a:pt x="2012464" y="166288"/>
                    <a:pt x="2035513" y="130615"/>
                  </a:cubicBezTo>
                  <a:close/>
                  <a:moveTo>
                    <a:pt x="658016" y="124030"/>
                  </a:moveTo>
                  <a:lnTo>
                    <a:pt x="957114" y="124030"/>
                  </a:lnTo>
                  <a:lnTo>
                    <a:pt x="957114" y="188240"/>
                  </a:lnTo>
                  <a:lnTo>
                    <a:pt x="838024" y="188240"/>
                  </a:lnTo>
                  <a:lnTo>
                    <a:pt x="838024" y="227205"/>
                  </a:lnTo>
                  <a:lnTo>
                    <a:pt x="949431" y="227205"/>
                  </a:lnTo>
                  <a:lnTo>
                    <a:pt x="949431" y="291415"/>
                  </a:lnTo>
                  <a:lnTo>
                    <a:pt x="908545" y="291415"/>
                  </a:lnTo>
                  <a:cubicBezTo>
                    <a:pt x="923728" y="304586"/>
                    <a:pt x="939004" y="318672"/>
                    <a:pt x="954370" y="333673"/>
                  </a:cubicBezTo>
                  <a:lnTo>
                    <a:pt x="925284" y="360015"/>
                  </a:lnTo>
                  <a:lnTo>
                    <a:pt x="962602" y="360015"/>
                  </a:lnTo>
                  <a:lnTo>
                    <a:pt x="962602" y="424225"/>
                  </a:lnTo>
                  <a:lnTo>
                    <a:pt x="652528" y="424225"/>
                  </a:lnTo>
                  <a:lnTo>
                    <a:pt x="652528" y="360015"/>
                  </a:lnTo>
                  <a:lnTo>
                    <a:pt x="764484" y="360015"/>
                  </a:lnTo>
                  <a:lnTo>
                    <a:pt x="764484" y="291415"/>
                  </a:lnTo>
                  <a:lnTo>
                    <a:pt x="666797" y="291415"/>
                  </a:lnTo>
                  <a:lnTo>
                    <a:pt x="666797" y="227205"/>
                  </a:lnTo>
                  <a:lnTo>
                    <a:pt x="764484" y="227205"/>
                  </a:lnTo>
                  <a:lnTo>
                    <a:pt x="764484" y="188240"/>
                  </a:lnTo>
                  <a:lnTo>
                    <a:pt x="658016" y="188240"/>
                  </a:lnTo>
                  <a:close/>
                  <a:moveTo>
                    <a:pt x="637710" y="92748"/>
                  </a:moveTo>
                  <a:lnTo>
                    <a:pt x="637710" y="453861"/>
                  </a:lnTo>
                  <a:lnTo>
                    <a:pt x="980164" y="453861"/>
                  </a:lnTo>
                  <a:lnTo>
                    <a:pt x="980164" y="92748"/>
                  </a:lnTo>
                  <a:close/>
                  <a:moveTo>
                    <a:pt x="559231" y="25245"/>
                  </a:moveTo>
                  <a:lnTo>
                    <a:pt x="1058643" y="25245"/>
                  </a:lnTo>
                  <a:lnTo>
                    <a:pt x="1058643" y="540572"/>
                  </a:lnTo>
                  <a:lnTo>
                    <a:pt x="980164" y="540572"/>
                  </a:lnTo>
                  <a:lnTo>
                    <a:pt x="980164" y="521364"/>
                  </a:lnTo>
                  <a:lnTo>
                    <a:pt x="637710" y="521364"/>
                  </a:lnTo>
                  <a:lnTo>
                    <a:pt x="637710" y="541121"/>
                  </a:lnTo>
                  <a:lnTo>
                    <a:pt x="559231" y="541121"/>
                  </a:lnTo>
                  <a:close/>
                  <a:moveTo>
                    <a:pt x="1222735" y="4390"/>
                  </a:moveTo>
                  <a:lnTo>
                    <a:pt x="1301763" y="4390"/>
                  </a:lnTo>
                  <a:lnTo>
                    <a:pt x="1301763" y="99882"/>
                  </a:lnTo>
                  <a:lnTo>
                    <a:pt x="1440061" y="99882"/>
                  </a:lnTo>
                  <a:lnTo>
                    <a:pt x="1440061" y="4390"/>
                  </a:lnTo>
                  <a:lnTo>
                    <a:pt x="1519089" y="4390"/>
                  </a:lnTo>
                  <a:lnTo>
                    <a:pt x="1519089" y="99882"/>
                  </a:lnTo>
                  <a:lnTo>
                    <a:pt x="1622813" y="99882"/>
                  </a:lnTo>
                  <a:lnTo>
                    <a:pt x="1622813" y="170129"/>
                  </a:lnTo>
                  <a:lnTo>
                    <a:pt x="1519089" y="170129"/>
                  </a:lnTo>
                  <a:lnTo>
                    <a:pt x="1519089" y="293061"/>
                  </a:lnTo>
                  <a:lnTo>
                    <a:pt x="1639826" y="293061"/>
                  </a:lnTo>
                  <a:lnTo>
                    <a:pt x="1639826" y="363308"/>
                  </a:lnTo>
                  <a:lnTo>
                    <a:pt x="1101998" y="363308"/>
                  </a:lnTo>
                  <a:lnTo>
                    <a:pt x="1101998" y="293061"/>
                  </a:lnTo>
                  <a:lnTo>
                    <a:pt x="1222735" y="293061"/>
                  </a:lnTo>
                  <a:lnTo>
                    <a:pt x="1222735" y="170129"/>
                  </a:lnTo>
                  <a:lnTo>
                    <a:pt x="1119560" y="170129"/>
                  </a:lnTo>
                  <a:lnTo>
                    <a:pt x="1119560" y="99882"/>
                  </a:lnTo>
                  <a:lnTo>
                    <a:pt x="1222735" y="99882"/>
                  </a:lnTo>
                  <a:close/>
                  <a:moveTo>
                    <a:pt x="2458092" y="3842"/>
                  </a:moveTo>
                  <a:lnTo>
                    <a:pt x="2532730" y="3842"/>
                  </a:lnTo>
                  <a:lnTo>
                    <a:pt x="2532730" y="103175"/>
                  </a:lnTo>
                  <a:lnTo>
                    <a:pt x="2611208" y="103175"/>
                  </a:lnTo>
                  <a:lnTo>
                    <a:pt x="2582670" y="77930"/>
                  </a:lnTo>
                  <a:cubicBezTo>
                    <a:pt x="2603160" y="57442"/>
                    <a:pt x="2626940" y="32928"/>
                    <a:pt x="2654015" y="4390"/>
                  </a:cubicBezTo>
                  <a:lnTo>
                    <a:pt x="2708895" y="47197"/>
                  </a:lnTo>
                  <a:cubicBezTo>
                    <a:pt x="2690236" y="66588"/>
                    <a:pt x="2671577" y="85248"/>
                    <a:pt x="2652918" y="103175"/>
                  </a:cubicBezTo>
                  <a:lnTo>
                    <a:pt x="2747860" y="103175"/>
                  </a:lnTo>
                  <a:lnTo>
                    <a:pt x="2747860" y="217326"/>
                  </a:lnTo>
                  <a:lnTo>
                    <a:pt x="2679809" y="217326"/>
                  </a:lnTo>
                  <a:lnTo>
                    <a:pt x="2679809" y="164641"/>
                  </a:lnTo>
                  <a:lnTo>
                    <a:pt x="2308818" y="164641"/>
                  </a:lnTo>
                  <a:lnTo>
                    <a:pt x="2308818" y="217326"/>
                  </a:lnTo>
                  <a:lnTo>
                    <a:pt x="2241315" y="217326"/>
                  </a:lnTo>
                  <a:lnTo>
                    <a:pt x="2241315" y="103175"/>
                  </a:lnTo>
                  <a:lnTo>
                    <a:pt x="2338453" y="103175"/>
                  </a:lnTo>
                  <a:cubicBezTo>
                    <a:pt x="2321989" y="84150"/>
                    <a:pt x="2306256" y="66405"/>
                    <a:pt x="2291256" y="49941"/>
                  </a:cubicBezTo>
                  <a:lnTo>
                    <a:pt x="2342294" y="8232"/>
                  </a:lnTo>
                  <a:cubicBezTo>
                    <a:pt x="2367540" y="33111"/>
                    <a:pt x="2390589" y="56344"/>
                    <a:pt x="2411444" y="77930"/>
                  </a:cubicBezTo>
                  <a:lnTo>
                    <a:pt x="2379064" y="103175"/>
                  </a:lnTo>
                  <a:lnTo>
                    <a:pt x="2458092" y="103175"/>
                  </a:lnTo>
                  <a:close/>
                  <a:moveTo>
                    <a:pt x="204704" y="2195"/>
                  </a:moveTo>
                  <a:lnTo>
                    <a:pt x="288122" y="2195"/>
                  </a:lnTo>
                  <a:lnTo>
                    <a:pt x="288122" y="99334"/>
                  </a:lnTo>
                  <a:lnTo>
                    <a:pt x="492826" y="99334"/>
                  </a:lnTo>
                  <a:lnTo>
                    <a:pt x="492826" y="407212"/>
                  </a:lnTo>
                  <a:lnTo>
                    <a:pt x="411603" y="407212"/>
                  </a:lnTo>
                  <a:lnTo>
                    <a:pt x="411603" y="369345"/>
                  </a:lnTo>
                  <a:lnTo>
                    <a:pt x="288122" y="369345"/>
                  </a:lnTo>
                  <a:lnTo>
                    <a:pt x="288122" y="546060"/>
                  </a:lnTo>
                  <a:lnTo>
                    <a:pt x="204704" y="546060"/>
                  </a:lnTo>
                  <a:lnTo>
                    <a:pt x="204704" y="369345"/>
                  </a:lnTo>
                  <a:lnTo>
                    <a:pt x="81223" y="369345"/>
                  </a:lnTo>
                  <a:lnTo>
                    <a:pt x="81223" y="408859"/>
                  </a:lnTo>
                  <a:lnTo>
                    <a:pt x="0" y="408859"/>
                  </a:lnTo>
                  <a:lnTo>
                    <a:pt x="0" y="99334"/>
                  </a:lnTo>
                  <a:lnTo>
                    <a:pt x="204704" y="99334"/>
                  </a:lnTo>
                  <a:close/>
                  <a:moveTo>
                    <a:pt x="1966913" y="0"/>
                  </a:moveTo>
                  <a:lnTo>
                    <a:pt x="1982554" y="61466"/>
                  </a:lnTo>
                  <a:lnTo>
                    <a:pt x="2196313" y="61466"/>
                  </a:lnTo>
                  <a:lnTo>
                    <a:pt x="2196313" y="130615"/>
                  </a:lnTo>
                  <a:lnTo>
                    <a:pt x="2044294" y="130615"/>
                  </a:lnTo>
                  <a:lnTo>
                    <a:pt x="2114541" y="164641"/>
                  </a:lnTo>
                  <a:lnTo>
                    <a:pt x="2058289" y="228302"/>
                  </a:lnTo>
                  <a:lnTo>
                    <a:pt x="2186983" y="228302"/>
                  </a:lnTo>
                  <a:lnTo>
                    <a:pt x="2186983" y="297452"/>
                  </a:lnTo>
                  <a:lnTo>
                    <a:pt x="1788003" y="297452"/>
                  </a:lnTo>
                  <a:lnTo>
                    <a:pt x="1788003" y="310623"/>
                  </a:lnTo>
                  <a:cubicBezTo>
                    <a:pt x="1788003" y="391480"/>
                    <a:pt x="1764038" y="470691"/>
                    <a:pt x="1716110" y="548255"/>
                  </a:cubicBezTo>
                  <a:cubicBezTo>
                    <a:pt x="1702572" y="533254"/>
                    <a:pt x="1683181" y="514412"/>
                    <a:pt x="1657936" y="491728"/>
                  </a:cubicBezTo>
                  <a:cubicBezTo>
                    <a:pt x="1694523" y="430994"/>
                    <a:pt x="1713732" y="367516"/>
                    <a:pt x="1715561" y="301293"/>
                  </a:cubicBezTo>
                  <a:lnTo>
                    <a:pt x="1715561" y="228302"/>
                  </a:lnTo>
                  <a:lnTo>
                    <a:pt x="1820931" y="228302"/>
                  </a:lnTo>
                  <a:cubicBezTo>
                    <a:pt x="1805748" y="209643"/>
                    <a:pt x="1787820" y="188423"/>
                    <a:pt x="1767148" y="164641"/>
                  </a:cubicBezTo>
                  <a:lnTo>
                    <a:pt x="1824224" y="130615"/>
                  </a:lnTo>
                  <a:lnTo>
                    <a:pt x="1679340" y="130615"/>
                  </a:lnTo>
                  <a:lnTo>
                    <a:pt x="1679340" y="61466"/>
                  </a:lnTo>
                  <a:lnTo>
                    <a:pt x="1898312" y="61466"/>
                  </a:lnTo>
                  <a:cubicBezTo>
                    <a:pt x="1892458" y="45002"/>
                    <a:pt x="1886422" y="28904"/>
                    <a:pt x="1880202" y="1317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>
              <a:off x="8969593" y="994665"/>
              <a:ext cx="2811865" cy="239483"/>
            </a:xfrm>
            <a:custGeom>
              <a:avLst/>
              <a:gdLst/>
              <a:ahLst/>
              <a:cxnLst/>
              <a:rect l="l" t="t" r="r" b="b"/>
              <a:pathLst>
                <a:path w="2811865" h="239483">
                  <a:moveTo>
                    <a:pt x="2759254" y="133089"/>
                  </a:moveTo>
                  <a:cubicBezTo>
                    <a:pt x="2750833" y="139253"/>
                    <a:pt x="2745950" y="144419"/>
                    <a:pt x="2744604" y="148586"/>
                  </a:cubicBezTo>
                  <a:cubicBezTo>
                    <a:pt x="2743258" y="152753"/>
                    <a:pt x="2742586" y="158744"/>
                    <a:pt x="2742586" y="166557"/>
                  </a:cubicBezTo>
                  <a:cubicBezTo>
                    <a:pt x="2742586" y="175499"/>
                    <a:pt x="2743172" y="181272"/>
                    <a:pt x="2744344" y="183877"/>
                  </a:cubicBezTo>
                  <a:cubicBezTo>
                    <a:pt x="2745516" y="186481"/>
                    <a:pt x="2747838" y="187784"/>
                    <a:pt x="2751311" y="187784"/>
                  </a:cubicBezTo>
                  <a:cubicBezTo>
                    <a:pt x="2754610" y="187784"/>
                    <a:pt x="2756758" y="186764"/>
                    <a:pt x="2757757" y="184723"/>
                  </a:cubicBezTo>
                  <a:cubicBezTo>
                    <a:pt x="2758755" y="182683"/>
                    <a:pt x="2759254" y="177322"/>
                    <a:pt x="2759254" y="168641"/>
                  </a:cubicBezTo>
                  <a:close/>
                  <a:moveTo>
                    <a:pt x="1501954" y="133089"/>
                  </a:moveTo>
                  <a:cubicBezTo>
                    <a:pt x="1493533" y="139253"/>
                    <a:pt x="1488650" y="144419"/>
                    <a:pt x="1487304" y="148586"/>
                  </a:cubicBezTo>
                  <a:cubicBezTo>
                    <a:pt x="1485959" y="152753"/>
                    <a:pt x="1485286" y="158744"/>
                    <a:pt x="1485286" y="166557"/>
                  </a:cubicBezTo>
                  <a:cubicBezTo>
                    <a:pt x="1485286" y="175499"/>
                    <a:pt x="1485872" y="181272"/>
                    <a:pt x="1487044" y="183877"/>
                  </a:cubicBezTo>
                  <a:cubicBezTo>
                    <a:pt x="1488216" y="186481"/>
                    <a:pt x="1490538" y="187784"/>
                    <a:pt x="1494011" y="187784"/>
                  </a:cubicBezTo>
                  <a:cubicBezTo>
                    <a:pt x="1497310" y="187784"/>
                    <a:pt x="1499458" y="186764"/>
                    <a:pt x="1500457" y="184723"/>
                  </a:cubicBezTo>
                  <a:cubicBezTo>
                    <a:pt x="1501455" y="182683"/>
                    <a:pt x="1501954" y="177322"/>
                    <a:pt x="1501954" y="168641"/>
                  </a:cubicBezTo>
                  <a:close/>
                  <a:moveTo>
                    <a:pt x="1982911" y="69930"/>
                  </a:moveTo>
                  <a:cubicBezTo>
                    <a:pt x="1979786" y="69930"/>
                    <a:pt x="1977702" y="71081"/>
                    <a:pt x="1976660" y="73381"/>
                  </a:cubicBezTo>
                  <a:cubicBezTo>
                    <a:pt x="1975619" y="75682"/>
                    <a:pt x="1975098" y="81260"/>
                    <a:pt x="1975098" y="90115"/>
                  </a:cubicBezTo>
                  <a:lnTo>
                    <a:pt x="1975098" y="168120"/>
                  </a:lnTo>
                  <a:cubicBezTo>
                    <a:pt x="1975098" y="176281"/>
                    <a:pt x="1975619" y="181598"/>
                    <a:pt x="1976660" y="184072"/>
                  </a:cubicBezTo>
                  <a:cubicBezTo>
                    <a:pt x="1977702" y="186547"/>
                    <a:pt x="1979742" y="187784"/>
                    <a:pt x="1982781" y="187784"/>
                  </a:cubicBezTo>
                  <a:cubicBezTo>
                    <a:pt x="1985906" y="187784"/>
                    <a:pt x="1987968" y="186655"/>
                    <a:pt x="1988966" y="184398"/>
                  </a:cubicBezTo>
                  <a:cubicBezTo>
                    <a:pt x="1989965" y="182141"/>
                    <a:pt x="1990464" y="177279"/>
                    <a:pt x="1990464" y="169813"/>
                  </a:cubicBezTo>
                  <a:lnTo>
                    <a:pt x="1990464" y="90115"/>
                  </a:lnTo>
                  <a:cubicBezTo>
                    <a:pt x="1990464" y="81260"/>
                    <a:pt x="1989987" y="75682"/>
                    <a:pt x="1989032" y="73381"/>
                  </a:cubicBezTo>
                  <a:cubicBezTo>
                    <a:pt x="1988077" y="71081"/>
                    <a:pt x="1986036" y="69930"/>
                    <a:pt x="1982911" y="69930"/>
                  </a:cubicBezTo>
                  <a:close/>
                  <a:moveTo>
                    <a:pt x="211261" y="69930"/>
                  </a:moveTo>
                  <a:cubicBezTo>
                    <a:pt x="208136" y="69930"/>
                    <a:pt x="206052" y="71081"/>
                    <a:pt x="205010" y="73381"/>
                  </a:cubicBezTo>
                  <a:cubicBezTo>
                    <a:pt x="203969" y="75682"/>
                    <a:pt x="203448" y="81260"/>
                    <a:pt x="203448" y="90115"/>
                  </a:cubicBezTo>
                  <a:lnTo>
                    <a:pt x="203448" y="168120"/>
                  </a:lnTo>
                  <a:cubicBezTo>
                    <a:pt x="203448" y="176281"/>
                    <a:pt x="203969" y="181598"/>
                    <a:pt x="205010" y="184072"/>
                  </a:cubicBezTo>
                  <a:cubicBezTo>
                    <a:pt x="206052" y="186547"/>
                    <a:pt x="208092" y="187784"/>
                    <a:pt x="211131" y="187784"/>
                  </a:cubicBezTo>
                  <a:cubicBezTo>
                    <a:pt x="214256" y="187784"/>
                    <a:pt x="216318" y="186655"/>
                    <a:pt x="217317" y="184398"/>
                  </a:cubicBezTo>
                  <a:cubicBezTo>
                    <a:pt x="218315" y="182141"/>
                    <a:pt x="218814" y="177279"/>
                    <a:pt x="218814" y="169813"/>
                  </a:cubicBezTo>
                  <a:lnTo>
                    <a:pt x="218814" y="90115"/>
                  </a:lnTo>
                  <a:cubicBezTo>
                    <a:pt x="218814" y="81260"/>
                    <a:pt x="218337" y="75682"/>
                    <a:pt x="217382" y="73381"/>
                  </a:cubicBezTo>
                  <a:cubicBezTo>
                    <a:pt x="216427" y="71081"/>
                    <a:pt x="214387" y="69930"/>
                    <a:pt x="211261" y="69930"/>
                  </a:cubicBezTo>
                  <a:close/>
                  <a:moveTo>
                    <a:pt x="2486024" y="42453"/>
                  </a:moveTo>
                  <a:lnTo>
                    <a:pt x="2540198" y="42453"/>
                  </a:lnTo>
                  <a:lnTo>
                    <a:pt x="2540198" y="215261"/>
                  </a:lnTo>
                  <a:lnTo>
                    <a:pt x="2486024" y="215261"/>
                  </a:lnTo>
                  <a:close/>
                  <a:moveTo>
                    <a:pt x="1760711" y="42453"/>
                  </a:moveTo>
                  <a:lnTo>
                    <a:pt x="1808471" y="42453"/>
                  </a:lnTo>
                  <a:lnTo>
                    <a:pt x="1825758" y="159134"/>
                  </a:lnTo>
                  <a:lnTo>
                    <a:pt x="1834190" y="42453"/>
                  </a:lnTo>
                  <a:lnTo>
                    <a:pt x="1881787" y="42453"/>
                  </a:lnTo>
                  <a:lnTo>
                    <a:pt x="1866754" y="167473"/>
                  </a:lnTo>
                  <a:cubicBezTo>
                    <a:pt x="1864376" y="187264"/>
                    <a:pt x="1862384" y="200763"/>
                    <a:pt x="1860778" y="207968"/>
                  </a:cubicBezTo>
                  <a:cubicBezTo>
                    <a:pt x="1859172" y="215174"/>
                    <a:pt x="1856503" y="221121"/>
                    <a:pt x="1852770" y="225809"/>
                  </a:cubicBezTo>
                  <a:cubicBezTo>
                    <a:pt x="1849038" y="230497"/>
                    <a:pt x="1843852" y="233948"/>
                    <a:pt x="1837211" y="236162"/>
                  </a:cubicBezTo>
                  <a:cubicBezTo>
                    <a:pt x="1830570" y="238376"/>
                    <a:pt x="1819958" y="239483"/>
                    <a:pt x="1805374" y="239483"/>
                  </a:cubicBezTo>
                  <a:lnTo>
                    <a:pt x="1773473" y="239483"/>
                  </a:lnTo>
                  <a:lnTo>
                    <a:pt x="1773473" y="211875"/>
                  </a:lnTo>
                  <a:cubicBezTo>
                    <a:pt x="1781647" y="211875"/>
                    <a:pt x="1786908" y="211463"/>
                    <a:pt x="1789256" y="210638"/>
                  </a:cubicBezTo>
                  <a:cubicBezTo>
                    <a:pt x="1791604" y="209813"/>
                    <a:pt x="1792779" y="207968"/>
                    <a:pt x="1792779" y="205104"/>
                  </a:cubicBezTo>
                  <a:cubicBezTo>
                    <a:pt x="1792779" y="203715"/>
                    <a:pt x="1791692" y="197681"/>
                    <a:pt x="1789519" y="187002"/>
                  </a:cubicBezTo>
                  <a:close/>
                  <a:moveTo>
                    <a:pt x="990600" y="42453"/>
                  </a:moveTo>
                  <a:lnTo>
                    <a:pt x="1044773" y="42453"/>
                  </a:lnTo>
                  <a:lnTo>
                    <a:pt x="1044773" y="215261"/>
                  </a:lnTo>
                  <a:lnTo>
                    <a:pt x="990600" y="215261"/>
                  </a:lnTo>
                  <a:close/>
                  <a:moveTo>
                    <a:pt x="704068" y="42453"/>
                  </a:moveTo>
                  <a:lnTo>
                    <a:pt x="756679" y="42453"/>
                  </a:lnTo>
                  <a:lnTo>
                    <a:pt x="756679" y="160046"/>
                  </a:lnTo>
                  <a:cubicBezTo>
                    <a:pt x="756679" y="173502"/>
                    <a:pt x="757092" y="181489"/>
                    <a:pt x="757916" y="184007"/>
                  </a:cubicBezTo>
                  <a:cubicBezTo>
                    <a:pt x="758741" y="186525"/>
                    <a:pt x="760976" y="187784"/>
                    <a:pt x="764623" y="187784"/>
                  </a:cubicBezTo>
                  <a:cubicBezTo>
                    <a:pt x="768530" y="187784"/>
                    <a:pt x="770852" y="186481"/>
                    <a:pt x="771590" y="183877"/>
                  </a:cubicBezTo>
                  <a:cubicBezTo>
                    <a:pt x="772328" y="181272"/>
                    <a:pt x="772697" y="172895"/>
                    <a:pt x="772697" y="158744"/>
                  </a:cubicBezTo>
                  <a:lnTo>
                    <a:pt x="772697" y="42453"/>
                  </a:lnTo>
                  <a:lnTo>
                    <a:pt x="825307" y="42453"/>
                  </a:lnTo>
                  <a:lnTo>
                    <a:pt x="825307" y="215261"/>
                  </a:lnTo>
                  <a:lnTo>
                    <a:pt x="771785" y="215261"/>
                  </a:lnTo>
                  <a:lnTo>
                    <a:pt x="772697" y="200904"/>
                  </a:lnTo>
                  <a:cubicBezTo>
                    <a:pt x="769050" y="206731"/>
                    <a:pt x="764558" y="211102"/>
                    <a:pt x="759218" y="214016"/>
                  </a:cubicBezTo>
                  <a:cubicBezTo>
                    <a:pt x="753879" y="216930"/>
                    <a:pt x="747737" y="218386"/>
                    <a:pt x="740792" y="218386"/>
                  </a:cubicBezTo>
                  <a:cubicBezTo>
                    <a:pt x="732891" y="218386"/>
                    <a:pt x="726337" y="216997"/>
                    <a:pt x="721128" y="214219"/>
                  </a:cubicBezTo>
                  <a:cubicBezTo>
                    <a:pt x="715919" y="211441"/>
                    <a:pt x="712077" y="207751"/>
                    <a:pt x="709603" y="203150"/>
                  </a:cubicBezTo>
                  <a:cubicBezTo>
                    <a:pt x="707129" y="198549"/>
                    <a:pt x="705588" y="193752"/>
                    <a:pt x="704980" y="188760"/>
                  </a:cubicBezTo>
                  <a:cubicBezTo>
                    <a:pt x="704372" y="183768"/>
                    <a:pt x="704068" y="173850"/>
                    <a:pt x="704068" y="159004"/>
                  </a:cubicBezTo>
                  <a:close/>
                  <a:moveTo>
                    <a:pt x="1361312" y="40500"/>
                  </a:moveTo>
                  <a:lnTo>
                    <a:pt x="1361312" y="94152"/>
                  </a:lnTo>
                  <a:cubicBezTo>
                    <a:pt x="1362875" y="94239"/>
                    <a:pt x="1364220" y="94282"/>
                    <a:pt x="1365349" y="94282"/>
                  </a:cubicBezTo>
                  <a:cubicBezTo>
                    <a:pt x="1370384" y="94282"/>
                    <a:pt x="1373878" y="93045"/>
                    <a:pt x="1375832" y="90571"/>
                  </a:cubicBezTo>
                  <a:cubicBezTo>
                    <a:pt x="1377785" y="88097"/>
                    <a:pt x="1378762" y="82953"/>
                    <a:pt x="1378762" y="75139"/>
                  </a:cubicBezTo>
                  <a:lnTo>
                    <a:pt x="1378762" y="57820"/>
                  </a:lnTo>
                  <a:cubicBezTo>
                    <a:pt x="1378762" y="50614"/>
                    <a:pt x="1377633" y="45926"/>
                    <a:pt x="1375376" y="43755"/>
                  </a:cubicBezTo>
                  <a:cubicBezTo>
                    <a:pt x="1373119" y="41585"/>
                    <a:pt x="1368431" y="40500"/>
                    <a:pt x="1361312" y="40500"/>
                  </a:cubicBezTo>
                  <a:close/>
                  <a:moveTo>
                    <a:pt x="2752613" y="39328"/>
                  </a:moveTo>
                  <a:cubicBezTo>
                    <a:pt x="2770410" y="39328"/>
                    <a:pt x="2783824" y="42475"/>
                    <a:pt x="2792852" y="48769"/>
                  </a:cubicBezTo>
                  <a:cubicBezTo>
                    <a:pt x="2801881" y="55063"/>
                    <a:pt x="2807308" y="62790"/>
                    <a:pt x="2809131" y="71949"/>
                  </a:cubicBezTo>
                  <a:cubicBezTo>
                    <a:pt x="2810954" y="81108"/>
                    <a:pt x="2811865" y="99969"/>
                    <a:pt x="2811865" y="128531"/>
                  </a:cubicBezTo>
                  <a:lnTo>
                    <a:pt x="2811865" y="215261"/>
                  </a:lnTo>
                  <a:lnTo>
                    <a:pt x="2760687" y="215261"/>
                  </a:lnTo>
                  <a:lnTo>
                    <a:pt x="2760687" y="199862"/>
                  </a:lnTo>
                  <a:cubicBezTo>
                    <a:pt x="2757475" y="206037"/>
                    <a:pt x="2753330" y="210668"/>
                    <a:pt x="2748250" y="213755"/>
                  </a:cubicBezTo>
                  <a:cubicBezTo>
                    <a:pt x="2743172" y="216843"/>
                    <a:pt x="2737116" y="218386"/>
                    <a:pt x="2730084" y="218386"/>
                  </a:cubicBezTo>
                  <a:cubicBezTo>
                    <a:pt x="2720882" y="218386"/>
                    <a:pt x="2712439" y="215804"/>
                    <a:pt x="2704756" y="210638"/>
                  </a:cubicBezTo>
                  <a:cubicBezTo>
                    <a:pt x="2697072" y="205473"/>
                    <a:pt x="2693231" y="194165"/>
                    <a:pt x="2693231" y="176715"/>
                  </a:cubicBezTo>
                  <a:lnTo>
                    <a:pt x="2693231" y="162520"/>
                  </a:lnTo>
                  <a:cubicBezTo>
                    <a:pt x="2693231" y="149584"/>
                    <a:pt x="2695271" y="140773"/>
                    <a:pt x="2699351" y="136085"/>
                  </a:cubicBezTo>
                  <a:cubicBezTo>
                    <a:pt x="2703432" y="131396"/>
                    <a:pt x="2713546" y="125927"/>
                    <a:pt x="2729694" y="119676"/>
                  </a:cubicBezTo>
                  <a:cubicBezTo>
                    <a:pt x="2746970" y="112905"/>
                    <a:pt x="2756216" y="108347"/>
                    <a:pt x="2757432" y="106003"/>
                  </a:cubicBezTo>
                  <a:cubicBezTo>
                    <a:pt x="2758647" y="103659"/>
                    <a:pt x="2759254" y="98884"/>
                    <a:pt x="2759254" y="91678"/>
                  </a:cubicBezTo>
                  <a:cubicBezTo>
                    <a:pt x="2759254" y="82649"/>
                    <a:pt x="2758582" y="76767"/>
                    <a:pt x="2757236" y="74032"/>
                  </a:cubicBezTo>
                  <a:cubicBezTo>
                    <a:pt x="2755890" y="71298"/>
                    <a:pt x="2753655" y="69930"/>
                    <a:pt x="2750530" y="69930"/>
                  </a:cubicBezTo>
                  <a:cubicBezTo>
                    <a:pt x="2746970" y="69930"/>
                    <a:pt x="2744756" y="71081"/>
                    <a:pt x="2743888" y="73381"/>
                  </a:cubicBezTo>
                  <a:cubicBezTo>
                    <a:pt x="2743020" y="75682"/>
                    <a:pt x="2742586" y="81651"/>
                    <a:pt x="2742586" y="91287"/>
                  </a:cubicBezTo>
                  <a:lnTo>
                    <a:pt x="2742586" y="109388"/>
                  </a:lnTo>
                  <a:lnTo>
                    <a:pt x="2693231" y="109388"/>
                  </a:lnTo>
                  <a:lnTo>
                    <a:pt x="2693231" y="97798"/>
                  </a:lnTo>
                  <a:cubicBezTo>
                    <a:pt x="2693231" y="84429"/>
                    <a:pt x="2694772" y="74119"/>
                    <a:pt x="2697854" y="66870"/>
                  </a:cubicBezTo>
                  <a:cubicBezTo>
                    <a:pt x="2700936" y="59621"/>
                    <a:pt x="2707121" y="53218"/>
                    <a:pt x="2716411" y="47662"/>
                  </a:cubicBezTo>
                  <a:cubicBezTo>
                    <a:pt x="2725700" y="42106"/>
                    <a:pt x="2737768" y="39328"/>
                    <a:pt x="2752613" y="39328"/>
                  </a:cubicBezTo>
                  <a:close/>
                  <a:moveTo>
                    <a:pt x="2638388" y="39328"/>
                  </a:moveTo>
                  <a:cubicBezTo>
                    <a:pt x="2647416" y="39328"/>
                    <a:pt x="2654796" y="41455"/>
                    <a:pt x="2660526" y="45709"/>
                  </a:cubicBezTo>
                  <a:cubicBezTo>
                    <a:pt x="2666256" y="49963"/>
                    <a:pt x="2669945" y="55324"/>
                    <a:pt x="2671595" y="61791"/>
                  </a:cubicBezTo>
                  <a:cubicBezTo>
                    <a:pt x="2673244" y="68259"/>
                    <a:pt x="2674069" y="79046"/>
                    <a:pt x="2674069" y="94152"/>
                  </a:cubicBezTo>
                  <a:lnTo>
                    <a:pt x="2674069" y="215261"/>
                  </a:lnTo>
                  <a:lnTo>
                    <a:pt x="2621458" y="215261"/>
                  </a:lnTo>
                  <a:lnTo>
                    <a:pt x="2621458" y="95585"/>
                  </a:lnTo>
                  <a:cubicBezTo>
                    <a:pt x="2621458" y="83691"/>
                    <a:pt x="2621068" y="76442"/>
                    <a:pt x="2620286" y="73837"/>
                  </a:cubicBezTo>
                  <a:cubicBezTo>
                    <a:pt x="2619505" y="71233"/>
                    <a:pt x="2617334" y="69930"/>
                    <a:pt x="2613775" y="69930"/>
                  </a:cubicBezTo>
                  <a:cubicBezTo>
                    <a:pt x="2610042" y="69930"/>
                    <a:pt x="2607698" y="71428"/>
                    <a:pt x="2606743" y="74423"/>
                  </a:cubicBezTo>
                  <a:cubicBezTo>
                    <a:pt x="2605788" y="77418"/>
                    <a:pt x="2605310" y="85427"/>
                    <a:pt x="2605310" y="98450"/>
                  </a:cubicBezTo>
                  <a:lnTo>
                    <a:pt x="2605310" y="215261"/>
                  </a:lnTo>
                  <a:lnTo>
                    <a:pt x="2552700" y="215261"/>
                  </a:lnTo>
                  <a:lnTo>
                    <a:pt x="2552700" y="42453"/>
                  </a:lnTo>
                  <a:lnTo>
                    <a:pt x="2606222" y="42453"/>
                  </a:lnTo>
                  <a:lnTo>
                    <a:pt x="2605310" y="58373"/>
                  </a:lnTo>
                  <a:cubicBezTo>
                    <a:pt x="2609130" y="52024"/>
                    <a:pt x="2613796" y="47263"/>
                    <a:pt x="2619310" y="44089"/>
                  </a:cubicBezTo>
                  <a:cubicBezTo>
                    <a:pt x="2624822" y="40915"/>
                    <a:pt x="2631182" y="39328"/>
                    <a:pt x="2638388" y="39328"/>
                  </a:cubicBezTo>
                  <a:close/>
                  <a:moveTo>
                    <a:pt x="1981088" y="39328"/>
                  </a:moveTo>
                  <a:cubicBezTo>
                    <a:pt x="1992895" y="39328"/>
                    <a:pt x="2003031" y="41086"/>
                    <a:pt x="2011496" y="44602"/>
                  </a:cubicBezTo>
                  <a:cubicBezTo>
                    <a:pt x="2019960" y="48118"/>
                    <a:pt x="2026493" y="52697"/>
                    <a:pt x="2031094" y="58340"/>
                  </a:cubicBezTo>
                  <a:cubicBezTo>
                    <a:pt x="2035696" y="63983"/>
                    <a:pt x="2038842" y="69800"/>
                    <a:pt x="2040536" y="75791"/>
                  </a:cubicBezTo>
                  <a:cubicBezTo>
                    <a:pt x="2042228" y="81781"/>
                    <a:pt x="2043075" y="90897"/>
                    <a:pt x="2043075" y="103138"/>
                  </a:cubicBezTo>
                  <a:lnTo>
                    <a:pt x="2043075" y="145461"/>
                  </a:lnTo>
                  <a:cubicBezTo>
                    <a:pt x="2043075" y="161001"/>
                    <a:pt x="2042294" y="172395"/>
                    <a:pt x="2040731" y="179645"/>
                  </a:cubicBezTo>
                  <a:cubicBezTo>
                    <a:pt x="2039168" y="186894"/>
                    <a:pt x="2035826" y="193665"/>
                    <a:pt x="2030704" y="199960"/>
                  </a:cubicBezTo>
                  <a:cubicBezTo>
                    <a:pt x="2025582" y="206254"/>
                    <a:pt x="2019005" y="210899"/>
                    <a:pt x="2010974" y="213894"/>
                  </a:cubicBezTo>
                  <a:cubicBezTo>
                    <a:pt x="2002944" y="216889"/>
                    <a:pt x="1993720" y="218386"/>
                    <a:pt x="1983302" y="218386"/>
                  </a:cubicBezTo>
                  <a:cubicBezTo>
                    <a:pt x="1971668" y="218386"/>
                    <a:pt x="1961815" y="217106"/>
                    <a:pt x="1953741" y="214545"/>
                  </a:cubicBezTo>
                  <a:cubicBezTo>
                    <a:pt x="1945667" y="211984"/>
                    <a:pt x="1939394" y="208120"/>
                    <a:pt x="1934923" y="202955"/>
                  </a:cubicBezTo>
                  <a:cubicBezTo>
                    <a:pt x="1930452" y="197789"/>
                    <a:pt x="1927262" y="191538"/>
                    <a:pt x="1925352" y="184203"/>
                  </a:cubicBezTo>
                  <a:cubicBezTo>
                    <a:pt x="1923442" y="176867"/>
                    <a:pt x="1922487" y="165863"/>
                    <a:pt x="1922487" y="151191"/>
                  </a:cubicBezTo>
                  <a:lnTo>
                    <a:pt x="1922487" y="106914"/>
                  </a:lnTo>
                  <a:cubicBezTo>
                    <a:pt x="1922487" y="90853"/>
                    <a:pt x="1924223" y="78308"/>
                    <a:pt x="1927696" y="69279"/>
                  </a:cubicBezTo>
                  <a:cubicBezTo>
                    <a:pt x="1931168" y="60250"/>
                    <a:pt x="1937419" y="53001"/>
                    <a:pt x="1946448" y="47532"/>
                  </a:cubicBezTo>
                  <a:cubicBezTo>
                    <a:pt x="1955477" y="42062"/>
                    <a:pt x="1967024" y="39328"/>
                    <a:pt x="1981088" y="39328"/>
                  </a:cubicBezTo>
                  <a:close/>
                  <a:moveTo>
                    <a:pt x="1655359" y="39328"/>
                  </a:moveTo>
                  <a:lnTo>
                    <a:pt x="1655359" y="100143"/>
                  </a:lnTo>
                  <a:cubicBezTo>
                    <a:pt x="1645723" y="100143"/>
                    <a:pt x="1638647" y="101445"/>
                    <a:pt x="1634133" y="104049"/>
                  </a:cubicBezTo>
                  <a:cubicBezTo>
                    <a:pt x="1629618" y="106654"/>
                    <a:pt x="1626840" y="110278"/>
                    <a:pt x="1625798" y="114923"/>
                  </a:cubicBezTo>
                  <a:cubicBezTo>
                    <a:pt x="1624756" y="119568"/>
                    <a:pt x="1624236" y="130268"/>
                    <a:pt x="1624236" y="147023"/>
                  </a:cubicBezTo>
                  <a:lnTo>
                    <a:pt x="1624236" y="215261"/>
                  </a:lnTo>
                  <a:lnTo>
                    <a:pt x="1571625" y="215261"/>
                  </a:lnTo>
                  <a:lnTo>
                    <a:pt x="1571625" y="42453"/>
                  </a:lnTo>
                  <a:lnTo>
                    <a:pt x="1624236" y="42453"/>
                  </a:lnTo>
                  <a:lnTo>
                    <a:pt x="1622152" y="65177"/>
                  </a:lnTo>
                  <a:cubicBezTo>
                    <a:pt x="1629792" y="48902"/>
                    <a:pt x="1640861" y="40285"/>
                    <a:pt x="1655359" y="39328"/>
                  </a:cubicBezTo>
                  <a:close/>
                  <a:moveTo>
                    <a:pt x="1495313" y="39328"/>
                  </a:moveTo>
                  <a:cubicBezTo>
                    <a:pt x="1513110" y="39328"/>
                    <a:pt x="1526524" y="42475"/>
                    <a:pt x="1535552" y="48769"/>
                  </a:cubicBezTo>
                  <a:cubicBezTo>
                    <a:pt x="1544581" y="55063"/>
                    <a:pt x="1550007" y="62790"/>
                    <a:pt x="1551830" y="71949"/>
                  </a:cubicBezTo>
                  <a:cubicBezTo>
                    <a:pt x="1553654" y="81108"/>
                    <a:pt x="1554565" y="99969"/>
                    <a:pt x="1554565" y="128531"/>
                  </a:cubicBezTo>
                  <a:lnTo>
                    <a:pt x="1554565" y="215261"/>
                  </a:lnTo>
                  <a:lnTo>
                    <a:pt x="1503387" y="215261"/>
                  </a:lnTo>
                  <a:lnTo>
                    <a:pt x="1503387" y="199862"/>
                  </a:lnTo>
                  <a:cubicBezTo>
                    <a:pt x="1500175" y="206037"/>
                    <a:pt x="1496029" y="210668"/>
                    <a:pt x="1490950" y="213755"/>
                  </a:cubicBezTo>
                  <a:cubicBezTo>
                    <a:pt x="1485872" y="216843"/>
                    <a:pt x="1479816" y="218386"/>
                    <a:pt x="1472784" y="218386"/>
                  </a:cubicBezTo>
                  <a:cubicBezTo>
                    <a:pt x="1463582" y="218386"/>
                    <a:pt x="1455139" y="215804"/>
                    <a:pt x="1447456" y="210638"/>
                  </a:cubicBezTo>
                  <a:cubicBezTo>
                    <a:pt x="1439772" y="205473"/>
                    <a:pt x="1435931" y="194165"/>
                    <a:pt x="1435931" y="176715"/>
                  </a:cubicBezTo>
                  <a:lnTo>
                    <a:pt x="1435931" y="162520"/>
                  </a:lnTo>
                  <a:cubicBezTo>
                    <a:pt x="1435931" y="149584"/>
                    <a:pt x="1437971" y="140773"/>
                    <a:pt x="1442051" y="136085"/>
                  </a:cubicBezTo>
                  <a:cubicBezTo>
                    <a:pt x="1446132" y="131396"/>
                    <a:pt x="1456246" y="125927"/>
                    <a:pt x="1472394" y="119676"/>
                  </a:cubicBezTo>
                  <a:cubicBezTo>
                    <a:pt x="1489670" y="112905"/>
                    <a:pt x="1498916" y="108347"/>
                    <a:pt x="1500131" y="106003"/>
                  </a:cubicBezTo>
                  <a:cubicBezTo>
                    <a:pt x="1501347" y="103659"/>
                    <a:pt x="1501954" y="98884"/>
                    <a:pt x="1501954" y="91678"/>
                  </a:cubicBezTo>
                  <a:cubicBezTo>
                    <a:pt x="1501954" y="82649"/>
                    <a:pt x="1501282" y="76767"/>
                    <a:pt x="1499936" y="74032"/>
                  </a:cubicBezTo>
                  <a:cubicBezTo>
                    <a:pt x="1498590" y="71298"/>
                    <a:pt x="1496355" y="69930"/>
                    <a:pt x="1493229" y="69930"/>
                  </a:cubicBezTo>
                  <a:cubicBezTo>
                    <a:pt x="1489670" y="69930"/>
                    <a:pt x="1487456" y="71081"/>
                    <a:pt x="1486588" y="73381"/>
                  </a:cubicBezTo>
                  <a:cubicBezTo>
                    <a:pt x="1485720" y="75682"/>
                    <a:pt x="1485286" y="81651"/>
                    <a:pt x="1485286" y="91287"/>
                  </a:cubicBezTo>
                  <a:lnTo>
                    <a:pt x="1485286" y="109388"/>
                  </a:lnTo>
                  <a:lnTo>
                    <a:pt x="1435931" y="109388"/>
                  </a:lnTo>
                  <a:lnTo>
                    <a:pt x="1435931" y="97798"/>
                  </a:lnTo>
                  <a:cubicBezTo>
                    <a:pt x="1435931" y="84429"/>
                    <a:pt x="1437472" y="74119"/>
                    <a:pt x="1440554" y="66870"/>
                  </a:cubicBezTo>
                  <a:cubicBezTo>
                    <a:pt x="1443636" y="59621"/>
                    <a:pt x="1449821" y="53218"/>
                    <a:pt x="1459110" y="47662"/>
                  </a:cubicBezTo>
                  <a:cubicBezTo>
                    <a:pt x="1468400" y="42106"/>
                    <a:pt x="1480467" y="39328"/>
                    <a:pt x="1495313" y="39328"/>
                  </a:cubicBezTo>
                  <a:close/>
                  <a:moveTo>
                    <a:pt x="1107802" y="39328"/>
                  </a:moveTo>
                  <a:cubicBezTo>
                    <a:pt x="1119262" y="39328"/>
                    <a:pt x="1129007" y="40782"/>
                    <a:pt x="1137037" y="43690"/>
                  </a:cubicBezTo>
                  <a:cubicBezTo>
                    <a:pt x="1145068" y="46598"/>
                    <a:pt x="1151232" y="50440"/>
                    <a:pt x="1155529" y="55215"/>
                  </a:cubicBezTo>
                  <a:cubicBezTo>
                    <a:pt x="1159826" y="59990"/>
                    <a:pt x="1162431" y="64418"/>
                    <a:pt x="1163343" y="68498"/>
                  </a:cubicBezTo>
                  <a:cubicBezTo>
                    <a:pt x="1164254" y="72578"/>
                    <a:pt x="1164710" y="78959"/>
                    <a:pt x="1164710" y="87641"/>
                  </a:cubicBezTo>
                  <a:lnTo>
                    <a:pt x="1164710" y="97668"/>
                  </a:lnTo>
                  <a:lnTo>
                    <a:pt x="1118090" y="97668"/>
                  </a:lnTo>
                  <a:lnTo>
                    <a:pt x="1118090" y="88292"/>
                  </a:lnTo>
                  <a:cubicBezTo>
                    <a:pt x="1118090" y="80305"/>
                    <a:pt x="1117634" y="75248"/>
                    <a:pt x="1116722" y="73121"/>
                  </a:cubicBezTo>
                  <a:cubicBezTo>
                    <a:pt x="1115811" y="70994"/>
                    <a:pt x="1113532" y="69930"/>
                    <a:pt x="1109885" y="69930"/>
                  </a:cubicBezTo>
                  <a:cubicBezTo>
                    <a:pt x="1106934" y="69930"/>
                    <a:pt x="1104720" y="70907"/>
                    <a:pt x="1103244" y="72860"/>
                  </a:cubicBezTo>
                  <a:cubicBezTo>
                    <a:pt x="1101768" y="74814"/>
                    <a:pt x="1101030" y="77744"/>
                    <a:pt x="1101030" y="81651"/>
                  </a:cubicBezTo>
                  <a:cubicBezTo>
                    <a:pt x="1101030" y="86946"/>
                    <a:pt x="1101399" y="90831"/>
                    <a:pt x="1102137" y="93306"/>
                  </a:cubicBezTo>
                  <a:cubicBezTo>
                    <a:pt x="1102875" y="95780"/>
                    <a:pt x="1105089" y="98493"/>
                    <a:pt x="1108778" y="101445"/>
                  </a:cubicBezTo>
                  <a:cubicBezTo>
                    <a:pt x="1112468" y="104397"/>
                    <a:pt x="1120043" y="108694"/>
                    <a:pt x="1131503" y="114337"/>
                  </a:cubicBezTo>
                  <a:cubicBezTo>
                    <a:pt x="1146782" y="121803"/>
                    <a:pt x="1156810" y="128835"/>
                    <a:pt x="1161584" y="135433"/>
                  </a:cubicBezTo>
                  <a:cubicBezTo>
                    <a:pt x="1166359" y="142031"/>
                    <a:pt x="1168747" y="151625"/>
                    <a:pt x="1168747" y="164213"/>
                  </a:cubicBezTo>
                  <a:cubicBezTo>
                    <a:pt x="1168747" y="178277"/>
                    <a:pt x="1166924" y="188891"/>
                    <a:pt x="1163278" y="196053"/>
                  </a:cubicBezTo>
                  <a:cubicBezTo>
                    <a:pt x="1159631" y="203215"/>
                    <a:pt x="1153532" y="208728"/>
                    <a:pt x="1144981" y="212591"/>
                  </a:cubicBezTo>
                  <a:cubicBezTo>
                    <a:pt x="1136430" y="216455"/>
                    <a:pt x="1126120" y="218386"/>
                    <a:pt x="1114052" y="218386"/>
                  </a:cubicBezTo>
                  <a:cubicBezTo>
                    <a:pt x="1100683" y="218386"/>
                    <a:pt x="1089245" y="216303"/>
                    <a:pt x="1079738" y="212136"/>
                  </a:cubicBezTo>
                  <a:cubicBezTo>
                    <a:pt x="1070232" y="207968"/>
                    <a:pt x="1063699" y="202325"/>
                    <a:pt x="1060140" y="195206"/>
                  </a:cubicBezTo>
                  <a:cubicBezTo>
                    <a:pt x="1056580" y="188088"/>
                    <a:pt x="1054800" y="177322"/>
                    <a:pt x="1054800" y="162911"/>
                  </a:cubicBezTo>
                  <a:lnTo>
                    <a:pt x="1054800" y="154576"/>
                  </a:lnTo>
                  <a:lnTo>
                    <a:pt x="1101421" y="154576"/>
                  </a:lnTo>
                  <a:lnTo>
                    <a:pt x="1101421" y="165515"/>
                  </a:lnTo>
                  <a:cubicBezTo>
                    <a:pt x="1101421" y="174805"/>
                    <a:pt x="1102007" y="180838"/>
                    <a:pt x="1103179" y="183616"/>
                  </a:cubicBezTo>
                  <a:cubicBezTo>
                    <a:pt x="1104351" y="186395"/>
                    <a:pt x="1106673" y="187784"/>
                    <a:pt x="1110146" y="187784"/>
                  </a:cubicBezTo>
                  <a:cubicBezTo>
                    <a:pt x="1113879" y="187784"/>
                    <a:pt x="1116483" y="186850"/>
                    <a:pt x="1117959" y="184984"/>
                  </a:cubicBezTo>
                  <a:cubicBezTo>
                    <a:pt x="1119435" y="183117"/>
                    <a:pt x="1120173" y="179189"/>
                    <a:pt x="1120173" y="173199"/>
                  </a:cubicBezTo>
                  <a:cubicBezTo>
                    <a:pt x="1120173" y="164951"/>
                    <a:pt x="1119218" y="159785"/>
                    <a:pt x="1117308" y="157702"/>
                  </a:cubicBezTo>
                  <a:cubicBezTo>
                    <a:pt x="1115311" y="155618"/>
                    <a:pt x="1105110" y="149454"/>
                    <a:pt x="1086706" y="139210"/>
                  </a:cubicBezTo>
                  <a:cubicBezTo>
                    <a:pt x="1071252" y="130528"/>
                    <a:pt x="1061832" y="122650"/>
                    <a:pt x="1058447" y="115574"/>
                  </a:cubicBezTo>
                  <a:cubicBezTo>
                    <a:pt x="1055061" y="108499"/>
                    <a:pt x="1053368" y="100099"/>
                    <a:pt x="1053368" y="90376"/>
                  </a:cubicBezTo>
                  <a:cubicBezTo>
                    <a:pt x="1053368" y="76572"/>
                    <a:pt x="1055191" y="66393"/>
                    <a:pt x="1058837" y="59838"/>
                  </a:cubicBezTo>
                  <a:cubicBezTo>
                    <a:pt x="1062484" y="53283"/>
                    <a:pt x="1068669" y="48226"/>
                    <a:pt x="1077394" y="44667"/>
                  </a:cubicBezTo>
                  <a:cubicBezTo>
                    <a:pt x="1086120" y="41107"/>
                    <a:pt x="1096255" y="39328"/>
                    <a:pt x="1107802" y="39328"/>
                  </a:cubicBezTo>
                  <a:close/>
                  <a:moveTo>
                    <a:pt x="933412" y="39328"/>
                  </a:moveTo>
                  <a:cubicBezTo>
                    <a:pt x="942441" y="39328"/>
                    <a:pt x="949821" y="41455"/>
                    <a:pt x="955551" y="45709"/>
                  </a:cubicBezTo>
                  <a:cubicBezTo>
                    <a:pt x="961280" y="49963"/>
                    <a:pt x="964970" y="55324"/>
                    <a:pt x="966620" y="61791"/>
                  </a:cubicBezTo>
                  <a:cubicBezTo>
                    <a:pt x="968269" y="68259"/>
                    <a:pt x="969094" y="79046"/>
                    <a:pt x="969094" y="94152"/>
                  </a:cubicBezTo>
                  <a:lnTo>
                    <a:pt x="969094" y="215261"/>
                  </a:lnTo>
                  <a:lnTo>
                    <a:pt x="916483" y="215261"/>
                  </a:lnTo>
                  <a:lnTo>
                    <a:pt x="916483" y="95585"/>
                  </a:lnTo>
                  <a:cubicBezTo>
                    <a:pt x="916483" y="83691"/>
                    <a:pt x="916093" y="76442"/>
                    <a:pt x="915311" y="73837"/>
                  </a:cubicBezTo>
                  <a:cubicBezTo>
                    <a:pt x="914530" y="71233"/>
                    <a:pt x="912360" y="69930"/>
                    <a:pt x="908800" y="69930"/>
                  </a:cubicBezTo>
                  <a:cubicBezTo>
                    <a:pt x="905067" y="69930"/>
                    <a:pt x="902723" y="71428"/>
                    <a:pt x="901768" y="74423"/>
                  </a:cubicBezTo>
                  <a:cubicBezTo>
                    <a:pt x="900813" y="77418"/>
                    <a:pt x="900335" y="85427"/>
                    <a:pt x="900335" y="98450"/>
                  </a:cubicBezTo>
                  <a:lnTo>
                    <a:pt x="900335" y="215261"/>
                  </a:lnTo>
                  <a:lnTo>
                    <a:pt x="847725" y="215261"/>
                  </a:lnTo>
                  <a:lnTo>
                    <a:pt x="847725" y="42453"/>
                  </a:lnTo>
                  <a:lnTo>
                    <a:pt x="901247" y="42453"/>
                  </a:lnTo>
                  <a:lnTo>
                    <a:pt x="900335" y="58373"/>
                  </a:lnTo>
                  <a:cubicBezTo>
                    <a:pt x="904155" y="52024"/>
                    <a:pt x="908822" y="47263"/>
                    <a:pt x="914335" y="44089"/>
                  </a:cubicBezTo>
                  <a:cubicBezTo>
                    <a:pt x="919847" y="40915"/>
                    <a:pt x="926207" y="39328"/>
                    <a:pt x="933412" y="39328"/>
                  </a:cubicBezTo>
                  <a:close/>
                  <a:moveTo>
                    <a:pt x="580206" y="39328"/>
                  </a:moveTo>
                  <a:cubicBezTo>
                    <a:pt x="594270" y="39328"/>
                    <a:pt x="605340" y="45850"/>
                    <a:pt x="613413" y="58894"/>
                  </a:cubicBezTo>
                  <a:cubicBezTo>
                    <a:pt x="617841" y="52372"/>
                    <a:pt x="622833" y="47480"/>
                    <a:pt x="628389" y="44219"/>
                  </a:cubicBezTo>
                  <a:cubicBezTo>
                    <a:pt x="633946" y="40958"/>
                    <a:pt x="640109" y="39328"/>
                    <a:pt x="646881" y="39328"/>
                  </a:cubicBezTo>
                  <a:cubicBezTo>
                    <a:pt x="655823" y="39328"/>
                    <a:pt x="663224" y="41498"/>
                    <a:pt x="669084" y="45839"/>
                  </a:cubicBezTo>
                  <a:cubicBezTo>
                    <a:pt x="674945" y="50180"/>
                    <a:pt x="678699" y="55497"/>
                    <a:pt x="680349" y="61791"/>
                  </a:cubicBezTo>
                  <a:cubicBezTo>
                    <a:pt x="681998" y="68086"/>
                    <a:pt x="682823" y="78308"/>
                    <a:pt x="682823" y="92459"/>
                  </a:cubicBezTo>
                  <a:lnTo>
                    <a:pt x="682823" y="215261"/>
                  </a:lnTo>
                  <a:lnTo>
                    <a:pt x="631775" y="215261"/>
                  </a:lnTo>
                  <a:lnTo>
                    <a:pt x="631775" y="102617"/>
                  </a:lnTo>
                  <a:cubicBezTo>
                    <a:pt x="631775" y="87858"/>
                    <a:pt x="631276" y="78721"/>
                    <a:pt x="630278" y="75204"/>
                  </a:cubicBezTo>
                  <a:cubicBezTo>
                    <a:pt x="629279" y="71688"/>
                    <a:pt x="626957" y="69930"/>
                    <a:pt x="623310" y="69930"/>
                  </a:cubicBezTo>
                  <a:cubicBezTo>
                    <a:pt x="619577" y="69930"/>
                    <a:pt x="617168" y="71667"/>
                    <a:pt x="616083" y="75139"/>
                  </a:cubicBezTo>
                  <a:cubicBezTo>
                    <a:pt x="614998" y="78612"/>
                    <a:pt x="614455" y="87771"/>
                    <a:pt x="614455" y="102617"/>
                  </a:cubicBezTo>
                  <a:lnTo>
                    <a:pt x="614455" y="215261"/>
                  </a:lnTo>
                  <a:lnTo>
                    <a:pt x="563407" y="215261"/>
                  </a:lnTo>
                  <a:lnTo>
                    <a:pt x="563407" y="105482"/>
                  </a:lnTo>
                  <a:cubicBezTo>
                    <a:pt x="563407" y="88553"/>
                    <a:pt x="562995" y="78395"/>
                    <a:pt x="562170" y="75009"/>
                  </a:cubicBezTo>
                  <a:cubicBezTo>
                    <a:pt x="561345" y="71623"/>
                    <a:pt x="559066" y="69930"/>
                    <a:pt x="555333" y="69930"/>
                  </a:cubicBezTo>
                  <a:cubicBezTo>
                    <a:pt x="552989" y="69930"/>
                    <a:pt x="550992" y="70820"/>
                    <a:pt x="549343" y="72600"/>
                  </a:cubicBezTo>
                  <a:cubicBezTo>
                    <a:pt x="547693" y="74380"/>
                    <a:pt x="546782" y="76550"/>
                    <a:pt x="546608" y="79111"/>
                  </a:cubicBezTo>
                  <a:cubicBezTo>
                    <a:pt x="546434" y="81672"/>
                    <a:pt x="546348" y="87120"/>
                    <a:pt x="546348" y="95454"/>
                  </a:cubicBezTo>
                  <a:lnTo>
                    <a:pt x="546348" y="215261"/>
                  </a:lnTo>
                  <a:lnTo>
                    <a:pt x="495300" y="215261"/>
                  </a:lnTo>
                  <a:lnTo>
                    <a:pt x="495300" y="42453"/>
                  </a:lnTo>
                  <a:lnTo>
                    <a:pt x="547259" y="42453"/>
                  </a:lnTo>
                  <a:lnTo>
                    <a:pt x="546348" y="58894"/>
                  </a:lnTo>
                  <a:cubicBezTo>
                    <a:pt x="550428" y="52372"/>
                    <a:pt x="555290" y="47480"/>
                    <a:pt x="560933" y="44219"/>
                  </a:cubicBezTo>
                  <a:cubicBezTo>
                    <a:pt x="566576" y="40958"/>
                    <a:pt x="573000" y="39328"/>
                    <a:pt x="580206" y="39328"/>
                  </a:cubicBezTo>
                  <a:close/>
                  <a:moveTo>
                    <a:pt x="370656" y="39328"/>
                  </a:moveTo>
                  <a:cubicBezTo>
                    <a:pt x="384720" y="39328"/>
                    <a:pt x="395789" y="45850"/>
                    <a:pt x="403863" y="58894"/>
                  </a:cubicBezTo>
                  <a:cubicBezTo>
                    <a:pt x="408291" y="52372"/>
                    <a:pt x="413283" y="47480"/>
                    <a:pt x="418839" y="44219"/>
                  </a:cubicBezTo>
                  <a:cubicBezTo>
                    <a:pt x="424395" y="40958"/>
                    <a:pt x="430559" y="39328"/>
                    <a:pt x="437331" y="39328"/>
                  </a:cubicBezTo>
                  <a:cubicBezTo>
                    <a:pt x="446273" y="39328"/>
                    <a:pt x="453674" y="41498"/>
                    <a:pt x="459534" y="45839"/>
                  </a:cubicBezTo>
                  <a:cubicBezTo>
                    <a:pt x="465395" y="50180"/>
                    <a:pt x="469149" y="55497"/>
                    <a:pt x="470799" y="61791"/>
                  </a:cubicBezTo>
                  <a:cubicBezTo>
                    <a:pt x="472448" y="68086"/>
                    <a:pt x="473273" y="78308"/>
                    <a:pt x="473273" y="92459"/>
                  </a:cubicBezTo>
                  <a:lnTo>
                    <a:pt x="473273" y="215261"/>
                  </a:lnTo>
                  <a:lnTo>
                    <a:pt x="422225" y="215261"/>
                  </a:lnTo>
                  <a:lnTo>
                    <a:pt x="422225" y="102617"/>
                  </a:lnTo>
                  <a:cubicBezTo>
                    <a:pt x="422225" y="87858"/>
                    <a:pt x="421726" y="78721"/>
                    <a:pt x="420727" y="75204"/>
                  </a:cubicBezTo>
                  <a:cubicBezTo>
                    <a:pt x="419729" y="71688"/>
                    <a:pt x="417407" y="69930"/>
                    <a:pt x="413760" y="69930"/>
                  </a:cubicBezTo>
                  <a:cubicBezTo>
                    <a:pt x="410027" y="69930"/>
                    <a:pt x="407618" y="71667"/>
                    <a:pt x="406533" y="75139"/>
                  </a:cubicBezTo>
                  <a:cubicBezTo>
                    <a:pt x="405448" y="78612"/>
                    <a:pt x="404905" y="87771"/>
                    <a:pt x="404905" y="102617"/>
                  </a:cubicBezTo>
                  <a:lnTo>
                    <a:pt x="404905" y="215261"/>
                  </a:lnTo>
                  <a:lnTo>
                    <a:pt x="353857" y="215261"/>
                  </a:lnTo>
                  <a:lnTo>
                    <a:pt x="353857" y="105482"/>
                  </a:lnTo>
                  <a:cubicBezTo>
                    <a:pt x="353857" y="88553"/>
                    <a:pt x="353445" y="78395"/>
                    <a:pt x="352620" y="75009"/>
                  </a:cubicBezTo>
                  <a:cubicBezTo>
                    <a:pt x="351795" y="71623"/>
                    <a:pt x="349516" y="69930"/>
                    <a:pt x="345783" y="69930"/>
                  </a:cubicBezTo>
                  <a:cubicBezTo>
                    <a:pt x="343439" y="69930"/>
                    <a:pt x="341442" y="70820"/>
                    <a:pt x="339793" y="72600"/>
                  </a:cubicBezTo>
                  <a:cubicBezTo>
                    <a:pt x="338143" y="74380"/>
                    <a:pt x="337232" y="76550"/>
                    <a:pt x="337058" y="79111"/>
                  </a:cubicBezTo>
                  <a:cubicBezTo>
                    <a:pt x="336885" y="81672"/>
                    <a:pt x="336798" y="87120"/>
                    <a:pt x="336798" y="95454"/>
                  </a:cubicBezTo>
                  <a:lnTo>
                    <a:pt x="336798" y="215261"/>
                  </a:lnTo>
                  <a:lnTo>
                    <a:pt x="285750" y="215261"/>
                  </a:lnTo>
                  <a:lnTo>
                    <a:pt x="285750" y="42453"/>
                  </a:lnTo>
                  <a:lnTo>
                    <a:pt x="337709" y="42453"/>
                  </a:lnTo>
                  <a:lnTo>
                    <a:pt x="336798" y="58894"/>
                  </a:lnTo>
                  <a:cubicBezTo>
                    <a:pt x="340878" y="52372"/>
                    <a:pt x="345740" y="47480"/>
                    <a:pt x="351383" y="44219"/>
                  </a:cubicBezTo>
                  <a:cubicBezTo>
                    <a:pt x="357026" y="40958"/>
                    <a:pt x="363450" y="39328"/>
                    <a:pt x="370656" y="39328"/>
                  </a:cubicBezTo>
                  <a:close/>
                  <a:moveTo>
                    <a:pt x="209438" y="39328"/>
                  </a:moveTo>
                  <a:cubicBezTo>
                    <a:pt x="221245" y="39328"/>
                    <a:pt x="231381" y="41086"/>
                    <a:pt x="239846" y="44602"/>
                  </a:cubicBezTo>
                  <a:cubicBezTo>
                    <a:pt x="248310" y="48118"/>
                    <a:pt x="254843" y="52697"/>
                    <a:pt x="259444" y="58340"/>
                  </a:cubicBezTo>
                  <a:cubicBezTo>
                    <a:pt x="264046" y="63983"/>
                    <a:pt x="267193" y="69800"/>
                    <a:pt x="268886" y="75791"/>
                  </a:cubicBezTo>
                  <a:cubicBezTo>
                    <a:pt x="270579" y="81781"/>
                    <a:pt x="271425" y="90897"/>
                    <a:pt x="271425" y="103138"/>
                  </a:cubicBezTo>
                  <a:lnTo>
                    <a:pt x="271425" y="145461"/>
                  </a:lnTo>
                  <a:cubicBezTo>
                    <a:pt x="271425" y="161001"/>
                    <a:pt x="270644" y="172395"/>
                    <a:pt x="269081" y="179645"/>
                  </a:cubicBezTo>
                  <a:cubicBezTo>
                    <a:pt x="267518" y="186894"/>
                    <a:pt x="264176" y="193665"/>
                    <a:pt x="259054" y="199960"/>
                  </a:cubicBezTo>
                  <a:cubicBezTo>
                    <a:pt x="253931" y="206254"/>
                    <a:pt x="247355" y="210899"/>
                    <a:pt x="239325" y="213894"/>
                  </a:cubicBezTo>
                  <a:cubicBezTo>
                    <a:pt x="231294" y="216889"/>
                    <a:pt x="222070" y="218386"/>
                    <a:pt x="211652" y="218386"/>
                  </a:cubicBezTo>
                  <a:cubicBezTo>
                    <a:pt x="200018" y="218386"/>
                    <a:pt x="190165" y="217106"/>
                    <a:pt x="182091" y="214545"/>
                  </a:cubicBezTo>
                  <a:cubicBezTo>
                    <a:pt x="174017" y="211984"/>
                    <a:pt x="167744" y="208120"/>
                    <a:pt x="163273" y="202955"/>
                  </a:cubicBezTo>
                  <a:cubicBezTo>
                    <a:pt x="158802" y="197789"/>
                    <a:pt x="155612" y="191538"/>
                    <a:pt x="153702" y="184203"/>
                  </a:cubicBezTo>
                  <a:cubicBezTo>
                    <a:pt x="151792" y="176867"/>
                    <a:pt x="150837" y="165863"/>
                    <a:pt x="150837" y="151191"/>
                  </a:cubicBezTo>
                  <a:lnTo>
                    <a:pt x="150837" y="106914"/>
                  </a:lnTo>
                  <a:cubicBezTo>
                    <a:pt x="150837" y="90853"/>
                    <a:pt x="152573" y="78308"/>
                    <a:pt x="156046" y="69279"/>
                  </a:cubicBezTo>
                  <a:cubicBezTo>
                    <a:pt x="159519" y="60250"/>
                    <a:pt x="165769" y="53001"/>
                    <a:pt x="174798" y="47532"/>
                  </a:cubicBezTo>
                  <a:cubicBezTo>
                    <a:pt x="183827" y="42062"/>
                    <a:pt x="195374" y="39328"/>
                    <a:pt x="209438" y="39328"/>
                  </a:cubicBezTo>
                  <a:close/>
                  <a:moveTo>
                    <a:pt x="1679134" y="19403"/>
                  </a:moveTo>
                  <a:lnTo>
                    <a:pt x="1731876" y="19403"/>
                  </a:lnTo>
                  <a:lnTo>
                    <a:pt x="1731876" y="46620"/>
                  </a:lnTo>
                  <a:lnTo>
                    <a:pt x="1746070" y="46620"/>
                  </a:lnTo>
                  <a:lnTo>
                    <a:pt x="1746070" y="73967"/>
                  </a:lnTo>
                  <a:lnTo>
                    <a:pt x="1731876" y="73967"/>
                  </a:lnTo>
                  <a:lnTo>
                    <a:pt x="1731876" y="166427"/>
                  </a:lnTo>
                  <a:cubicBezTo>
                    <a:pt x="1731876" y="177800"/>
                    <a:pt x="1732462" y="184137"/>
                    <a:pt x="1733634" y="185440"/>
                  </a:cubicBezTo>
                  <a:cubicBezTo>
                    <a:pt x="1734806" y="186742"/>
                    <a:pt x="1739689" y="187393"/>
                    <a:pt x="1748284" y="187393"/>
                  </a:cubicBezTo>
                  <a:lnTo>
                    <a:pt x="1748284" y="215261"/>
                  </a:lnTo>
                  <a:lnTo>
                    <a:pt x="1727057" y="215261"/>
                  </a:lnTo>
                  <a:cubicBezTo>
                    <a:pt x="1715076" y="215261"/>
                    <a:pt x="1706525" y="214762"/>
                    <a:pt x="1701403" y="213763"/>
                  </a:cubicBezTo>
                  <a:cubicBezTo>
                    <a:pt x="1696281" y="212765"/>
                    <a:pt x="1691766" y="210464"/>
                    <a:pt x="1687860" y="206862"/>
                  </a:cubicBezTo>
                  <a:cubicBezTo>
                    <a:pt x="1683953" y="203259"/>
                    <a:pt x="1681522" y="199135"/>
                    <a:pt x="1680567" y="194490"/>
                  </a:cubicBezTo>
                  <a:cubicBezTo>
                    <a:pt x="1679612" y="189846"/>
                    <a:pt x="1679134" y="178928"/>
                    <a:pt x="1679134" y="161739"/>
                  </a:cubicBezTo>
                  <a:lnTo>
                    <a:pt x="1679134" y="73967"/>
                  </a:lnTo>
                  <a:lnTo>
                    <a:pt x="1667805" y="73967"/>
                  </a:lnTo>
                  <a:lnTo>
                    <a:pt x="1667805" y="46620"/>
                  </a:lnTo>
                  <a:lnTo>
                    <a:pt x="1679134" y="46620"/>
                  </a:lnTo>
                  <a:close/>
                  <a:moveTo>
                    <a:pt x="1183834" y="19403"/>
                  </a:moveTo>
                  <a:lnTo>
                    <a:pt x="1236575" y="19403"/>
                  </a:lnTo>
                  <a:lnTo>
                    <a:pt x="1236575" y="46620"/>
                  </a:lnTo>
                  <a:lnTo>
                    <a:pt x="1250770" y="46620"/>
                  </a:lnTo>
                  <a:lnTo>
                    <a:pt x="1250770" y="73967"/>
                  </a:lnTo>
                  <a:lnTo>
                    <a:pt x="1236575" y="73967"/>
                  </a:lnTo>
                  <a:lnTo>
                    <a:pt x="1236575" y="166427"/>
                  </a:lnTo>
                  <a:cubicBezTo>
                    <a:pt x="1236575" y="177800"/>
                    <a:pt x="1237161" y="184137"/>
                    <a:pt x="1238333" y="185440"/>
                  </a:cubicBezTo>
                  <a:cubicBezTo>
                    <a:pt x="1239505" y="186742"/>
                    <a:pt x="1244389" y="187393"/>
                    <a:pt x="1252984" y="187393"/>
                  </a:cubicBezTo>
                  <a:lnTo>
                    <a:pt x="1252984" y="215261"/>
                  </a:lnTo>
                  <a:lnTo>
                    <a:pt x="1231757" y="215261"/>
                  </a:lnTo>
                  <a:cubicBezTo>
                    <a:pt x="1219776" y="215261"/>
                    <a:pt x="1211225" y="214762"/>
                    <a:pt x="1206103" y="213763"/>
                  </a:cubicBezTo>
                  <a:cubicBezTo>
                    <a:pt x="1200980" y="212765"/>
                    <a:pt x="1196466" y="210464"/>
                    <a:pt x="1192559" y="206862"/>
                  </a:cubicBezTo>
                  <a:cubicBezTo>
                    <a:pt x="1188653" y="203259"/>
                    <a:pt x="1186222" y="199135"/>
                    <a:pt x="1185267" y="194490"/>
                  </a:cubicBezTo>
                  <a:cubicBezTo>
                    <a:pt x="1184312" y="189846"/>
                    <a:pt x="1183834" y="178928"/>
                    <a:pt x="1183834" y="161739"/>
                  </a:cubicBezTo>
                  <a:lnTo>
                    <a:pt x="1183834" y="73967"/>
                  </a:lnTo>
                  <a:lnTo>
                    <a:pt x="1172505" y="73967"/>
                  </a:lnTo>
                  <a:lnTo>
                    <a:pt x="1172505" y="46620"/>
                  </a:lnTo>
                  <a:lnTo>
                    <a:pt x="1183834" y="46620"/>
                  </a:lnTo>
                  <a:close/>
                  <a:moveTo>
                    <a:pt x="2486024" y="4427"/>
                  </a:moveTo>
                  <a:lnTo>
                    <a:pt x="2540198" y="4427"/>
                  </a:lnTo>
                  <a:lnTo>
                    <a:pt x="2540198" y="31905"/>
                  </a:lnTo>
                  <a:lnTo>
                    <a:pt x="2486024" y="31905"/>
                  </a:lnTo>
                  <a:close/>
                  <a:moveTo>
                    <a:pt x="2343150" y="4427"/>
                  </a:moveTo>
                  <a:lnTo>
                    <a:pt x="2395760" y="4427"/>
                  </a:lnTo>
                  <a:lnTo>
                    <a:pt x="2395760" y="51862"/>
                  </a:lnTo>
                  <a:cubicBezTo>
                    <a:pt x="2400275" y="47684"/>
                    <a:pt x="2405158" y="44550"/>
                    <a:pt x="2410411" y="42461"/>
                  </a:cubicBezTo>
                  <a:cubicBezTo>
                    <a:pt x="2415663" y="40372"/>
                    <a:pt x="2421284" y="39328"/>
                    <a:pt x="2427275" y="39328"/>
                  </a:cubicBezTo>
                  <a:cubicBezTo>
                    <a:pt x="2436477" y="39328"/>
                    <a:pt x="2444312" y="41672"/>
                    <a:pt x="2450780" y="46360"/>
                  </a:cubicBezTo>
                  <a:cubicBezTo>
                    <a:pt x="2457248" y="51048"/>
                    <a:pt x="2461198" y="56452"/>
                    <a:pt x="2462631" y="62573"/>
                  </a:cubicBezTo>
                  <a:cubicBezTo>
                    <a:pt x="2464063" y="68693"/>
                    <a:pt x="2464780" y="79871"/>
                    <a:pt x="2464780" y="96106"/>
                  </a:cubicBezTo>
                  <a:lnTo>
                    <a:pt x="2464780" y="215261"/>
                  </a:lnTo>
                  <a:lnTo>
                    <a:pt x="2412169" y="215261"/>
                  </a:lnTo>
                  <a:lnTo>
                    <a:pt x="2412169" y="93631"/>
                  </a:lnTo>
                  <a:cubicBezTo>
                    <a:pt x="2412169" y="83561"/>
                    <a:pt x="2411670" y="77093"/>
                    <a:pt x="2410671" y="74228"/>
                  </a:cubicBezTo>
                  <a:cubicBezTo>
                    <a:pt x="2409673" y="71363"/>
                    <a:pt x="2407437" y="69930"/>
                    <a:pt x="2403965" y="69930"/>
                  </a:cubicBezTo>
                  <a:cubicBezTo>
                    <a:pt x="2400752" y="69930"/>
                    <a:pt x="2398582" y="71406"/>
                    <a:pt x="2397454" y="74358"/>
                  </a:cubicBezTo>
                  <a:cubicBezTo>
                    <a:pt x="2396325" y="77310"/>
                    <a:pt x="2395760" y="83170"/>
                    <a:pt x="2395760" y="91938"/>
                  </a:cubicBezTo>
                  <a:lnTo>
                    <a:pt x="2395760" y="215261"/>
                  </a:lnTo>
                  <a:lnTo>
                    <a:pt x="2343150" y="215261"/>
                  </a:lnTo>
                  <a:close/>
                  <a:moveTo>
                    <a:pt x="2105192" y="4427"/>
                  </a:moveTo>
                  <a:lnTo>
                    <a:pt x="2124465" y="4427"/>
                  </a:lnTo>
                  <a:lnTo>
                    <a:pt x="2124465" y="31123"/>
                  </a:lnTo>
                  <a:cubicBezTo>
                    <a:pt x="2113613" y="31123"/>
                    <a:pt x="2107210" y="31623"/>
                    <a:pt x="2105257" y="32621"/>
                  </a:cubicBezTo>
                  <a:cubicBezTo>
                    <a:pt x="2103304" y="33619"/>
                    <a:pt x="2102327" y="36463"/>
                    <a:pt x="2102327" y="41151"/>
                  </a:cubicBezTo>
                  <a:lnTo>
                    <a:pt x="2102327" y="46620"/>
                  </a:lnTo>
                  <a:lnTo>
                    <a:pt x="2124465" y="46620"/>
                  </a:lnTo>
                  <a:lnTo>
                    <a:pt x="2124465" y="73967"/>
                  </a:lnTo>
                  <a:lnTo>
                    <a:pt x="2111964" y="73967"/>
                  </a:lnTo>
                  <a:lnTo>
                    <a:pt x="2111964" y="215261"/>
                  </a:lnTo>
                  <a:lnTo>
                    <a:pt x="2059353" y="215261"/>
                  </a:lnTo>
                  <a:lnTo>
                    <a:pt x="2059353" y="73967"/>
                  </a:lnTo>
                  <a:lnTo>
                    <a:pt x="2048544" y="73967"/>
                  </a:lnTo>
                  <a:lnTo>
                    <a:pt x="2048544" y="46620"/>
                  </a:lnTo>
                  <a:lnTo>
                    <a:pt x="2059353" y="46620"/>
                  </a:lnTo>
                  <a:cubicBezTo>
                    <a:pt x="2059353" y="35247"/>
                    <a:pt x="2059744" y="27651"/>
                    <a:pt x="2060525" y="23831"/>
                  </a:cubicBezTo>
                  <a:cubicBezTo>
                    <a:pt x="2061306" y="20011"/>
                    <a:pt x="2063238" y="16603"/>
                    <a:pt x="2066320" y="13608"/>
                  </a:cubicBezTo>
                  <a:cubicBezTo>
                    <a:pt x="2069402" y="10613"/>
                    <a:pt x="2073721" y="8334"/>
                    <a:pt x="2079277" y="6771"/>
                  </a:cubicBezTo>
                  <a:cubicBezTo>
                    <a:pt x="2084834" y="5209"/>
                    <a:pt x="2093472" y="4427"/>
                    <a:pt x="2105192" y="4427"/>
                  </a:cubicBezTo>
                  <a:close/>
                  <a:moveTo>
                    <a:pt x="1306487" y="4427"/>
                  </a:moveTo>
                  <a:lnTo>
                    <a:pt x="1361702" y="4427"/>
                  </a:lnTo>
                  <a:cubicBezTo>
                    <a:pt x="1376635" y="4427"/>
                    <a:pt x="1388116" y="5599"/>
                    <a:pt x="1396147" y="7943"/>
                  </a:cubicBezTo>
                  <a:cubicBezTo>
                    <a:pt x="1404178" y="10288"/>
                    <a:pt x="1410211" y="13673"/>
                    <a:pt x="1414248" y="18101"/>
                  </a:cubicBezTo>
                  <a:cubicBezTo>
                    <a:pt x="1418285" y="22529"/>
                    <a:pt x="1421020" y="27890"/>
                    <a:pt x="1422452" y="34184"/>
                  </a:cubicBezTo>
                  <a:cubicBezTo>
                    <a:pt x="1423885" y="40478"/>
                    <a:pt x="1424601" y="50223"/>
                    <a:pt x="1424601" y="63419"/>
                  </a:cubicBezTo>
                  <a:lnTo>
                    <a:pt x="1424601" y="81781"/>
                  </a:lnTo>
                  <a:cubicBezTo>
                    <a:pt x="1424601" y="95237"/>
                    <a:pt x="1423212" y="105048"/>
                    <a:pt x="1420434" y="111212"/>
                  </a:cubicBezTo>
                  <a:cubicBezTo>
                    <a:pt x="1417656" y="117376"/>
                    <a:pt x="1412555" y="122107"/>
                    <a:pt x="1405133" y="125406"/>
                  </a:cubicBezTo>
                  <a:cubicBezTo>
                    <a:pt x="1397710" y="128705"/>
                    <a:pt x="1388008" y="130355"/>
                    <a:pt x="1376027" y="130355"/>
                  </a:cubicBezTo>
                  <a:lnTo>
                    <a:pt x="1361312" y="130355"/>
                  </a:lnTo>
                  <a:lnTo>
                    <a:pt x="1361312" y="215261"/>
                  </a:lnTo>
                  <a:lnTo>
                    <a:pt x="1306487" y="215261"/>
                  </a:lnTo>
                  <a:close/>
                  <a:moveTo>
                    <a:pt x="990600" y="4427"/>
                  </a:moveTo>
                  <a:lnTo>
                    <a:pt x="1044773" y="4427"/>
                  </a:lnTo>
                  <a:lnTo>
                    <a:pt x="1044773" y="31905"/>
                  </a:lnTo>
                  <a:lnTo>
                    <a:pt x="990600" y="31905"/>
                  </a:lnTo>
                  <a:close/>
                  <a:moveTo>
                    <a:pt x="2254690" y="0"/>
                  </a:moveTo>
                  <a:cubicBezTo>
                    <a:pt x="2270838" y="0"/>
                    <a:pt x="2284164" y="3121"/>
                    <a:pt x="2294669" y="9364"/>
                  </a:cubicBezTo>
                  <a:cubicBezTo>
                    <a:pt x="2305174" y="15606"/>
                    <a:pt x="2312076" y="23388"/>
                    <a:pt x="2315374" y="32707"/>
                  </a:cubicBezTo>
                  <a:cubicBezTo>
                    <a:pt x="2318674" y="42027"/>
                    <a:pt x="2320323" y="56527"/>
                    <a:pt x="2320323" y="76208"/>
                  </a:cubicBezTo>
                  <a:lnTo>
                    <a:pt x="2320323" y="96236"/>
                  </a:lnTo>
                  <a:lnTo>
                    <a:pt x="2265498" y="96236"/>
                  </a:lnTo>
                  <a:lnTo>
                    <a:pt x="2265498" y="59592"/>
                  </a:lnTo>
                  <a:cubicBezTo>
                    <a:pt x="2265498" y="48936"/>
                    <a:pt x="2264912" y="42287"/>
                    <a:pt x="2263740" y="39645"/>
                  </a:cubicBezTo>
                  <a:cubicBezTo>
                    <a:pt x="2262568" y="37003"/>
                    <a:pt x="2259986" y="35681"/>
                    <a:pt x="2255992" y="35681"/>
                  </a:cubicBezTo>
                  <a:cubicBezTo>
                    <a:pt x="2251478" y="35681"/>
                    <a:pt x="2248613" y="37287"/>
                    <a:pt x="2247397" y="40500"/>
                  </a:cubicBezTo>
                  <a:cubicBezTo>
                    <a:pt x="2246182" y="43712"/>
                    <a:pt x="2245574" y="50657"/>
                    <a:pt x="2245574" y="61336"/>
                  </a:cubicBezTo>
                  <a:lnTo>
                    <a:pt x="2245574" y="159264"/>
                  </a:lnTo>
                  <a:cubicBezTo>
                    <a:pt x="2245574" y="169509"/>
                    <a:pt x="2246182" y="176194"/>
                    <a:pt x="2247397" y="179319"/>
                  </a:cubicBezTo>
                  <a:cubicBezTo>
                    <a:pt x="2248613" y="182444"/>
                    <a:pt x="2251348" y="184007"/>
                    <a:pt x="2255602" y="184007"/>
                  </a:cubicBezTo>
                  <a:cubicBezTo>
                    <a:pt x="2259682" y="184007"/>
                    <a:pt x="2262352" y="182441"/>
                    <a:pt x="2263610" y="179308"/>
                  </a:cubicBezTo>
                  <a:cubicBezTo>
                    <a:pt x="2264869" y="176175"/>
                    <a:pt x="2265498" y="168821"/>
                    <a:pt x="2265498" y="157246"/>
                  </a:cubicBezTo>
                  <a:lnTo>
                    <a:pt x="2265498" y="130745"/>
                  </a:lnTo>
                  <a:lnTo>
                    <a:pt x="2320323" y="130745"/>
                  </a:lnTo>
                  <a:lnTo>
                    <a:pt x="2320323" y="138962"/>
                  </a:lnTo>
                  <a:cubicBezTo>
                    <a:pt x="2320323" y="160784"/>
                    <a:pt x="2318782" y="176259"/>
                    <a:pt x="2315700" y="185389"/>
                  </a:cubicBezTo>
                  <a:cubicBezTo>
                    <a:pt x="2312618" y="194518"/>
                    <a:pt x="2305803" y="202517"/>
                    <a:pt x="2295255" y="209386"/>
                  </a:cubicBezTo>
                  <a:cubicBezTo>
                    <a:pt x="2284707" y="216254"/>
                    <a:pt x="2271706" y="219689"/>
                    <a:pt x="2256252" y="219689"/>
                  </a:cubicBezTo>
                  <a:cubicBezTo>
                    <a:pt x="2240192" y="219689"/>
                    <a:pt x="2226952" y="216780"/>
                    <a:pt x="2216534" y="210964"/>
                  </a:cubicBezTo>
                  <a:cubicBezTo>
                    <a:pt x="2206116" y="205147"/>
                    <a:pt x="2199214" y="197095"/>
                    <a:pt x="2195828" y="186807"/>
                  </a:cubicBezTo>
                  <a:cubicBezTo>
                    <a:pt x="2192442" y="176519"/>
                    <a:pt x="2190750" y="161044"/>
                    <a:pt x="2190750" y="140382"/>
                  </a:cubicBezTo>
                  <a:lnTo>
                    <a:pt x="2190750" y="78786"/>
                  </a:lnTo>
                  <a:cubicBezTo>
                    <a:pt x="2190750" y="63593"/>
                    <a:pt x="2191270" y="52198"/>
                    <a:pt x="2192312" y="44602"/>
                  </a:cubicBezTo>
                  <a:cubicBezTo>
                    <a:pt x="2193354" y="37005"/>
                    <a:pt x="2196458" y="29691"/>
                    <a:pt x="2201624" y="22659"/>
                  </a:cubicBezTo>
                  <a:cubicBezTo>
                    <a:pt x="2206789" y="15627"/>
                    <a:pt x="2213951" y="10092"/>
                    <a:pt x="2223110" y="6055"/>
                  </a:cubicBezTo>
                  <a:cubicBezTo>
                    <a:pt x="2232270" y="2018"/>
                    <a:pt x="2242796" y="0"/>
                    <a:pt x="2254690" y="0"/>
                  </a:cubicBezTo>
                  <a:close/>
                  <a:moveTo>
                    <a:pt x="63940" y="0"/>
                  </a:moveTo>
                  <a:cubicBezTo>
                    <a:pt x="80088" y="0"/>
                    <a:pt x="93414" y="3121"/>
                    <a:pt x="103919" y="9364"/>
                  </a:cubicBezTo>
                  <a:cubicBezTo>
                    <a:pt x="114424" y="15606"/>
                    <a:pt x="121326" y="23388"/>
                    <a:pt x="124625" y="32707"/>
                  </a:cubicBezTo>
                  <a:cubicBezTo>
                    <a:pt x="127924" y="42027"/>
                    <a:pt x="129573" y="56527"/>
                    <a:pt x="129573" y="76208"/>
                  </a:cubicBezTo>
                  <a:lnTo>
                    <a:pt x="129573" y="96236"/>
                  </a:lnTo>
                  <a:lnTo>
                    <a:pt x="74749" y="96236"/>
                  </a:lnTo>
                  <a:lnTo>
                    <a:pt x="74749" y="59592"/>
                  </a:lnTo>
                  <a:cubicBezTo>
                    <a:pt x="74749" y="48936"/>
                    <a:pt x="74163" y="42287"/>
                    <a:pt x="72991" y="39645"/>
                  </a:cubicBezTo>
                  <a:cubicBezTo>
                    <a:pt x="71819" y="37003"/>
                    <a:pt x="69236" y="35681"/>
                    <a:pt x="65242" y="35681"/>
                  </a:cubicBezTo>
                  <a:cubicBezTo>
                    <a:pt x="60728" y="35681"/>
                    <a:pt x="57863" y="37287"/>
                    <a:pt x="56647" y="40500"/>
                  </a:cubicBezTo>
                  <a:cubicBezTo>
                    <a:pt x="55432" y="43712"/>
                    <a:pt x="54824" y="50657"/>
                    <a:pt x="54824" y="61336"/>
                  </a:cubicBezTo>
                  <a:lnTo>
                    <a:pt x="54824" y="159264"/>
                  </a:lnTo>
                  <a:cubicBezTo>
                    <a:pt x="54824" y="169509"/>
                    <a:pt x="55432" y="176194"/>
                    <a:pt x="56647" y="179319"/>
                  </a:cubicBezTo>
                  <a:cubicBezTo>
                    <a:pt x="57863" y="182444"/>
                    <a:pt x="60598" y="184007"/>
                    <a:pt x="64852" y="184007"/>
                  </a:cubicBezTo>
                  <a:cubicBezTo>
                    <a:pt x="68932" y="184007"/>
                    <a:pt x="71602" y="182441"/>
                    <a:pt x="72860" y="179308"/>
                  </a:cubicBezTo>
                  <a:cubicBezTo>
                    <a:pt x="74119" y="176175"/>
                    <a:pt x="74749" y="168821"/>
                    <a:pt x="74749" y="157246"/>
                  </a:cubicBezTo>
                  <a:lnTo>
                    <a:pt x="74749" y="130745"/>
                  </a:lnTo>
                  <a:lnTo>
                    <a:pt x="129573" y="130745"/>
                  </a:lnTo>
                  <a:lnTo>
                    <a:pt x="129573" y="138962"/>
                  </a:lnTo>
                  <a:cubicBezTo>
                    <a:pt x="129573" y="160784"/>
                    <a:pt x="128032" y="176259"/>
                    <a:pt x="124950" y="185389"/>
                  </a:cubicBezTo>
                  <a:cubicBezTo>
                    <a:pt x="121868" y="194518"/>
                    <a:pt x="115053" y="202517"/>
                    <a:pt x="104505" y="209386"/>
                  </a:cubicBezTo>
                  <a:cubicBezTo>
                    <a:pt x="93957" y="216254"/>
                    <a:pt x="80956" y="219689"/>
                    <a:pt x="65503" y="219689"/>
                  </a:cubicBezTo>
                  <a:cubicBezTo>
                    <a:pt x="49442" y="219689"/>
                    <a:pt x="36202" y="216780"/>
                    <a:pt x="25784" y="210964"/>
                  </a:cubicBezTo>
                  <a:cubicBezTo>
                    <a:pt x="15366" y="205147"/>
                    <a:pt x="8464" y="197095"/>
                    <a:pt x="5078" y="186807"/>
                  </a:cubicBezTo>
                  <a:cubicBezTo>
                    <a:pt x="1693" y="176519"/>
                    <a:pt x="0" y="161044"/>
                    <a:pt x="0" y="140382"/>
                  </a:cubicBezTo>
                  <a:lnTo>
                    <a:pt x="0" y="78786"/>
                  </a:lnTo>
                  <a:cubicBezTo>
                    <a:pt x="0" y="63593"/>
                    <a:pt x="521" y="52198"/>
                    <a:pt x="1562" y="44602"/>
                  </a:cubicBezTo>
                  <a:cubicBezTo>
                    <a:pt x="2604" y="37005"/>
                    <a:pt x="5708" y="29691"/>
                    <a:pt x="10873" y="22659"/>
                  </a:cubicBezTo>
                  <a:cubicBezTo>
                    <a:pt x="16039" y="15627"/>
                    <a:pt x="23201" y="10092"/>
                    <a:pt x="32360" y="6055"/>
                  </a:cubicBezTo>
                  <a:cubicBezTo>
                    <a:pt x="41520" y="2018"/>
                    <a:pt x="52046" y="0"/>
                    <a:pt x="6394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>
            <a:xfrm>
              <a:off x="6766614" y="234659"/>
              <a:ext cx="2012264" cy="1202430"/>
            </a:xfrm>
            <a:prstGeom prst="rect">
              <a:avLst/>
            </a:prstGeom>
          </p:spPr>
        </p:pic>
      </p:grpSp>
      <p:sp>
        <p:nvSpPr>
          <p:cNvPr id="14" name="文本框 13"/>
          <p:cNvSpPr txBox="1"/>
          <p:nvPr/>
        </p:nvSpPr>
        <p:spPr>
          <a:xfrm>
            <a:off x="1008177" y="2506980"/>
            <a:ext cx="7359091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</a:t>
            </a:r>
            <a:r>
              <a:rPr lang="zh-CN" altLang="en-US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科技骨干</a:t>
            </a:r>
            <a:r>
              <a:rPr lang="zh-CN" altLang="en-US" sz="2000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黄大年同志毅然放弃国外优越条件回到祖国，带领团队创造了多项“中国第一”，为中国“巡天探地潜海”填补多项技术空白，为深地资源探测和国防安全建设作出了突出贡献。</a:t>
            </a:r>
            <a:endParaRPr lang="zh-CN" altLang="en-US" sz="2000" dirty="0">
              <a:solidFill>
                <a:srgbClr val="36040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 descr="20190830095814352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0775" y="1006475"/>
            <a:ext cx="2888615" cy="5139690"/>
          </a:xfrm>
          <a:prstGeom prst="rect">
            <a:avLst/>
          </a:prstGeom>
        </p:spPr>
      </p:pic>
      <p:pic>
        <p:nvPicPr>
          <p:cNvPr id="4" name="图片 3" descr="1495875462402_4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780" y="3685540"/>
            <a:ext cx="7872095" cy="2460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9115133" y="179561"/>
            <a:ext cx="2834922" cy="679741"/>
            <a:chOff x="6766614" y="234659"/>
            <a:chExt cx="5014844" cy="1202430"/>
          </a:xfrm>
        </p:grpSpPr>
        <p:sp>
          <p:nvSpPr>
            <p:cNvPr id="16" name="任意多边形 15"/>
            <p:cNvSpPr/>
            <p:nvPr/>
          </p:nvSpPr>
          <p:spPr>
            <a:xfrm>
              <a:off x="8998210" y="428949"/>
              <a:ext cx="2769264" cy="549901"/>
            </a:xfrm>
            <a:custGeom>
              <a:avLst/>
              <a:gdLst/>
              <a:ahLst/>
              <a:cxnLst/>
              <a:rect l="l" t="t" r="r" b="b"/>
              <a:pathLst>
                <a:path w="2769264" h="549901">
                  <a:moveTo>
                    <a:pt x="1278713" y="374284"/>
                  </a:moveTo>
                  <a:lnTo>
                    <a:pt x="1332496" y="430811"/>
                  </a:lnTo>
                  <a:cubicBezTo>
                    <a:pt x="1267371" y="473618"/>
                    <a:pt x="1204259" y="512034"/>
                    <a:pt x="1143158" y="546060"/>
                  </a:cubicBezTo>
                  <a:cubicBezTo>
                    <a:pt x="1129987" y="524839"/>
                    <a:pt x="1114987" y="503070"/>
                    <a:pt x="1098157" y="480752"/>
                  </a:cubicBezTo>
                  <a:cubicBezTo>
                    <a:pt x="1155964" y="453312"/>
                    <a:pt x="1216149" y="417823"/>
                    <a:pt x="1278713" y="374284"/>
                  </a:cubicBezTo>
                  <a:close/>
                  <a:moveTo>
                    <a:pt x="1457623" y="370991"/>
                  </a:moveTo>
                  <a:cubicBezTo>
                    <a:pt x="1526041" y="408676"/>
                    <a:pt x="1587872" y="444531"/>
                    <a:pt x="1643119" y="478557"/>
                  </a:cubicBezTo>
                  <a:lnTo>
                    <a:pt x="1592629" y="543316"/>
                  </a:lnTo>
                  <a:cubicBezTo>
                    <a:pt x="1543968" y="508924"/>
                    <a:pt x="1483966" y="469959"/>
                    <a:pt x="1412621" y="426421"/>
                  </a:cubicBezTo>
                  <a:close/>
                  <a:moveTo>
                    <a:pt x="838024" y="291415"/>
                  </a:moveTo>
                  <a:lnTo>
                    <a:pt x="838024" y="360015"/>
                  </a:lnTo>
                  <a:lnTo>
                    <a:pt x="891806" y="360015"/>
                  </a:lnTo>
                  <a:cubicBezTo>
                    <a:pt x="877355" y="343551"/>
                    <a:pt x="864549" y="329831"/>
                    <a:pt x="853390" y="318855"/>
                  </a:cubicBezTo>
                  <a:lnTo>
                    <a:pt x="885221" y="291415"/>
                  </a:lnTo>
                  <a:close/>
                  <a:moveTo>
                    <a:pt x="2393882" y="261231"/>
                  </a:moveTo>
                  <a:lnTo>
                    <a:pt x="2393882" y="325989"/>
                  </a:lnTo>
                  <a:lnTo>
                    <a:pt x="2594196" y="325989"/>
                  </a:lnTo>
                  <a:lnTo>
                    <a:pt x="2594196" y="261231"/>
                  </a:lnTo>
                  <a:close/>
                  <a:moveTo>
                    <a:pt x="2319245" y="199765"/>
                  </a:moveTo>
                  <a:lnTo>
                    <a:pt x="2669382" y="199765"/>
                  </a:lnTo>
                  <a:lnTo>
                    <a:pt x="2669382" y="387455"/>
                  </a:lnTo>
                  <a:lnTo>
                    <a:pt x="2592549" y="387455"/>
                  </a:lnTo>
                  <a:lnTo>
                    <a:pt x="2592549" y="447275"/>
                  </a:lnTo>
                  <a:cubicBezTo>
                    <a:pt x="2592549" y="463373"/>
                    <a:pt x="2600964" y="471422"/>
                    <a:pt x="2617794" y="471422"/>
                  </a:cubicBezTo>
                  <a:lnTo>
                    <a:pt x="2662247" y="471422"/>
                  </a:lnTo>
                  <a:cubicBezTo>
                    <a:pt x="2679443" y="471422"/>
                    <a:pt x="2690236" y="460446"/>
                    <a:pt x="2694626" y="438494"/>
                  </a:cubicBezTo>
                  <a:cubicBezTo>
                    <a:pt x="2697554" y="422396"/>
                    <a:pt x="2700663" y="403737"/>
                    <a:pt x="2703956" y="382516"/>
                  </a:cubicBezTo>
                  <a:cubicBezTo>
                    <a:pt x="2725908" y="391663"/>
                    <a:pt x="2747677" y="399895"/>
                    <a:pt x="2769264" y="407212"/>
                  </a:cubicBezTo>
                  <a:cubicBezTo>
                    <a:pt x="2766337" y="425140"/>
                    <a:pt x="2762678" y="442885"/>
                    <a:pt x="2758288" y="460446"/>
                  </a:cubicBezTo>
                  <a:cubicBezTo>
                    <a:pt x="2746580" y="509473"/>
                    <a:pt x="2720604" y="533986"/>
                    <a:pt x="2680358" y="533986"/>
                  </a:cubicBezTo>
                  <a:lnTo>
                    <a:pt x="2587610" y="533986"/>
                  </a:lnTo>
                  <a:cubicBezTo>
                    <a:pt x="2541144" y="533986"/>
                    <a:pt x="2517912" y="512949"/>
                    <a:pt x="2517912" y="470874"/>
                  </a:cubicBezTo>
                  <a:lnTo>
                    <a:pt x="2517912" y="387455"/>
                  </a:lnTo>
                  <a:lnTo>
                    <a:pt x="2466873" y="387455"/>
                  </a:lnTo>
                  <a:cubicBezTo>
                    <a:pt x="2443091" y="480386"/>
                    <a:pt x="2375223" y="534535"/>
                    <a:pt x="2263267" y="549901"/>
                  </a:cubicBezTo>
                  <a:cubicBezTo>
                    <a:pt x="2252657" y="523925"/>
                    <a:pt x="2241680" y="500509"/>
                    <a:pt x="2230339" y="479654"/>
                  </a:cubicBezTo>
                  <a:cubicBezTo>
                    <a:pt x="2319977" y="467581"/>
                    <a:pt x="2373760" y="436848"/>
                    <a:pt x="2391687" y="387455"/>
                  </a:cubicBezTo>
                  <a:lnTo>
                    <a:pt x="2319245" y="387455"/>
                  </a:lnTo>
                  <a:close/>
                  <a:moveTo>
                    <a:pt x="288122" y="175068"/>
                  </a:moveTo>
                  <a:lnTo>
                    <a:pt x="288122" y="293610"/>
                  </a:lnTo>
                  <a:lnTo>
                    <a:pt x="411603" y="293610"/>
                  </a:lnTo>
                  <a:lnTo>
                    <a:pt x="411603" y="175068"/>
                  </a:lnTo>
                  <a:close/>
                  <a:moveTo>
                    <a:pt x="81223" y="175068"/>
                  </a:moveTo>
                  <a:lnTo>
                    <a:pt x="81223" y="293610"/>
                  </a:lnTo>
                  <a:lnTo>
                    <a:pt x="204704" y="293610"/>
                  </a:lnTo>
                  <a:lnTo>
                    <a:pt x="204704" y="175068"/>
                  </a:lnTo>
                  <a:close/>
                  <a:moveTo>
                    <a:pt x="1301763" y="170129"/>
                  </a:moveTo>
                  <a:lnTo>
                    <a:pt x="1301763" y="293061"/>
                  </a:lnTo>
                  <a:lnTo>
                    <a:pt x="1440061" y="293061"/>
                  </a:lnTo>
                  <a:lnTo>
                    <a:pt x="1440061" y="170129"/>
                  </a:lnTo>
                  <a:close/>
                  <a:moveTo>
                    <a:pt x="1836846" y="130615"/>
                  </a:moveTo>
                  <a:lnTo>
                    <a:pt x="1904898" y="211289"/>
                  </a:lnTo>
                  <a:lnTo>
                    <a:pt x="1877458" y="228302"/>
                  </a:lnTo>
                  <a:lnTo>
                    <a:pt x="1968834" y="228302"/>
                  </a:lnTo>
                  <a:cubicBezTo>
                    <a:pt x="1990237" y="198850"/>
                    <a:pt x="2012464" y="166288"/>
                    <a:pt x="2035513" y="130615"/>
                  </a:cubicBezTo>
                  <a:close/>
                  <a:moveTo>
                    <a:pt x="658016" y="124030"/>
                  </a:moveTo>
                  <a:lnTo>
                    <a:pt x="957114" y="124030"/>
                  </a:lnTo>
                  <a:lnTo>
                    <a:pt x="957114" y="188240"/>
                  </a:lnTo>
                  <a:lnTo>
                    <a:pt x="838024" y="188240"/>
                  </a:lnTo>
                  <a:lnTo>
                    <a:pt x="838024" y="227205"/>
                  </a:lnTo>
                  <a:lnTo>
                    <a:pt x="949431" y="227205"/>
                  </a:lnTo>
                  <a:lnTo>
                    <a:pt x="949431" y="291415"/>
                  </a:lnTo>
                  <a:lnTo>
                    <a:pt x="908545" y="291415"/>
                  </a:lnTo>
                  <a:cubicBezTo>
                    <a:pt x="923728" y="304586"/>
                    <a:pt x="939004" y="318672"/>
                    <a:pt x="954370" y="333673"/>
                  </a:cubicBezTo>
                  <a:lnTo>
                    <a:pt x="925284" y="360015"/>
                  </a:lnTo>
                  <a:lnTo>
                    <a:pt x="962602" y="360015"/>
                  </a:lnTo>
                  <a:lnTo>
                    <a:pt x="962602" y="424225"/>
                  </a:lnTo>
                  <a:lnTo>
                    <a:pt x="652528" y="424225"/>
                  </a:lnTo>
                  <a:lnTo>
                    <a:pt x="652528" y="360015"/>
                  </a:lnTo>
                  <a:lnTo>
                    <a:pt x="764484" y="360015"/>
                  </a:lnTo>
                  <a:lnTo>
                    <a:pt x="764484" y="291415"/>
                  </a:lnTo>
                  <a:lnTo>
                    <a:pt x="666797" y="291415"/>
                  </a:lnTo>
                  <a:lnTo>
                    <a:pt x="666797" y="227205"/>
                  </a:lnTo>
                  <a:lnTo>
                    <a:pt x="764484" y="227205"/>
                  </a:lnTo>
                  <a:lnTo>
                    <a:pt x="764484" y="188240"/>
                  </a:lnTo>
                  <a:lnTo>
                    <a:pt x="658016" y="188240"/>
                  </a:lnTo>
                  <a:close/>
                  <a:moveTo>
                    <a:pt x="637710" y="92748"/>
                  </a:moveTo>
                  <a:lnTo>
                    <a:pt x="637710" y="453861"/>
                  </a:lnTo>
                  <a:lnTo>
                    <a:pt x="980164" y="453861"/>
                  </a:lnTo>
                  <a:lnTo>
                    <a:pt x="980164" y="92748"/>
                  </a:lnTo>
                  <a:close/>
                  <a:moveTo>
                    <a:pt x="559231" y="25245"/>
                  </a:moveTo>
                  <a:lnTo>
                    <a:pt x="1058643" y="25245"/>
                  </a:lnTo>
                  <a:lnTo>
                    <a:pt x="1058643" y="540572"/>
                  </a:lnTo>
                  <a:lnTo>
                    <a:pt x="980164" y="540572"/>
                  </a:lnTo>
                  <a:lnTo>
                    <a:pt x="980164" y="521364"/>
                  </a:lnTo>
                  <a:lnTo>
                    <a:pt x="637710" y="521364"/>
                  </a:lnTo>
                  <a:lnTo>
                    <a:pt x="637710" y="541121"/>
                  </a:lnTo>
                  <a:lnTo>
                    <a:pt x="559231" y="541121"/>
                  </a:lnTo>
                  <a:close/>
                  <a:moveTo>
                    <a:pt x="1222735" y="4390"/>
                  </a:moveTo>
                  <a:lnTo>
                    <a:pt x="1301763" y="4390"/>
                  </a:lnTo>
                  <a:lnTo>
                    <a:pt x="1301763" y="99882"/>
                  </a:lnTo>
                  <a:lnTo>
                    <a:pt x="1440061" y="99882"/>
                  </a:lnTo>
                  <a:lnTo>
                    <a:pt x="1440061" y="4390"/>
                  </a:lnTo>
                  <a:lnTo>
                    <a:pt x="1519089" y="4390"/>
                  </a:lnTo>
                  <a:lnTo>
                    <a:pt x="1519089" y="99882"/>
                  </a:lnTo>
                  <a:lnTo>
                    <a:pt x="1622813" y="99882"/>
                  </a:lnTo>
                  <a:lnTo>
                    <a:pt x="1622813" y="170129"/>
                  </a:lnTo>
                  <a:lnTo>
                    <a:pt x="1519089" y="170129"/>
                  </a:lnTo>
                  <a:lnTo>
                    <a:pt x="1519089" y="293061"/>
                  </a:lnTo>
                  <a:lnTo>
                    <a:pt x="1639826" y="293061"/>
                  </a:lnTo>
                  <a:lnTo>
                    <a:pt x="1639826" y="363308"/>
                  </a:lnTo>
                  <a:lnTo>
                    <a:pt x="1101998" y="363308"/>
                  </a:lnTo>
                  <a:lnTo>
                    <a:pt x="1101998" y="293061"/>
                  </a:lnTo>
                  <a:lnTo>
                    <a:pt x="1222735" y="293061"/>
                  </a:lnTo>
                  <a:lnTo>
                    <a:pt x="1222735" y="170129"/>
                  </a:lnTo>
                  <a:lnTo>
                    <a:pt x="1119560" y="170129"/>
                  </a:lnTo>
                  <a:lnTo>
                    <a:pt x="1119560" y="99882"/>
                  </a:lnTo>
                  <a:lnTo>
                    <a:pt x="1222735" y="99882"/>
                  </a:lnTo>
                  <a:close/>
                  <a:moveTo>
                    <a:pt x="2458092" y="3842"/>
                  </a:moveTo>
                  <a:lnTo>
                    <a:pt x="2532730" y="3842"/>
                  </a:lnTo>
                  <a:lnTo>
                    <a:pt x="2532730" y="103175"/>
                  </a:lnTo>
                  <a:lnTo>
                    <a:pt x="2611208" y="103175"/>
                  </a:lnTo>
                  <a:lnTo>
                    <a:pt x="2582670" y="77930"/>
                  </a:lnTo>
                  <a:cubicBezTo>
                    <a:pt x="2603160" y="57442"/>
                    <a:pt x="2626940" y="32928"/>
                    <a:pt x="2654015" y="4390"/>
                  </a:cubicBezTo>
                  <a:lnTo>
                    <a:pt x="2708895" y="47197"/>
                  </a:lnTo>
                  <a:cubicBezTo>
                    <a:pt x="2690236" y="66588"/>
                    <a:pt x="2671577" y="85248"/>
                    <a:pt x="2652918" y="103175"/>
                  </a:cubicBezTo>
                  <a:lnTo>
                    <a:pt x="2747860" y="103175"/>
                  </a:lnTo>
                  <a:lnTo>
                    <a:pt x="2747860" y="217326"/>
                  </a:lnTo>
                  <a:lnTo>
                    <a:pt x="2679809" y="217326"/>
                  </a:lnTo>
                  <a:lnTo>
                    <a:pt x="2679809" y="164641"/>
                  </a:lnTo>
                  <a:lnTo>
                    <a:pt x="2308818" y="164641"/>
                  </a:lnTo>
                  <a:lnTo>
                    <a:pt x="2308818" y="217326"/>
                  </a:lnTo>
                  <a:lnTo>
                    <a:pt x="2241315" y="217326"/>
                  </a:lnTo>
                  <a:lnTo>
                    <a:pt x="2241315" y="103175"/>
                  </a:lnTo>
                  <a:lnTo>
                    <a:pt x="2338453" y="103175"/>
                  </a:lnTo>
                  <a:cubicBezTo>
                    <a:pt x="2321989" y="84150"/>
                    <a:pt x="2306256" y="66405"/>
                    <a:pt x="2291256" y="49941"/>
                  </a:cubicBezTo>
                  <a:lnTo>
                    <a:pt x="2342294" y="8232"/>
                  </a:lnTo>
                  <a:cubicBezTo>
                    <a:pt x="2367540" y="33111"/>
                    <a:pt x="2390589" y="56344"/>
                    <a:pt x="2411444" y="77930"/>
                  </a:cubicBezTo>
                  <a:lnTo>
                    <a:pt x="2379064" y="103175"/>
                  </a:lnTo>
                  <a:lnTo>
                    <a:pt x="2458092" y="103175"/>
                  </a:lnTo>
                  <a:close/>
                  <a:moveTo>
                    <a:pt x="204704" y="2195"/>
                  </a:moveTo>
                  <a:lnTo>
                    <a:pt x="288122" y="2195"/>
                  </a:lnTo>
                  <a:lnTo>
                    <a:pt x="288122" y="99334"/>
                  </a:lnTo>
                  <a:lnTo>
                    <a:pt x="492826" y="99334"/>
                  </a:lnTo>
                  <a:lnTo>
                    <a:pt x="492826" y="407212"/>
                  </a:lnTo>
                  <a:lnTo>
                    <a:pt x="411603" y="407212"/>
                  </a:lnTo>
                  <a:lnTo>
                    <a:pt x="411603" y="369345"/>
                  </a:lnTo>
                  <a:lnTo>
                    <a:pt x="288122" y="369345"/>
                  </a:lnTo>
                  <a:lnTo>
                    <a:pt x="288122" y="546060"/>
                  </a:lnTo>
                  <a:lnTo>
                    <a:pt x="204704" y="546060"/>
                  </a:lnTo>
                  <a:lnTo>
                    <a:pt x="204704" y="369345"/>
                  </a:lnTo>
                  <a:lnTo>
                    <a:pt x="81223" y="369345"/>
                  </a:lnTo>
                  <a:lnTo>
                    <a:pt x="81223" y="408859"/>
                  </a:lnTo>
                  <a:lnTo>
                    <a:pt x="0" y="408859"/>
                  </a:lnTo>
                  <a:lnTo>
                    <a:pt x="0" y="99334"/>
                  </a:lnTo>
                  <a:lnTo>
                    <a:pt x="204704" y="99334"/>
                  </a:lnTo>
                  <a:close/>
                  <a:moveTo>
                    <a:pt x="1966913" y="0"/>
                  </a:moveTo>
                  <a:lnTo>
                    <a:pt x="1982554" y="61466"/>
                  </a:lnTo>
                  <a:lnTo>
                    <a:pt x="2196313" y="61466"/>
                  </a:lnTo>
                  <a:lnTo>
                    <a:pt x="2196313" y="130615"/>
                  </a:lnTo>
                  <a:lnTo>
                    <a:pt x="2044294" y="130615"/>
                  </a:lnTo>
                  <a:lnTo>
                    <a:pt x="2114541" y="164641"/>
                  </a:lnTo>
                  <a:lnTo>
                    <a:pt x="2058289" y="228302"/>
                  </a:lnTo>
                  <a:lnTo>
                    <a:pt x="2186983" y="228302"/>
                  </a:lnTo>
                  <a:lnTo>
                    <a:pt x="2186983" y="297452"/>
                  </a:lnTo>
                  <a:lnTo>
                    <a:pt x="1788003" y="297452"/>
                  </a:lnTo>
                  <a:lnTo>
                    <a:pt x="1788003" y="310623"/>
                  </a:lnTo>
                  <a:cubicBezTo>
                    <a:pt x="1788003" y="391480"/>
                    <a:pt x="1764038" y="470691"/>
                    <a:pt x="1716110" y="548255"/>
                  </a:cubicBezTo>
                  <a:cubicBezTo>
                    <a:pt x="1702572" y="533254"/>
                    <a:pt x="1683181" y="514412"/>
                    <a:pt x="1657936" y="491728"/>
                  </a:cubicBezTo>
                  <a:cubicBezTo>
                    <a:pt x="1694523" y="430994"/>
                    <a:pt x="1713732" y="367516"/>
                    <a:pt x="1715561" y="301293"/>
                  </a:cubicBezTo>
                  <a:lnTo>
                    <a:pt x="1715561" y="228302"/>
                  </a:lnTo>
                  <a:lnTo>
                    <a:pt x="1820931" y="228302"/>
                  </a:lnTo>
                  <a:cubicBezTo>
                    <a:pt x="1805748" y="209643"/>
                    <a:pt x="1787820" y="188423"/>
                    <a:pt x="1767148" y="164641"/>
                  </a:cubicBezTo>
                  <a:lnTo>
                    <a:pt x="1824224" y="130615"/>
                  </a:lnTo>
                  <a:lnTo>
                    <a:pt x="1679340" y="130615"/>
                  </a:lnTo>
                  <a:lnTo>
                    <a:pt x="1679340" y="61466"/>
                  </a:lnTo>
                  <a:lnTo>
                    <a:pt x="1898312" y="61466"/>
                  </a:lnTo>
                  <a:cubicBezTo>
                    <a:pt x="1892458" y="45002"/>
                    <a:pt x="1886422" y="28904"/>
                    <a:pt x="1880202" y="1317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>
              <a:off x="8969593" y="994665"/>
              <a:ext cx="2811865" cy="239483"/>
            </a:xfrm>
            <a:custGeom>
              <a:avLst/>
              <a:gdLst/>
              <a:ahLst/>
              <a:cxnLst/>
              <a:rect l="l" t="t" r="r" b="b"/>
              <a:pathLst>
                <a:path w="2811865" h="239483">
                  <a:moveTo>
                    <a:pt x="2759254" y="133089"/>
                  </a:moveTo>
                  <a:cubicBezTo>
                    <a:pt x="2750833" y="139253"/>
                    <a:pt x="2745950" y="144419"/>
                    <a:pt x="2744604" y="148586"/>
                  </a:cubicBezTo>
                  <a:cubicBezTo>
                    <a:pt x="2743258" y="152753"/>
                    <a:pt x="2742586" y="158744"/>
                    <a:pt x="2742586" y="166557"/>
                  </a:cubicBezTo>
                  <a:cubicBezTo>
                    <a:pt x="2742586" y="175499"/>
                    <a:pt x="2743172" y="181272"/>
                    <a:pt x="2744344" y="183877"/>
                  </a:cubicBezTo>
                  <a:cubicBezTo>
                    <a:pt x="2745516" y="186481"/>
                    <a:pt x="2747838" y="187784"/>
                    <a:pt x="2751311" y="187784"/>
                  </a:cubicBezTo>
                  <a:cubicBezTo>
                    <a:pt x="2754610" y="187784"/>
                    <a:pt x="2756758" y="186764"/>
                    <a:pt x="2757757" y="184723"/>
                  </a:cubicBezTo>
                  <a:cubicBezTo>
                    <a:pt x="2758755" y="182683"/>
                    <a:pt x="2759254" y="177322"/>
                    <a:pt x="2759254" y="168641"/>
                  </a:cubicBezTo>
                  <a:close/>
                  <a:moveTo>
                    <a:pt x="1501954" y="133089"/>
                  </a:moveTo>
                  <a:cubicBezTo>
                    <a:pt x="1493533" y="139253"/>
                    <a:pt x="1488650" y="144419"/>
                    <a:pt x="1487304" y="148586"/>
                  </a:cubicBezTo>
                  <a:cubicBezTo>
                    <a:pt x="1485959" y="152753"/>
                    <a:pt x="1485286" y="158744"/>
                    <a:pt x="1485286" y="166557"/>
                  </a:cubicBezTo>
                  <a:cubicBezTo>
                    <a:pt x="1485286" y="175499"/>
                    <a:pt x="1485872" y="181272"/>
                    <a:pt x="1487044" y="183877"/>
                  </a:cubicBezTo>
                  <a:cubicBezTo>
                    <a:pt x="1488216" y="186481"/>
                    <a:pt x="1490538" y="187784"/>
                    <a:pt x="1494011" y="187784"/>
                  </a:cubicBezTo>
                  <a:cubicBezTo>
                    <a:pt x="1497310" y="187784"/>
                    <a:pt x="1499458" y="186764"/>
                    <a:pt x="1500457" y="184723"/>
                  </a:cubicBezTo>
                  <a:cubicBezTo>
                    <a:pt x="1501455" y="182683"/>
                    <a:pt x="1501954" y="177322"/>
                    <a:pt x="1501954" y="168641"/>
                  </a:cubicBezTo>
                  <a:close/>
                  <a:moveTo>
                    <a:pt x="1982911" y="69930"/>
                  </a:moveTo>
                  <a:cubicBezTo>
                    <a:pt x="1979786" y="69930"/>
                    <a:pt x="1977702" y="71081"/>
                    <a:pt x="1976660" y="73381"/>
                  </a:cubicBezTo>
                  <a:cubicBezTo>
                    <a:pt x="1975619" y="75682"/>
                    <a:pt x="1975098" y="81260"/>
                    <a:pt x="1975098" y="90115"/>
                  </a:cubicBezTo>
                  <a:lnTo>
                    <a:pt x="1975098" y="168120"/>
                  </a:lnTo>
                  <a:cubicBezTo>
                    <a:pt x="1975098" y="176281"/>
                    <a:pt x="1975619" y="181598"/>
                    <a:pt x="1976660" y="184072"/>
                  </a:cubicBezTo>
                  <a:cubicBezTo>
                    <a:pt x="1977702" y="186547"/>
                    <a:pt x="1979742" y="187784"/>
                    <a:pt x="1982781" y="187784"/>
                  </a:cubicBezTo>
                  <a:cubicBezTo>
                    <a:pt x="1985906" y="187784"/>
                    <a:pt x="1987968" y="186655"/>
                    <a:pt x="1988966" y="184398"/>
                  </a:cubicBezTo>
                  <a:cubicBezTo>
                    <a:pt x="1989965" y="182141"/>
                    <a:pt x="1990464" y="177279"/>
                    <a:pt x="1990464" y="169813"/>
                  </a:cubicBezTo>
                  <a:lnTo>
                    <a:pt x="1990464" y="90115"/>
                  </a:lnTo>
                  <a:cubicBezTo>
                    <a:pt x="1990464" y="81260"/>
                    <a:pt x="1989987" y="75682"/>
                    <a:pt x="1989032" y="73381"/>
                  </a:cubicBezTo>
                  <a:cubicBezTo>
                    <a:pt x="1988077" y="71081"/>
                    <a:pt x="1986036" y="69930"/>
                    <a:pt x="1982911" y="69930"/>
                  </a:cubicBezTo>
                  <a:close/>
                  <a:moveTo>
                    <a:pt x="211261" y="69930"/>
                  </a:moveTo>
                  <a:cubicBezTo>
                    <a:pt x="208136" y="69930"/>
                    <a:pt x="206052" y="71081"/>
                    <a:pt x="205010" y="73381"/>
                  </a:cubicBezTo>
                  <a:cubicBezTo>
                    <a:pt x="203969" y="75682"/>
                    <a:pt x="203448" y="81260"/>
                    <a:pt x="203448" y="90115"/>
                  </a:cubicBezTo>
                  <a:lnTo>
                    <a:pt x="203448" y="168120"/>
                  </a:lnTo>
                  <a:cubicBezTo>
                    <a:pt x="203448" y="176281"/>
                    <a:pt x="203969" y="181598"/>
                    <a:pt x="205010" y="184072"/>
                  </a:cubicBezTo>
                  <a:cubicBezTo>
                    <a:pt x="206052" y="186547"/>
                    <a:pt x="208092" y="187784"/>
                    <a:pt x="211131" y="187784"/>
                  </a:cubicBezTo>
                  <a:cubicBezTo>
                    <a:pt x="214256" y="187784"/>
                    <a:pt x="216318" y="186655"/>
                    <a:pt x="217317" y="184398"/>
                  </a:cubicBezTo>
                  <a:cubicBezTo>
                    <a:pt x="218315" y="182141"/>
                    <a:pt x="218814" y="177279"/>
                    <a:pt x="218814" y="169813"/>
                  </a:cubicBezTo>
                  <a:lnTo>
                    <a:pt x="218814" y="90115"/>
                  </a:lnTo>
                  <a:cubicBezTo>
                    <a:pt x="218814" y="81260"/>
                    <a:pt x="218337" y="75682"/>
                    <a:pt x="217382" y="73381"/>
                  </a:cubicBezTo>
                  <a:cubicBezTo>
                    <a:pt x="216427" y="71081"/>
                    <a:pt x="214387" y="69930"/>
                    <a:pt x="211261" y="69930"/>
                  </a:cubicBezTo>
                  <a:close/>
                  <a:moveTo>
                    <a:pt x="2486024" y="42453"/>
                  </a:moveTo>
                  <a:lnTo>
                    <a:pt x="2540198" y="42453"/>
                  </a:lnTo>
                  <a:lnTo>
                    <a:pt x="2540198" y="215261"/>
                  </a:lnTo>
                  <a:lnTo>
                    <a:pt x="2486024" y="215261"/>
                  </a:lnTo>
                  <a:close/>
                  <a:moveTo>
                    <a:pt x="1760711" y="42453"/>
                  </a:moveTo>
                  <a:lnTo>
                    <a:pt x="1808471" y="42453"/>
                  </a:lnTo>
                  <a:lnTo>
                    <a:pt x="1825758" y="159134"/>
                  </a:lnTo>
                  <a:lnTo>
                    <a:pt x="1834190" y="42453"/>
                  </a:lnTo>
                  <a:lnTo>
                    <a:pt x="1881787" y="42453"/>
                  </a:lnTo>
                  <a:lnTo>
                    <a:pt x="1866754" y="167473"/>
                  </a:lnTo>
                  <a:cubicBezTo>
                    <a:pt x="1864376" y="187264"/>
                    <a:pt x="1862384" y="200763"/>
                    <a:pt x="1860778" y="207968"/>
                  </a:cubicBezTo>
                  <a:cubicBezTo>
                    <a:pt x="1859172" y="215174"/>
                    <a:pt x="1856503" y="221121"/>
                    <a:pt x="1852770" y="225809"/>
                  </a:cubicBezTo>
                  <a:cubicBezTo>
                    <a:pt x="1849038" y="230497"/>
                    <a:pt x="1843852" y="233948"/>
                    <a:pt x="1837211" y="236162"/>
                  </a:cubicBezTo>
                  <a:cubicBezTo>
                    <a:pt x="1830570" y="238376"/>
                    <a:pt x="1819958" y="239483"/>
                    <a:pt x="1805374" y="239483"/>
                  </a:cubicBezTo>
                  <a:lnTo>
                    <a:pt x="1773473" y="239483"/>
                  </a:lnTo>
                  <a:lnTo>
                    <a:pt x="1773473" y="211875"/>
                  </a:lnTo>
                  <a:cubicBezTo>
                    <a:pt x="1781647" y="211875"/>
                    <a:pt x="1786908" y="211463"/>
                    <a:pt x="1789256" y="210638"/>
                  </a:cubicBezTo>
                  <a:cubicBezTo>
                    <a:pt x="1791604" y="209813"/>
                    <a:pt x="1792779" y="207968"/>
                    <a:pt x="1792779" y="205104"/>
                  </a:cubicBezTo>
                  <a:cubicBezTo>
                    <a:pt x="1792779" y="203715"/>
                    <a:pt x="1791692" y="197681"/>
                    <a:pt x="1789519" y="187002"/>
                  </a:cubicBezTo>
                  <a:close/>
                  <a:moveTo>
                    <a:pt x="990600" y="42453"/>
                  </a:moveTo>
                  <a:lnTo>
                    <a:pt x="1044773" y="42453"/>
                  </a:lnTo>
                  <a:lnTo>
                    <a:pt x="1044773" y="215261"/>
                  </a:lnTo>
                  <a:lnTo>
                    <a:pt x="990600" y="215261"/>
                  </a:lnTo>
                  <a:close/>
                  <a:moveTo>
                    <a:pt x="704068" y="42453"/>
                  </a:moveTo>
                  <a:lnTo>
                    <a:pt x="756679" y="42453"/>
                  </a:lnTo>
                  <a:lnTo>
                    <a:pt x="756679" y="160046"/>
                  </a:lnTo>
                  <a:cubicBezTo>
                    <a:pt x="756679" y="173502"/>
                    <a:pt x="757092" y="181489"/>
                    <a:pt x="757916" y="184007"/>
                  </a:cubicBezTo>
                  <a:cubicBezTo>
                    <a:pt x="758741" y="186525"/>
                    <a:pt x="760976" y="187784"/>
                    <a:pt x="764623" y="187784"/>
                  </a:cubicBezTo>
                  <a:cubicBezTo>
                    <a:pt x="768530" y="187784"/>
                    <a:pt x="770852" y="186481"/>
                    <a:pt x="771590" y="183877"/>
                  </a:cubicBezTo>
                  <a:cubicBezTo>
                    <a:pt x="772328" y="181272"/>
                    <a:pt x="772697" y="172895"/>
                    <a:pt x="772697" y="158744"/>
                  </a:cubicBezTo>
                  <a:lnTo>
                    <a:pt x="772697" y="42453"/>
                  </a:lnTo>
                  <a:lnTo>
                    <a:pt x="825307" y="42453"/>
                  </a:lnTo>
                  <a:lnTo>
                    <a:pt x="825307" y="215261"/>
                  </a:lnTo>
                  <a:lnTo>
                    <a:pt x="771785" y="215261"/>
                  </a:lnTo>
                  <a:lnTo>
                    <a:pt x="772697" y="200904"/>
                  </a:lnTo>
                  <a:cubicBezTo>
                    <a:pt x="769050" y="206731"/>
                    <a:pt x="764558" y="211102"/>
                    <a:pt x="759218" y="214016"/>
                  </a:cubicBezTo>
                  <a:cubicBezTo>
                    <a:pt x="753879" y="216930"/>
                    <a:pt x="747737" y="218386"/>
                    <a:pt x="740792" y="218386"/>
                  </a:cubicBezTo>
                  <a:cubicBezTo>
                    <a:pt x="732891" y="218386"/>
                    <a:pt x="726337" y="216997"/>
                    <a:pt x="721128" y="214219"/>
                  </a:cubicBezTo>
                  <a:cubicBezTo>
                    <a:pt x="715919" y="211441"/>
                    <a:pt x="712077" y="207751"/>
                    <a:pt x="709603" y="203150"/>
                  </a:cubicBezTo>
                  <a:cubicBezTo>
                    <a:pt x="707129" y="198549"/>
                    <a:pt x="705588" y="193752"/>
                    <a:pt x="704980" y="188760"/>
                  </a:cubicBezTo>
                  <a:cubicBezTo>
                    <a:pt x="704372" y="183768"/>
                    <a:pt x="704068" y="173850"/>
                    <a:pt x="704068" y="159004"/>
                  </a:cubicBezTo>
                  <a:close/>
                  <a:moveTo>
                    <a:pt x="1361312" y="40500"/>
                  </a:moveTo>
                  <a:lnTo>
                    <a:pt x="1361312" y="94152"/>
                  </a:lnTo>
                  <a:cubicBezTo>
                    <a:pt x="1362875" y="94239"/>
                    <a:pt x="1364220" y="94282"/>
                    <a:pt x="1365349" y="94282"/>
                  </a:cubicBezTo>
                  <a:cubicBezTo>
                    <a:pt x="1370384" y="94282"/>
                    <a:pt x="1373878" y="93045"/>
                    <a:pt x="1375832" y="90571"/>
                  </a:cubicBezTo>
                  <a:cubicBezTo>
                    <a:pt x="1377785" y="88097"/>
                    <a:pt x="1378762" y="82953"/>
                    <a:pt x="1378762" y="75139"/>
                  </a:cubicBezTo>
                  <a:lnTo>
                    <a:pt x="1378762" y="57820"/>
                  </a:lnTo>
                  <a:cubicBezTo>
                    <a:pt x="1378762" y="50614"/>
                    <a:pt x="1377633" y="45926"/>
                    <a:pt x="1375376" y="43755"/>
                  </a:cubicBezTo>
                  <a:cubicBezTo>
                    <a:pt x="1373119" y="41585"/>
                    <a:pt x="1368431" y="40500"/>
                    <a:pt x="1361312" y="40500"/>
                  </a:cubicBezTo>
                  <a:close/>
                  <a:moveTo>
                    <a:pt x="2752613" y="39328"/>
                  </a:moveTo>
                  <a:cubicBezTo>
                    <a:pt x="2770410" y="39328"/>
                    <a:pt x="2783824" y="42475"/>
                    <a:pt x="2792852" y="48769"/>
                  </a:cubicBezTo>
                  <a:cubicBezTo>
                    <a:pt x="2801881" y="55063"/>
                    <a:pt x="2807308" y="62790"/>
                    <a:pt x="2809131" y="71949"/>
                  </a:cubicBezTo>
                  <a:cubicBezTo>
                    <a:pt x="2810954" y="81108"/>
                    <a:pt x="2811865" y="99969"/>
                    <a:pt x="2811865" y="128531"/>
                  </a:cubicBezTo>
                  <a:lnTo>
                    <a:pt x="2811865" y="215261"/>
                  </a:lnTo>
                  <a:lnTo>
                    <a:pt x="2760687" y="215261"/>
                  </a:lnTo>
                  <a:lnTo>
                    <a:pt x="2760687" y="199862"/>
                  </a:lnTo>
                  <a:cubicBezTo>
                    <a:pt x="2757475" y="206037"/>
                    <a:pt x="2753330" y="210668"/>
                    <a:pt x="2748250" y="213755"/>
                  </a:cubicBezTo>
                  <a:cubicBezTo>
                    <a:pt x="2743172" y="216843"/>
                    <a:pt x="2737116" y="218386"/>
                    <a:pt x="2730084" y="218386"/>
                  </a:cubicBezTo>
                  <a:cubicBezTo>
                    <a:pt x="2720882" y="218386"/>
                    <a:pt x="2712439" y="215804"/>
                    <a:pt x="2704756" y="210638"/>
                  </a:cubicBezTo>
                  <a:cubicBezTo>
                    <a:pt x="2697072" y="205473"/>
                    <a:pt x="2693231" y="194165"/>
                    <a:pt x="2693231" y="176715"/>
                  </a:cubicBezTo>
                  <a:lnTo>
                    <a:pt x="2693231" y="162520"/>
                  </a:lnTo>
                  <a:cubicBezTo>
                    <a:pt x="2693231" y="149584"/>
                    <a:pt x="2695271" y="140773"/>
                    <a:pt x="2699351" y="136085"/>
                  </a:cubicBezTo>
                  <a:cubicBezTo>
                    <a:pt x="2703432" y="131396"/>
                    <a:pt x="2713546" y="125927"/>
                    <a:pt x="2729694" y="119676"/>
                  </a:cubicBezTo>
                  <a:cubicBezTo>
                    <a:pt x="2746970" y="112905"/>
                    <a:pt x="2756216" y="108347"/>
                    <a:pt x="2757432" y="106003"/>
                  </a:cubicBezTo>
                  <a:cubicBezTo>
                    <a:pt x="2758647" y="103659"/>
                    <a:pt x="2759254" y="98884"/>
                    <a:pt x="2759254" y="91678"/>
                  </a:cubicBezTo>
                  <a:cubicBezTo>
                    <a:pt x="2759254" y="82649"/>
                    <a:pt x="2758582" y="76767"/>
                    <a:pt x="2757236" y="74032"/>
                  </a:cubicBezTo>
                  <a:cubicBezTo>
                    <a:pt x="2755890" y="71298"/>
                    <a:pt x="2753655" y="69930"/>
                    <a:pt x="2750530" y="69930"/>
                  </a:cubicBezTo>
                  <a:cubicBezTo>
                    <a:pt x="2746970" y="69930"/>
                    <a:pt x="2744756" y="71081"/>
                    <a:pt x="2743888" y="73381"/>
                  </a:cubicBezTo>
                  <a:cubicBezTo>
                    <a:pt x="2743020" y="75682"/>
                    <a:pt x="2742586" y="81651"/>
                    <a:pt x="2742586" y="91287"/>
                  </a:cubicBezTo>
                  <a:lnTo>
                    <a:pt x="2742586" y="109388"/>
                  </a:lnTo>
                  <a:lnTo>
                    <a:pt x="2693231" y="109388"/>
                  </a:lnTo>
                  <a:lnTo>
                    <a:pt x="2693231" y="97798"/>
                  </a:lnTo>
                  <a:cubicBezTo>
                    <a:pt x="2693231" y="84429"/>
                    <a:pt x="2694772" y="74119"/>
                    <a:pt x="2697854" y="66870"/>
                  </a:cubicBezTo>
                  <a:cubicBezTo>
                    <a:pt x="2700936" y="59621"/>
                    <a:pt x="2707121" y="53218"/>
                    <a:pt x="2716411" y="47662"/>
                  </a:cubicBezTo>
                  <a:cubicBezTo>
                    <a:pt x="2725700" y="42106"/>
                    <a:pt x="2737768" y="39328"/>
                    <a:pt x="2752613" y="39328"/>
                  </a:cubicBezTo>
                  <a:close/>
                  <a:moveTo>
                    <a:pt x="2638388" y="39328"/>
                  </a:moveTo>
                  <a:cubicBezTo>
                    <a:pt x="2647416" y="39328"/>
                    <a:pt x="2654796" y="41455"/>
                    <a:pt x="2660526" y="45709"/>
                  </a:cubicBezTo>
                  <a:cubicBezTo>
                    <a:pt x="2666256" y="49963"/>
                    <a:pt x="2669945" y="55324"/>
                    <a:pt x="2671595" y="61791"/>
                  </a:cubicBezTo>
                  <a:cubicBezTo>
                    <a:pt x="2673244" y="68259"/>
                    <a:pt x="2674069" y="79046"/>
                    <a:pt x="2674069" y="94152"/>
                  </a:cubicBezTo>
                  <a:lnTo>
                    <a:pt x="2674069" y="215261"/>
                  </a:lnTo>
                  <a:lnTo>
                    <a:pt x="2621458" y="215261"/>
                  </a:lnTo>
                  <a:lnTo>
                    <a:pt x="2621458" y="95585"/>
                  </a:lnTo>
                  <a:cubicBezTo>
                    <a:pt x="2621458" y="83691"/>
                    <a:pt x="2621068" y="76442"/>
                    <a:pt x="2620286" y="73837"/>
                  </a:cubicBezTo>
                  <a:cubicBezTo>
                    <a:pt x="2619505" y="71233"/>
                    <a:pt x="2617334" y="69930"/>
                    <a:pt x="2613775" y="69930"/>
                  </a:cubicBezTo>
                  <a:cubicBezTo>
                    <a:pt x="2610042" y="69930"/>
                    <a:pt x="2607698" y="71428"/>
                    <a:pt x="2606743" y="74423"/>
                  </a:cubicBezTo>
                  <a:cubicBezTo>
                    <a:pt x="2605788" y="77418"/>
                    <a:pt x="2605310" y="85427"/>
                    <a:pt x="2605310" y="98450"/>
                  </a:cubicBezTo>
                  <a:lnTo>
                    <a:pt x="2605310" y="215261"/>
                  </a:lnTo>
                  <a:lnTo>
                    <a:pt x="2552700" y="215261"/>
                  </a:lnTo>
                  <a:lnTo>
                    <a:pt x="2552700" y="42453"/>
                  </a:lnTo>
                  <a:lnTo>
                    <a:pt x="2606222" y="42453"/>
                  </a:lnTo>
                  <a:lnTo>
                    <a:pt x="2605310" y="58373"/>
                  </a:lnTo>
                  <a:cubicBezTo>
                    <a:pt x="2609130" y="52024"/>
                    <a:pt x="2613796" y="47263"/>
                    <a:pt x="2619310" y="44089"/>
                  </a:cubicBezTo>
                  <a:cubicBezTo>
                    <a:pt x="2624822" y="40915"/>
                    <a:pt x="2631182" y="39328"/>
                    <a:pt x="2638388" y="39328"/>
                  </a:cubicBezTo>
                  <a:close/>
                  <a:moveTo>
                    <a:pt x="1981088" y="39328"/>
                  </a:moveTo>
                  <a:cubicBezTo>
                    <a:pt x="1992895" y="39328"/>
                    <a:pt x="2003031" y="41086"/>
                    <a:pt x="2011496" y="44602"/>
                  </a:cubicBezTo>
                  <a:cubicBezTo>
                    <a:pt x="2019960" y="48118"/>
                    <a:pt x="2026493" y="52697"/>
                    <a:pt x="2031094" y="58340"/>
                  </a:cubicBezTo>
                  <a:cubicBezTo>
                    <a:pt x="2035696" y="63983"/>
                    <a:pt x="2038842" y="69800"/>
                    <a:pt x="2040536" y="75791"/>
                  </a:cubicBezTo>
                  <a:cubicBezTo>
                    <a:pt x="2042228" y="81781"/>
                    <a:pt x="2043075" y="90897"/>
                    <a:pt x="2043075" y="103138"/>
                  </a:cubicBezTo>
                  <a:lnTo>
                    <a:pt x="2043075" y="145461"/>
                  </a:lnTo>
                  <a:cubicBezTo>
                    <a:pt x="2043075" y="161001"/>
                    <a:pt x="2042294" y="172395"/>
                    <a:pt x="2040731" y="179645"/>
                  </a:cubicBezTo>
                  <a:cubicBezTo>
                    <a:pt x="2039168" y="186894"/>
                    <a:pt x="2035826" y="193665"/>
                    <a:pt x="2030704" y="199960"/>
                  </a:cubicBezTo>
                  <a:cubicBezTo>
                    <a:pt x="2025582" y="206254"/>
                    <a:pt x="2019005" y="210899"/>
                    <a:pt x="2010974" y="213894"/>
                  </a:cubicBezTo>
                  <a:cubicBezTo>
                    <a:pt x="2002944" y="216889"/>
                    <a:pt x="1993720" y="218386"/>
                    <a:pt x="1983302" y="218386"/>
                  </a:cubicBezTo>
                  <a:cubicBezTo>
                    <a:pt x="1971668" y="218386"/>
                    <a:pt x="1961815" y="217106"/>
                    <a:pt x="1953741" y="214545"/>
                  </a:cubicBezTo>
                  <a:cubicBezTo>
                    <a:pt x="1945667" y="211984"/>
                    <a:pt x="1939394" y="208120"/>
                    <a:pt x="1934923" y="202955"/>
                  </a:cubicBezTo>
                  <a:cubicBezTo>
                    <a:pt x="1930452" y="197789"/>
                    <a:pt x="1927262" y="191538"/>
                    <a:pt x="1925352" y="184203"/>
                  </a:cubicBezTo>
                  <a:cubicBezTo>
                    <a:pt x="1923442" y="176867"/>
                    <a:pt x="1922487" y="165863"/>
                    <a:pt x="1922487" y="151191"/>
                  </a:cubicBezTo>
                  <a:lnTo>
                    <a:pt x="1922487" y="106914"/>
                  </a:lnTo>
                  <a:cubicBezTo>
                    <a:pt x="1922487" y="90853"/>
                    <a:pt x="1924223" y="78308"/>
                    <a:pt x="1927696" y="69279"/>
                  </a:cubicBezTo>
                  <a:cubicBezTo>
                    <a:pt x="1931168" y="60250"/>
                    <a:pt x="1937419" y="53001"/>
                    <a:pt x="1946448" y="47532"/>
                  </a:cubicBezTo>
                  <a:cubicBezTo>
                    <a:pt x="1955477" y="42062"/>
                    <a:pt x="1967024" y="39328"/>
                    <a:pt x="1981088" y="39328"/>
                  </a:cubicBezTo>
                  <a:close/>
                  <a:moveTo>
                    <a:pt x="1655359" y="39328"/>
                  </a:moveTo>
                  <a:lnTo>
                    <a:pt x="1655359" y="100143"/>
                  </a:lnTo>
                  <a:cubicBezTo>
                    <a:pt x="1645723" y="100143"/>
                    <a:pt x="1638647" y="101445"/>
                    <a:pt x="1634133" y="104049"/>
                  </a:cubicBezTo>
                  <a:cubicBezTo>
                    <a:pt x="1629618" y="106654"/>
                    <a:pt x="1626840" y="110278"/>
                    <a:pt x="1625798" y="114923"/>
                  </a:cubicBezTo>
                  <a:cubicBezTo>
                    <a:pt x="1624756" y="119568"/>
                    <a:pt x="1624236" y="130268"/>
                    <a:pt x="1624236" y="147023"/>
                  </a:cubicBezTo>
                  <a:lnTo>
                    <a:pt x="1624236" y="215261"/>
                  </a:lnTo>
                  <a:lnTo>
                    <a:pt x="1571625" y="215261"/>
                  </a:lnTo>
                  <a:lnTo>
                    <a:pt x="1571625" y="42453"/>
                  </a:lnTo>
                  <a:lnTo>
                    <a:pt x="1624236" y="42453"/>
                  </a:lnTo>
                  <a:lnTo>
                    <a:pt x="1622152" y="65177"/>
                  </a:lnTo>
                  <a:cubicBezTo>
                    <a:pt x="1629792" y="48902"/>
                    <a:pt x="1640861" y="40285"/>
                    <a:pt x="1655359" y="39328"/>
                  </a:cubicBezTo>
                  <a:close/>
                  <a:moveTo>
                    <a:pt x="1495313" y="39328"/>
                  </a:moveTo>
                  <a:cubicBezTo>
                    <a:pt x="1513110" y="39328"/>
                    <a:pt x="1526524" y="42475"/>
                    <a:pt x="1535552" y="48769"/>
                  </a:cubicBezTo>
                  <a:cubicBezTo>
                    <a:pt x="1544581" y="55063"/>
                    <a:pt x="1550007" y="62790"/>
                    <a:pt x="1551830" y="71949"/>
                  </a:cubicBezTo>
                  <a:cubicBezTo>
                    <a:pt x="1553654" y="81108"/>
                    <a:pt x="1554565" y="99969"/>
                    <a:pt x="1554565" y="128531"/>
                  </a:cubicBezTo>
                  <a:lnTo>
                    <a:pt x="1554565" y="215261"/>
                  </a:lnTo>
                  <a:lnTo>
                    <a:pt x="1503387" y="215261"/>
                  </a:lnTo>
                  <a:lnTo>
                    <a:pt x="1503387" y="199862"/>
                  </a:lnTo>
                  <a:cubicBezTo>
                    <a:pt x="1500175" y="206037"/>
                    <a:pt x="1496029" y="210668"/>
                    <a:pt x="1490950" y="213755"/>
                  </a:cubicBezTo>
                  <a:cubicBezTo>
                    <a:pt x="1485872" y="216843"/>
                    <a:pt x="1479816" y="218386"/>
                    <a:pt x="1472784" y="218386"/>
                  </a:cubicBezTo>
                  <a:cubicBezTo>
                    <a:pt x="1463582" y="218386"/>
                    <a:pt x="1455139" y="215804"/>
                    <a:pt x="1447456" y="210638"/>
                  </a:cubicBezTo>
                  <a:cubicBezTo>
                    <a:pt x="1439772" y="205473"/>
                    <a:pt x="1435931" y="194165"/>
                    <a:pt x="1435931" y="176715"/>
                  </a:cubicBezTo>
                  <a:lnTo>
                    <a:pt x="1435931" y="162520"/>
                  </a:lnTo>
                  <a:cubicBezTo>
                    <a:pt x="1435931" y="149584"/>
                    <a:pt x="1437971" y="140773"/>
                    <a:pt x="1442051" y="136085"/>
                  </a:cubicBezTo>
                  <a:cubicBezTo>
                    <a:pt x="1446132" y="131396"/>
                    <a:pt x="1456246" y="125927"/>
                    <a:pt x="1472394" y="119676"/>
                  </a:cubicBezTo>
                  <a:cubicBezTo>
                    <a:pt x="1489670" y="112905"/>
                    <a:pt x="1498916" y="108347"/>
                    <a:pt x="1500131" y="106003"/>
                  </a:cubicBezTo>
                  <a:cubicBezTo>
                    <a:pt x="1501347" y="103659"/>
                    <a:pt x="1501954" y="98884"/>
                    <a:pt x="1501954" y="91678"/>
                  </a:cubicBezTo>
                  <a:cubicBezTo>
                    <a:pt x="1501954" y="82649"/>
                    <a:pt x="1501282" y="76767"/>
                    <a:pt x="1499936" y="74032"/>
                  </a:cubicBezTo>
                  <a:cubicBezTo>
                    <a:pt x="1498590" y="71298"/>
                    <a:pt x="1496355" y="69930"/>
                    <a:pt x="1493229" y="69930"/>
                  </a:cubicBezTo>
                  <a:cubicBezTo>
                    <a:pt x="1489670" y="69930"/>
                    <a:pt x="1487456" y="71081"/>
                    <a:pt x="1486588" y="73381"/>
                  </a:cubicBezTo>
                  <a:cubicBezTo>
                    <a:pt x="1485720" y="75682"/>
                    <a:pt x="1485286" y="81651"/>
                    <a:pt x="1485286" y="91287"/>
                  </a:cubicBezTo>
                  <a:lnTo>
                    <a:pt x="1485286" y="109388"/>
                  </a:lnTo>
                  <a:lnTo>
                    <a:pt x="1435931" y="109388"/>
                  </a:lnTo>
                  <a:lnTo>
                    <a:pt x="1435931" y="97798"/>
                  </a:lnTo>
                  <a:cubicBezTo>
                    <a:pt x="1435931" y="84429"/>
                    <a:pt x="1437472" y="74119"/>
                    <a:pt x="1440554" y="66870"/>
                  </a:cubicBezTo>
                  <a:cubicBezTo>
                    <a:pt x="1443636" y="59621"/>
                    <a:pt x="1449821" y="53218"/>
                    <a:pt x="1459110" y="47662"/>
                  </a:cubicBezTo>
                  <a:cubicBezTo>
                    <a:pt x="1468400" y="42106"/>
                    <a:pt x="1480467" y="39328"/>
                    <a:pt x="1495313" y="39328"/>
                  </a:cubicBezTo>
                  <a:close/>
                  <a:moveTo>
                    <a:pt x="1107802" y="39328"/>
                  </a:moveTo>
                  <a:cubicBezTo>
                    <a:pt x="1119262" y="39328"/>
                    <a:pt x="1129007" y="40782"/>
                    <a:pt x="1137037" y="43690"/>
                  </a:cubicBezTo>
                  <a:cubicBezTo>
                    <a:pt x="1145068" y="46598"/>
                    <a:pt x="1151232" y="50440"/>
                    <a:pt x="1155529" y="55215"/>
                  </a:cubicBezTo>
                  <a:cubicBezTo>
                    <a:pt x="1159826" y="59990"/>
                    <a:pt x="1162431" y="64418"/>
                    <a:pt x="1163343" y="68498"/>
                  </a:cubicBezTo>
                  <a:cubicBezTo>
                    <a:pt x="1164254" y="72578"/>
                    <a:pt x="1164710" y="78959"/>
                    <a:pt x="1164710" y="87641"/>
                  </a:cubicBezTo>
                  <a:lnTo>
                    <a:pt x="1164710" y="97668"/>
                  </a:lnTo>
                  <a:lnTo>
                    <a:pt x="1118090" y="97668"/>
                  </a:lnTo>
                  <a:lnTo>
                    <a:pt x="1118090" y="88292"/>
                  </a:lnTo>
                  <a:cubicBezTo>
                    <a:pt x="1118090" y="80305"/>
                    <a:pt x="1117634" y="75248"/>
                    <a:pt x="1116722" y="73121"/>
                  </a:cubicBezTo>
                  <a:cubicBezTo>
                    <a:pt x="1115811" y="70994"/>
                    <a:pt x="1113532" y="69930"/>
                    <a:pt x="1109885" y="69930"/>
                  </a:cubicBezTo>
                  <a:cubicBezTo>
                    <a:pt x="1106934" y="69930"/>
                    <a:pt x="1104720" y="70907"/>
                    <a:pt x="1103244" y="72860"/>
                  </a:cubicBezTo>
                  <a:cubicBezTo>
                    <a:pt x="1101768" y="74814"/>
                    <a:pt x="1101030" y="77744"/>
                    <a:pt x="1101030" y="81651"/>
                  </a:cubicBezTo>
                  <a:cubicBezTo>
                    <a:pt x="1101030" y="86946"/>
                    <a:pt x="1101399" y="90831"/>
                    <a:pt x="1102137" y="93306"/>
                  </a:cubicBezTo>
                  <a:cubicBezTo>
                    <a:pt x="1102875" y="95780"/>
                    <a:pt x="1105089" y="98493"/>
                    <a:pt x="1108778" y="101445"/>
                  </a:cubicBezTo>
                  <a:cubicBezTo>
                    <a:pt x="1112468" y="104397"/>
                    <a:pt x="1120043" y="108694"/>
                    <a:pt x="1131503" y="114337"/>
                  </a:cubicBezTo>
                  <a:cubicBezTo>
                    <a:pt x="1146782" y="121803"/>
                    <a:pt x="1156810" y="128835"/>
                    <a:pt x="1161584" y="135433"/>
                  </a:cubicBezTo>
                  <a:cubicBezTo>
                    <a:pt x="1166359" y="142031"/>
                    <a:pt x="1168747" y="151625"/>
                    <a:pt x="1168747" y="164213"/>
                  </a:cubicBezTo>
                  <a:cubicBezTo>
                    <a:pt x="1168747" y="178277"/>
                    <a:pt x="1166924" y="188891"/>
                    <a:pt x="1163278" y="196053"/>
                  </a:cubicBezTo>
                  <a:cubicBezTo>
                    <a:pt x="1159631" y="203215"/>
                    <a:pt x="1153532" y="208728"/>
                    <a:pt x="1144981" y="212591"/>
                  </a:cubicBezTo>
                  <a:cubicBezTo>
                    <a:pt x="1136430" y="216455"/>
                    <a:pt x="1126120" y="218386"/>
                    <a:pt x="1114052" y="218386"/>
                  </a:cubicBezTo>
                  <a:cubicBezTo>
                    <a:pt x="1100683" y="218386"/>
                    <a:pt x="1089245" y="216303"/>
                    <a:pt x="1079738" y="212136"/>
                  </a:cubicBezTo>
                  <a:cubicBezTo>
                    <a:pt x="1070232" y="207968"/>
                    <a:pt x="1063699" y="202325"/>
                    <a:pt x="1060140" y="195206"/>
                  </a:cubicBezTo>
                  <a:cubicBezTo>
                    <a:pt x="1056580" y="188088"/>
                    <a:pt x="1054800" y="177322"/>
                    <a:pt x="1054800" y="162911"/>
                  </a:cubicBezTo>
                  <a:lnTo>
                    <a:pt x="1054800" y="154576"/>
                  </a:lnTo>
                  <a:lnTo>
                    <a:pt x="1101421" y="154576"/>
                  </a:lnTo>
                  <a:lnTo>
                    <a:pt x="1101421" y="165515"/>
                  </a:lnTo>
                  <a:cubicBezTo>
                    <a:pt x="1101421" y="174805"/>
                    <a:pt x="1102007" y="180838"/>
                    <a:pt x="1103179" y="183616"/>
                  </a:cubicBezTo>
                  <a:cubicBezTo>
                    <a:pt x="1104351" y="186395"/>
                    <a:pt x="1106673" y="187784"/>
                    <a:pt x="1110146" y="187784"/>
                  </a:cubicBezTo>
                  <a:cubicBezTo>
                    <a:pt x="1113879" y="187784"/>
                    <a:pt x="1116483" y="186850"/>
                    <a:pt x="1117959" y="184984"/>
                  </a:cubicBezTo>
                  <a:cubicBezTo>
                    <a:pt x="1119435" y="183117"/>
                    <a:pt x="1120173" y="179189"/>
                    <a:pt x="1120173" y="173199"/>
                  </a:cubicBezTo>
                  <a:cubicBezTo>
                    <a:pt x="1120173" y="164951"/>
                    <a:pt x="1119218" y="159785"/>
                    <a:pt x="1117308" y="157702"/>
                  </a:cubicBezTo>
                  <a:cubicBezTo>
                    <a:pt x="1115311" y="155618"/>
                    <a:pt x="1105110" y="149454"/>
                    <a:pt x="1086706" y="139210"/>
                  </a:cubicBezTo>
                  <a:cubicBezTo>
                    <a:pt x="1071252" y="130528"/>
                    <a:pt x="1061832" y="122650"/>
                    <a:pt x="1058447" y="115574"/>
                  </a:cubicBezTo>
                  <a:cubicBezTo>
                    <a:pt x="1055061" y="108499"/>
                    <a:pt x="1053368" y="100099"/>
                    <a:pt x="1053368" y="90376"/>
                  </a:cubicBezTo>
                  <a:cubicBezTo>
                    <a:pt x="1053368" y="76572"/>
                    <a:pt x="1055191" y="66393"/>
                    <a:pt x="1058837" y="59838"/>
                  </a:cubicBezTo>
                  <a:cubicBezTo>
                    <a:pt x="1062484" y="53283"/>
                    <a:pt x="1068669" y="48226"/>
                    <a:pt x="1077394" y="44667"/>
                  </a:cubicBezTo>
                  <a:cubicBezTo>
                    <a:pt x="1086120" y="41107"/>
                    <a:pt x="1096255" y="39328"/>
                    <a:pt x="1107802" y="39328"/>
                  </a:cubicBezTo>
                  <a:close/>
                  <a:moveTo>
                    <a:pt x="933412" y="39328"/>
                  </a:moveTo>
                  <a:cubicBezTo>
                    <a:pt x="942441" y="39328"/>
                    <a:pt x="949821" y="41455"/>
                    <a:pt x="955551" y="45709"/>
                  </a:cubicBezTo>
                  <a:cubicBezTo>
                    <a:pt x="961280" y="49963"/>
                    <a:pt x="964970" y="55324"/>
                    <a:pt x="966620" y="61791"/>
                  </a:cubicBezTo>
                  <a:cubicBezTo>
                    <a:pt x="968269" y="68259"/>
                    <a:pt x="969094" y="79046"/>
                    <a:pt x="969094" y="94152"/>
                  </a:cubicBezTo>
                  <a:lnTo>
                    <a:pt x="969094" y="215261"/>
                  </a:lnTo>
                  <a:lnTo>
                    <a:pt x="916483" y="215261"/>
                  </a:lnTo>
                  <a:lnTo>
                    <a:pt x="916483" y="95585"/>
                  </a:lnTo>
                  <a:cubicBezTo>
                    <a:pt x="916483" y="83691"/>
                    <a:pt x="916093" y="76442"/>
                    <a:pt x="915311" y="73837"/>
                  </a:cubicBezTo>
                  <a:cubicBezTo>
                    <a:pt x="914530" y="71233"/>
                    <a:pt x="912360" y="69930"/>
                    <a:pt x="908800" y="69930"/>
                  </a:cubicBezTo>
                  <a:cubicBezTo>
                    <a:pt x="905067" y="69930"/>
                    <a:pt x="902723" y="71428"/>
                    <a:pt x="901768" y="74423"/>
                  </a:cubicBezTo>
                  <a:cubicBezTo>
                    <a:pt x="900813" y="77418"/>
                    <a:pt x="900335" y="85427"/>
                    <a:pt x="900335" y="98450"/>
                  </a:cubicBezTo>
                  <a:lnTo>
                    <a:pt x="900335" y="215261"/>
                  </a:lnTo>
                  <a:lnTo>
                    <a:pt x="847725" y="215261"/>
                  </a:lnTo>
                  <a:lnTo>
                    <a:pt x="847725" y="42453"/>
                  </a:lnTo>
                  <a:lnTo>
                    <a:pt x="901247" y="42453"/>
                  </a:lnTo>
                  <a:lnTo>
                    <a:pt x="900335" y="58373"/>
                  </a:lnTo>
                  <a:cubicBezTo>
                    <a:pt x="904155" y="52024"/>
                    <a:pt x="908822" y="47263"/>
                    <a:pt x="914335" y="44089"/>
                  </a:cubicBezTo>
                  <a:cubicBezTo>
                    <a:pt x="919847" y="40915"/>
                    <a:pt x="926207" y="39328"/>
                    <a:pt x="933412" y="39328"/>
                  </a:cubicBezTo>
                  <a:close/>
                  <a:moveTo>
                    <a:pt x="580206" y="39328"/>
                  </a:moveTo>
                  <a:cubicBezTo>
                    <a:pt x="594270" y="39328"/>
                    <a:pt x="605340" y="45850"/>
                    <a:pt x="613413" y="58894"/>
                  </a:cubicBezTo>
                  <a:cubicBezTo>
                    <a:pt x="617841" y="52372"/>
                    <a:pt x="622833" y="47480"/>
                    <a:pt x="628389" y="44219"/>
                  </a:cubicBezTo>
                  <a:cubicBezTo>
                    <a:pt x="633946" y="40958"/>
                    <a:pt x="640109" y="39328"/>
                    <a:pt x="646881" y="39328"/>
                  </a:cubicBezTo>
                  <a:cubicBezTo>
                    <a:pt x="655823" y="39328"/>
                    <a:pt x="663224" y="41498"/>
                    <a:pt x="669084" y="45839"/>
                  </a:cubicBezTo>
                  <a:cubicBezTo>
                    <a:pt x="674945" y="50180"/>
                    <a:pt x="678699" y="55497"/>
                    <a:pt x="680349" y="61791"/>
                  </a:cubicBezTo>
                  <a:cubicBezTo>
                    <a:pt x="681998" y="68086"/>
                    <a:pt x="682823" y="78308"/>
                    <a:pt x="682823" y="92459"/>
                  </a:cubicBezTo>
                  <a:lnTo>
                    <a:pt x="682823" y="215261"/>
                  </a:lnTo>
                  <a:lnTo>
                    <a:pt x="631775" y="215261"/>
                  </a:lnTo>
                  <a:lnTo>
                    <a:pt x="631775" y="102617"/>
                  </a:lnTo>
                  <a:cubicBezTo>
                    <a:pt x="631775" y="87858"/>
                    <a:pt x="631276" y="78721"/>
                    <a:pt x="630278" y="75204"/>
                  </a:cubicBezTo>
                  <a:cubicBezTo>
                    <a:pt x="629279" y="71688"/>
                    <a:pt x="626957" y="69930"/>
                    <a:pt x="623310" y="69930"/>
                  </a:cubicBezTo>
                  <a:cubicBezTo>
                    <a:pt x="619577" y="69930"/>
                    <a:pt x="617168" y="71667"/>
                    <a:pt x="616083" y="75139"/>
                  </a:cubicBezTo>
                  <a:cubicBezTo>
                    <a:pt x="614998" y="78612"/>
                    <a:pt x="614455" y="87771"/>
                    <a:pt x="614455" y="102617"/>
                  </a:cubicBezTo>
                  <a:lnTo>
                    <a:pt x="614455" y="215261"/>
                  </a:lnTo>
                  <a:lnTo>
                    <a:pt x="563407" y="215261"/>
                  </a:lnTo>
                  <a:lnTo>
                    <a:pt x="563407" y="105482"/>
                  </a:lnTo>
                  <a:cubicBezTo>
                    <a:pt x="563407" y="88553"/>
                    <a:pt x="562995" y="78395"/>
                    <a:pt x="562170" y="75009"/>
                  </a:cubicBezTo>
                  <a:cubicBezTo>
                    <a:pt x="561345" y="71623"/>
                    <a:pt x="559066" y="69930"/>
                    <a:pt x="555333" y="69930"/>
                  </a:cubicBezTo>
                  <a:cubicBezTo>
                    <a:pt x="552989" y="69930"/>
                    <a:pt x="550992" y="70820"/>
                    <a:pt x="549343" y="72600"/>
                  </a:cubicBezTo>
                  <a:cubicBezTo>
                    <a:pt x="547693" y="74380"/>
                    <a:pt x="546782" y="76550"/>
                    <a:pt x="546608" y="79111"/>
                  </a:cubicBezTo>
                  <a:cubicBezTo>
                    <a:pt x="546434" y="81672"/>
                    <a:pt x="546348" y="87120"/>
                    <a:pt x="546348" y="95454"/>
                  </a:cubicBezTo>
                  <a:lnTo>
                    <a:pt x="546348" y="215261"/>
                  </a:lnTo>
                  <a:lnTo>
                    <a:pt x="495300" y="215261"/>
                  </a:lnTo>
                  <a:lnTo>
                    <a:pt x="495300" y="42453"/>
                  </a:lnTo>
                  <a:lnTo>
                    <a:pt x="547259" y="42453"/>
                  </a:lnTo>
                  <a:lnTo>
                    <a:pt x="546348" y="58894"/>
                  </a:lnTo>
                  <a:cubicBezTo>
                    <a:pt x="550428" y="52372"/>
                    <a:pt x="555290" y="47480"/>
                    <a:pt x="560933" y="44219"/>
                  </a:cubicBezTo>
                  <a:cubicBezTo>
                    <a:pt x="566576" y="40958"/>
                    <a:pt x="573000" y="39328"/>
                    <a:pt x="580206" y="39328"/>
                  </a:cubicBezTo>
                  <a:close/>
                  <a:moveTo>
                    <a:pt x="370656" y="39328"/>
                  </a:moveTo>
                  <a:cubicBezTo>
                    <a:pt x="384720" y="39328"/>
                    <a:pt x="395789" y="45850"/>
                    <a:pt x="403863" y="58894"/>
                  </a:cubicBezTo>
                  <a:cubicBezTo>
                    <a:pt x="408291" y="52372"/>
                    <a:pt x="413283" y="47480"/>
                    <a:pt x="418839" y="44219"/>
                  </a:cubicBezTo>
                  <a:cubicBezTo>
                    <a:pt x="424395" y="40958"/>
                    <a:pt x="430559" y="39328"/>
                    <a:pt x="437331" y="39328"/>
                  </a:cubicBezTo>
                  <a:cubicBezTo>
                    <a:pt x="446273" y="39328"/>
                    <a:pt x="453674" y="41498"/>
                    <a:pt x="459534" y="45839"/>
                  </a:cubicBezTo>
                  <a:cubicBezTo>
                    <a:pt x="465395" y="50180"/>
                    <a:pt x="469149" y="55497"/>
                    <a:pt x="470799" y="61791"/>
                  </a:cubicBezTo>
                  <a:cubicBezTo>
                    <a:pt x="472448" y="68086"/>
                    <a:pt x="473273" y="78308"/>
                    <a:pt x="473273" y="92459"/>
                  </a:cubicBezTo>
                  <a:lnTo>
                    <a:pt x="473273" y="215261"/>
                  </a:lnTo>
                  <a:lnTo>
                    <a:pt x="422225" y="215261"/>
                  </a:lnTo>
                  <a:lnTo>
                    <a:pt x="422225" y="102617"/>
                  </a:lnTo>
                  <a:cubicBezTo>
                    <a:pt x="422225" y="87858"/>
                    <a:pt x="421726" y="78721"/>
                    <a:pt x="420727" y="75204"/>
                  </a:cubicBezTo>
                  <a:cubicBezTo>
                    <a:pt x="419729" y="71688"/>
                    <a:pt x="417407" y="69930"/>
                    <a:pt x="413760" y="69930"/>
                  </a:cubicBezTo>
                  <a:cubicBezTo>
                    <a:pt x="410027" y="69930"/>
                    <a:pt x="407618" y="71667"/>
                    <a:pt x="406533" y="75139"/>
                  </a:cubicBezTo>
                  <a:cubicBezTo>
                    <a:pt x="405448" y="78612"/>
                    <a:pt x="404905" y="87771"/>
                    <a:pt x="404905" y="102617"/>
                  </a:cubicBezTo>
                  <a:lnTo>
                    <a:pt x="404905" y="215261"/>
                  </a:lnTo>
                  <a:lnTo>
                    <a:pt x="353857" y="215261"/>
                  </a:lnTo>
                  <a:lnTo>
                    <a:pt x="353857" y="105482"/>
                  </a:lnTo>
                  <a:cubicBezTo>
                    <a:pt x="353857" y="88553"/>
                    <a:pt x="353445" y="78395"/>
                    <a:pt x="352620" y="75009"/>
                  </a:cubicBezTo>
                  <a:cubicBezTo>
                    <a:pt x="351795" y="71623"/>
                    <a:pt x="349516" y="69930"/>
                    <a:pt x="345783" y="69930"/>
                  </a:cubicBezTo>
                  <a:cubicBezTo>
                    <a:pt x="343439" y="69930"/>
                    <a:pt x="341442" y="70820"/>
                    <a:pt x="339793" y="72600"/>
                  </a:cubicBezTo>
                  <a:cubicBezTo>
                    <a:pt x="338143" y="74380"/>
                    <a:pt x="337232" y="76550"/>
                    <a:pt x="337058" y="79111"/>
                  </a:cubicBezTo>
                  <a:cubicBezTo>
                    <a:pt x="336885" y="81672"/>
                    <a:pt x="336798" y="87120"/>
                    <a:pt x="336798" y="95454"/>
                  </a:cubicBezTo>
                  <a:lnTo>
                    <a:pt x="336798" y="215261"/>
                  </a:lnTo>
                  <a:lnTo>
                    <a:pt x="285750" y="215261"/>
                  </a:lnTo>
                  <a:lnTo>
                    <a:pt x="285750" y="42453"/>
                  </a:lnTo>
                  <a:lnTo>
                    <a:pt x="337709" y="42453"/>
                  </a:lnTo>
                  <a:lnTo>
                    <a:pt x="336798" y="58894"/>
                  </a:lnTo>
                  <a:cubicBezTo>
                    <a:pt x="340878" y="52372"/>
                    <a:pt x="345740" y="47480"/>
                    <a:pt x="351383" y="44219"/>
                  </a:cubicBezTo>
                  <a:cubicBezTo>
                    <a:pt x="357026" y="40958"/>
                    <a:pt x="363450" y="39328"/>
                    <a:pt x="370656" y="39328"/>
                  </a:cubicBezTo>
                  <a:close/>
                  <a:moveTo>
                    <a:pt x="209438" y="39328"/>
                  </a:moveTo>
                  <a:cubicBezTo>
                    <a:pt x="221245" y="39328"/>
                    <a:pt x="231381" y="41086"/>
                    <a:pt x="239846" y="44602"/>
                  </a:cubicBezTo>
                  <a:cubicBezTo>
                    <a:pt x="248310" y="48118"/>
                    <a:pt x="254843" y="52697"/>
                    <a:pt x="259444" y="58340"/>
                  </a:cubicBezTo>
                  <a:cubicBezTo>
                    <a:pt x="264046" y="63983"/>
                    <a:pt x="267193" y="69800"/>
                    <a:pt x="268886" y="75791"/>
                  </a:cubicBezTo>
                  <a:cubicBezTo>
                    <a:pt x="270579" y="81781"/>
                    <a:pt x="271425" y="90897"/>
                    <a:pt x="271425" y="103138"/>
                  </a:cubicBezTo>
                  <a:lnTo>
                    <a:pt x="271425" y="145461"/>
                  </a:lnTo>
                  <a:cubicBezTo>
                    <a:pt x="271425" y="161001"/>
                    <a:pt x="270644" y="172395"/>
                    <a:pt x="269081" y="179645"/>
                  </a:cubicBezTo>
                  <a:cubicBezTo>
                    <a:pt x="267518" y="186894"/>
                    <a:pt x="264176" y="193665"/>
                    <a:pt x="259054" y="199960"/>
                  </a:cubicBezTo>
                  <a:cubicBezTo>
                    <a:pt x="253931" y="206254"/>
                    <a:pt x="247355" y="210899"/>
                    <a:pt x="239325" y="213894"/>
                  </a:cubicBezTo>
                  <a:cubicBezTo>
                    <a:pt x="231294" y="216889"/>
                    <a:pt x="222070" y="218386"/>
                    <a:pt x="211652" y="218386"/>
                  </a:cubicBezTo>
                  <a:cubicBezTo>
                    <a:pt x="200018" y="218386"/>
                    <a:pt x="190165" y="217106"/>
                    <a:pt x="182091" y="214545"/>
                  </a:cubicBezTo>
                  <a:cubicBezTo>
                    <a:pt x="174017" y="211984"/>
                    <a:pt x="167744" y="208120"/>
                    <a:pt x="163273" y="202955"/>
                  </a:cubicBezTo>
                  <a:cubicBezTo>
                    <a:pt x="158802" y="197789"/>
                    <a:pt x="155612" y="191538"/>
                    <a:pt x="153702" y="184203"/>
                  </a:cubicBezTo>
                  <a:cubicBezTo>
                    <a:pt x="151792" y="176867"/>
                    <a:pt x="150837" y="165863"/>
                    <a:pt x="150837" y="151191"/>
                  </a:cubicBezTo>
                  <a:lnTo>
                    <a:pt x="150837" y="106914"/>
                  </a:lnTo>
                  <a:cubicBezTo>
                    <a:pt x="150837" y="90853"/>
                    <a:pt x="152573" y="78308"/>
                    <a:pt x="156046" y="69279"/>
                  </a:cubicBezTo>
                  <a:cubicBezTo>
                    <a:pt x="159519" y="60250"/>
                    <a:pt x="165769" y="53001"/>
                    <a:pt x="174798" y="47532"/>
                  </a:cubicBezTo>
                  <a:cubicBezTo>
                    <a:pt x="183827" y="42062"/>
                    <a:pt x="195374" y="39328"/>
                    <a:pt x="209438" y="39328"/>
                  </a:cubicBezTo>
                  <a:close/>
                  <a:moveTo>
                    <a:pt x="1679134" y="19403"/>
                  </a:moveTo>
                  <a:lnTo>
                    <a:pt x="1731876" y="19403"/>
                  </a:lnTo>
                  <a:lnTo>
                    <a:pt x="1731876" y="46620"/>
                  </a:lnTo>
                  <a:lnTo>
                    <a:pt x="1746070" y="46620"/>
                  </a:lnTo>
                  <a:lnTo>
                    <a:pt x="1746070" y="73967"/>
                  </a:lnTo>
                  <a:lnTo>
                    <a:pt x="1731876" y="73967"/>
                  </a:lnTo>
                  <a:lnTo>
                    <a:pt x="1731876" y="166427"/>
                  </a:lnTo>
                  <a:cubicBezTo>
                    <a:pt x="1731876" y="177800"/>
                    <a:pt x="1732462" y="184137"/>
                    <a:pt x="1733634" y="185440"/>
                  </a:cubicBezTo>
                  <a:cubicBezTo>
                    <a:pt x="1734806" y="186742"/>
                    <a:pt x="1739689" y="187393"/>
                    <a:pt x="1748284" y="187393"/>
                  </a:cubicBezTo>
                  <a:lnTo>
                    <a:pt x="1748284" y="215261"/>
                  </a:lnTo>
                  <a:lnTo>
                    <a:pt x="1727057" y="215261"/>
                  </a:lnTo>
                  <a:cubicBezTo>
                    <a:pt x="1715076" y="215261"/>
                    <a:pt x="1706525" y="214762"/>
                    <a:pt x="1701403" y="213763"/>
                  </a:cubicBezTo>
                  <a:cubicBezTo>
                    <a:pt x="1696281" y="212765"/>
                    <a:pt x="1691766" y="210464"/>
                    <a:pt x="1687860" y="206862"/>
                  </a:cubicBezTo>
                  <a:cubicBezTo>
                    <a:pt x="1683953" y="203259"/>
                    <a:pt x="1681522" y="199135"/>
                    <a:pt x="1680567" y="194490"/>
                  </a:cubicBezTo>
                  <a:cubicBezTo>
                    <a:pt x="1679612" y="189846"/>
                    <a:pt x="1679134" y="178928"/>
                    <a:pt x="1679134" y="161739"/>
                  </a:cubicBezTo>
                  <a:lnTo>
                    <a:pt x="1679134" y="73967"/>
                  </a:lnTo>
                  <a:lnTo>
                    <a:pt x="1667805" y="73967"/>
                  </a:lnTo>
                  <a:lnTo>
                    <a:pt x="1667805" y="46620"/>
                  </a:lnTo>
                  <a:lnTo>
                    <a:pt x="1679134" y="46620"/>
                  </a:lnTo>
                  <a:close/>
                  <a:moveTo>
                    <a:pt x="1183834" y="19403"/>
                  </a:moveTo>
                  <a:lnTo>
                    <a:pt x="1236575" y="19403"/>
                  </a:lnTo>
                  <a:lnTo>
                    <a:pt x="1236575" y="46620"/>
                  </a:lnTo>
                  <a:lnTo>
                    <a:pt x="1250770" y="46620"/>
                  </a:lnTo>
                  <a:lnTo>
                    <a:pt x="1250770" y="73967"/>
                  </a:lnTo>
                  <a:lnTo>
                    <a:pt x="1236575" y="73967"/>
                  </a:lnTo>
                  <a:lnTo>
                    <a:pt x="1236575" y="166427"/>
                  </a:lnTo>
                  <a:cubicBezTo>
                    <a:pt x="1236575" y="177800"/>
                    <a:pt x="1237161" y="184137"/>
                    <a:pt x="1238333" y="185440"/>
                  </a:cubicBezTo>
                  <a:cubicBezTo>
                    <a:pt x="1239505" y="186742"/>
                    <a:pt x="1244389" y="187393"/>
                    <a:pt x="1252984" y="187393"/>
                  </a:cubicBezTo>
                  <a:lnTo>
                    <a:pt x="1252984" y="215261"/>
                  </a:lnTo>
                  <a:lnTo>
                    <a:pt x="1231757" y="215261"/>
                  </a:lnTo>
                  <a:cubicBezTo>
                    <a:pt x="1219776" y="215261"/>
                    <a:pt x="1211225" y="214762"/>
                    <a:pt x="1206103" y="213763"/>
                  </a:cubicBezTo>
                  <a:cubicBezTo>
                    <a:pt x="1200980" y="212765"/>
                    <a:pt x="1196466" y="210464"/>
                    <a:pt x="1192559" y="206862"/>
                  </a:cubicBezTo>
                  <a:cubicBezTo>
                    <a:pt x="1188653" y="203259"/>
                    <a:pt x="1186222" y="199135"/>
                    <a:pt x="1185267" y="194490"/>
                  </a:cubicBezTo>
                  <a:cubicBezTo>
                    <a:pt x="1184312" y="189846"/>
                    <a:pt x="1183834" y="178928"/>
                    <a:pt x="1183834" y="161739"/>
                  </a:cubicBezTo>
                  <a:lnTo>
                    <a:pt x="1183834" y="73967"/>
                  </a:lnTo>
                  <a:lnTo>
                    <a:pt x="1172505" y="73967"/>
                  </a:lnTo>
                  <a:lnTo>
                    <a:pt x="1172505" y="46620"/>
                  </a:lnTo>
                  <a:lnTo>
                    <a:pt x="1183834" y="46620"/>
                  </a:lnTo>
                  <a:close/>
                  <a:moveTo>
                    <a:pt x="2486024" y="4427"/>
                  </a:moveTo>
                  <a:lnTo>
                    <a:pt x="2540198" y="4427"/>
                  </a:lnTo>
                  <a:lnTo>
                    <a:pt x="2540198" y="31905"/>
                  </a:lnTo>
                  <a:lnTo>
                    <a:pt x="2486024" y="31905"/>
                  </a:lnTo>
                  <a:close/>
                  <a:moveTo>
                    <a:pt x="2343150" y="4427"/>
                  </a:moveTo>
                  <a:lnTo>
                    <a:pt x="2395760" y="4427"/>
                  </a:lnTo>
                  <a:lnTo>
                    <a:pt x="2395760" y="51862"/>
                  </a:lnTo>
                  <a:cubicBezTo>
                    <a:pt x="2400275" y="47684"/>
                    <a:pt x="2405158" y="44550"/>
                    <a:pt x="2410411" y="42461"/>
                  </a:cubicBezTo>
                  <a:cubicBezTo>
                    <a:pt x="2415663" y="40372"/>
                    <a:pt x="2421284" y="39328"/>
                    <a:pt x="2427275" y="39328"/>
                  </a:cubicBezTo>
                  <a:cubicBezTo>
                    <a:pt x="2436477" y="39328"/>
                    <a:pt x="2444312" y="41672"/>
                    <a:pt x="2450780" y="46360"/>
                  </a:cubicBezTo>
                  <a:cubicBezTo>
                    <a:pt x="2457248" y="51048"/>
                    <a:pt x="2461198" y="56452"/>
                    <a:pt x="2462631" y="62573"/>
                  </a:cubicBezTo>
                  <a:cubicBezTo>
                    <a:pt x="2464063" y="68693"/>
                    <a:pt x="2464780" y="79871"/>
                    <a:pt x="2464780" y="96106"/>
                  </a:cubicBezTo>
                  <a:lnTo>
                    <a:pt x="2464780" y="215261"/>
                  </a:lnTo>
                  <a:lnTo>
                    <a:pt x="2412169" y="215261"/>
                  </a:lnTo>
                  <a:lnTo>
                    <a:pt x="2412169" y="93631"/>
                  </a:lnTo>
                  <a:cubicBezTo>
                    <a:pt x="2412169" y="83561"/>
                    <a:pt x="2411670" y="77093"/>
                    <a:pt x="2410671" y="74228"/>
                  </a:cubicBezTo>
                  <a:cubicBezTo>
                    <a:pt x="2409673" y="71363"/>
                    <a:pt x="2407437" y="69930"/>
                    <a:pt x="2403965" y="69930"/>
                  </a:cubicBezTo>
                  <a:cubicBezTo>
                    <a:pt x="2400752" y="69930"/>
                    <a:pt x="2398582" y="71406"/>
                    <a:pt x="2397454" y="74358"/>
                  </a:cubicBezTo>
                  <a:cubicBezTo>
                    <a:pt x="2396325" y="77310"/>
                    <a:pt x="2395760" y="83170"/>
                    <a:pt x="2395760" y="91938"/>
                  </a:cubicBezTo>
                  <a:lnTo>
                    <a:pt x="2395760" y="215261"/>
                  </a:lnTo>
                  <a:lnTo>
                    <a:pt x="2343150" y="215261"/>
                  </a:lnTo>
                  <a:close/>
                  <a:moveTo>
                    <a:pt x="2105192" y="4427"/>
                  </a:moveTo>
                  <a:lnTo>
                    <a:pt x="2124465" y="4427"/>
                  </a:lnTo>
                  <a:lnTo>
                    <a:pt x="2124465" y="31123"/>
                  </a:lnTo>
                  <a:cubicBezTo>
                    <a:pt x="2113613" y="31123"/>
                    <a:pt x="2107210" y="31623"/>
                    <a:pt x="2105257" y="32621"/>
                  </a:cubicBezTo>
                  <a:cubicBezTo>
                    <a:pt x="2103304" y="33619"/>
                    <a:pt x="2102327" y="36463"/>
                    <a:pt x="2102327" y="41151"/>
                  </a:cubicBezTo>
                  <a:lnTo>
                    <a:pt x="2102327" y="46620"/>
                  </a:lnTo>
                  <a:lnTo>
                    <a:pt x="2124465" y="46620"/>
                  </a:lnTo>
                  <a:lnTo>
                    <a:pt x="2124465" y="73967"/>
                  </a:lnTo>
                  <a:lnTo>
                    <a:pt x="2111964" y="73967"/>
                  </a:lnTo>
                  <a:lnTo>
                    <a:pt x="2111964" y="215261"/>
                  </a:lnTo>
                  <a:lnTo>
                    <a:pt x="2059353" y="215261"/>
                  </a:lnTo>
                  <a:lnTo>
                    <a:pt x="2059353" y="73967"/>
                  </a:lnTo>
                  <a:lnTo>
                    <a:pt x="2048544" y="73967"/>
                  </a:lnTo>
                  <a:lnTo>
                    <a:pt x="2048544" y="46620"/>
                  </a:lnTo>
                  <a:lnTo>
                    <a:pt x="2059353" y="46620"/>
                  </a:lnTo>
                  <a:cubicBezTo>
                    <a:pt x="2059353" y="35247"/>
                    <a:pt x="2059744" y="27651"/>
                    <a:pt x="2060525" y="23831"/>
                  </a:cubicBezTo>
                  <a:cubicBezTo>
                    <a:pt x="2061306" y="20011"/>
                    <a:pt x="2063238" y="16603"/>
                    <a:pt x="2066320" y="13608"/>
                  </a:cubicBezTo>
                  <a:cubicBezTo>
                    <a:pt x="2069402" y="10613"/>
                    <a:pt x="2073721" y="8334"/>
                    <a:pt x="2079277" y="6771"/>
                  </a:cubicBezTo>
                  <a:cubicBezTo>
                    <a:pt x="2084834" y="5209"/>
                    <a:pt x="2093472" y="4427"/>
                    <a:pt x="2105192" y="4427"/>
                  </a:cubicBezTo>
                  <a:close/>
                  <a:moveTo>
                    <a:pt x="1306487" y="4427"/>
                  </a:moveTo>
                  <a:lnTo>
                    <a:pt x="1361702" y="4427"/>
                  </a:lnTo>
                  <a:cubicBezTo>
                    <a:pt x="1376635" y="4427"/>
                    <a:pt x="1388116" y="5599"/>
                    <a:pt x="1396147" y="7943"/>
                  </a:cubicBezTo>
                  <a:cubicBezTo>
                    <a:pt x="1404178" y="10288"/>
                    <a:pt x="1410211" y="13673"/>
                    <a:pt x="1414248" y="18101"/>
                  </a:cubicBezTo>
                  <a:cubicBezTo>
                    <a:pt x="1418285" y="22529"/>
                    <a:pt x="1421020" y="27890"/>
                    <a:pt x="1422452" y="34184"/>
                  </a:cubicBezTo>
                  <a:cubicBezTo>
                    <a:pt x="1423885" y="40478"/>
                    <a:pt x="1424601" y="50223"/>
                    <a:pt x="1424601" y="63419"/>
                  </a:cubicBezTo>
                  <a:lnTo>
                    <a:pt x="1424601" y="81781"/>
                  </a:lnTo>
                  <a:cubicBezTo>
                    <a:pt x="1424601" y="95237"/>
                    <a:pt x="1423212" y="105048"/>
                    <a:pt x="1420434" y="111212"/>
                  </a:cubicBezTo>
                  <a:cubicBezTo>
                    <a:pt x="1417656" y="117376"/>
                    <a:pt x="1412555" y="122107"/>
                    <a:pt x="1405133" y="125406"/>
                  </a:cubicBezTo>
                  <a:cubicBezTo>
                    <a:pt x="1397710" y="128705"/>
                    <a:pt x="1388008" y="130355"/>
                    <a:pt x="1376027" y="130355"/>
                  </a:cubicBezTo>
                  <a:lnTo>
                    <a:pt x="1361312" y="130355"/>
                  </a:lnTo>
                  <a:lnTo>
                    <a:pt x="1361312" y="215261"/>
                  </a:lnTo>
                  <a:lnTo>
                    <a:pt x="1306487" y="215261"/>
                  </a:lnTo>
                  <a:close/>
                  <a:moveTo>
                    <a:pt x="990600" y="4427"/>
                  </a:moveTo>
                  <a:lnTo>
                    <a:pt x="1044773" y="4427"/>
                  </a:lnTo>
                  <a:lnTo>
                    <a:pt x="1044773" y="31905"/>
                  </a:lnTo>
                  <a:lnTo>
                    <a:pt x="990600" y="31905"/>
                  </a:lnTo>
                  <a:close/>
                  <a:moveTo>
                    <a:pt x="2254690" y="0"/>
                  </a:moveTo>
                  <a:cubicBezTo>
                    <a:pt x="2270838" y="0"/>
                    <a:pt x="2284164" y="3121"/>
                    <a:pt x="2294669" y="9364"/>
                  </a:cubicBezTo>
                  <a:cubicBezTo>
                    <a:pt x="2305174" y="15606"/>
                    <a:pt x="2312076" y="23388"/>
                    <a:pt x="2315374" y="32707"/>
                  </a:cubicBezTo>
                  <a:cubicBezTo>
                    <a:pt x="2318674" y="42027"/>
                    <a:pt x="2320323" y="56527"/>
                    <a:pt x="2320323" y="76208"/>
                  </a:cubicBezTo>
                  <a:lnTo>
                    <a:pt x="2320323" y="96236"/>
                  </a:lnTo>
                  <a:lnTo>
                    <a:pt x="2265498" y="96236"/>
                  </a:lnTo>
                  <a:lnTo>
                    <a:pt x="2265498" y="59592"/>
                  </a:lnTo>
                  <a:cubicBezTo>
                    <a:pt x="2265498" y="48936"/>
                    <a:pt x="2264912" y="42287"/>
                    <a:pt x="2263740" y="39645"/>
                  </a:cubicBezTo>
                  <a:cubicBezTo>
                    <a:pt x="2262568" y="37003"/>
                    <a:pt x="2259986" y="35681"/>
                    <a:pt x="2255992" y="35681"/>
                  </a:cubicBezTo>
                  <a:cubicBezTo>
                    <a:pt x="2251478" y="35681"/>
                    <a:pt x="2248613" y="37287"/>
                    <a:pt x="2247397" y="40500"/>
                  </a:cubicBezTo>
                  <a:cubicBezTo>
                    <a:pt x="2246182" y="43712"/>
                    <a:pt x="2245574" y="50657"/>
                    <a:pt x="2245574" y="61336"/>
                  </a:cubicBezTo>
                  <a:lnTo>
                    <a:pt x="2245574" y="159264"/>
                  </a:lnTo>
                  <a:cubicBezTo>
                    <a:pt x="2245574" y="169509"/>
                    <a:pt x="2246182" y="176194"/>
                    <a:pt x="2247397" y="179319"/>
                  </a:cubicBezTo>
                  <a:cubicBezTo>
                    <a:pt x="2248613" y="182444"/>
                    <a:pt x="2251348" y="184007"/>
                    <a:pt x="2255602" y="184007"/>
                  </a:cubicBezTo>
                  <a:cubicBezTo>
                    <a:pt x="2259682" y="184007"/>
                    <a:pt x="2262352" y="182441"/>
                    <a:pt x="2263610" y="179308"/>
                  </a:cubicBezTo>
                  <a:cubicBezTo>
                    <a:pt x="2264869" y="176175"/>
                    <a:pt x="2265498" y="168821"/>
                    <a:pt x="2265498" y="157246"/>
                  </a:cubicBezTo>
                  <a:lnTo>
                    <a:pt x="2265498" y="130745"/>
                  </a:lnTo>
                  <a:lnTo>
                    <a:pt x="2320323" y="130745"/>
                  </a:lnTo>
                  <a:lnTo>
                    <a:pt x="2320323" y="138962"/>
                  </a:lnTo>
                  <a:cubicBezTo>
                    <a:pt x="2320323" y="160784"/>
                    <a:pt x="2318782" y="176259"/>
                    <a:pt x="2315700" y="185389"/>
                  </a:cubicBezTo>
                  <a:cubicBezTo>
                    <a:pt x="2312618" y="194518"/>
                    <a:pt x="2305803" y="202517"/>
                    <a:pt x="2295255" y="209386"/>
                  </a:cubicBezTo>
                  <a:cubicBezTo>
                    <a:pt x="2284707" y="216254"/>
                    <a:pt x="2271706" y="219689"/>
                    <a:pt x="2256252" y="219689"/>
                  </a:cubicBezTo>
                  <a:cubicBezTo>
                    <a:pt x="2240192" y="219689"/>
                    <a:pt x="2226952" y="216780"/>
                    <a:pt x="2216534" y="210964"/>
                  </a:cubicBezTo>
                  <a:cubicBezTo>
                    <a:pt x="2206116" y="205147"/>
                    <a:pt x="2199214" y="197095"/>
                    <a:pt x="2195828" y="186807"/>
                  </a:cubicBezTo>
                  <a:cubicBezTo>
                    <a:pt x="2192442" y="176519"/>
                    <a:pt x="2190750" y="161044"/>
                    <a:pt x="2190750" y="140382"/>
                  </a:cubicBezTo>
                  <a:lnTo>
                    <a:pt x="2190750" y="78786"/>
                  </a:lnTo>
                  <a:cubicBezTo>
                    <a:pt x="2190750" y="63593"/>
                    <a:pt x="2191270" y="52198"/>
                    <a:pt x="2192312" y="44602"/>
                  </a:cubicBezTo>
                  <a:cubicBezTo>
                    <a:pt x="2193354" y="37005"/>
                    <a:pt x="2196458" y="29691"/>
                    <a:pt x="2201624" y="22659"/>
                  </a:cubicBezTo>
                  <a:cubicBezTo>
                    <a:pt x="2206789" y="15627"/>
                    <a:pt x="2213951" y="10092"/>
                    <a:pt x="2223110" y="6055"/>
                  </a:cubicBezTo>
                  <a:cubicBezTo>
                    <a:pt x="2232270" y="2018"/>
                    <a:pt x="2242796" y="0"/>
                    <a:pt x="2254690" y="0"/>
                  </a:cubicBezTo>
                  <a:close/>
                  <a:moveTo>
                    <a:pt x="63940" y="0"/>
                  </a:moveTo>
                  <a:cubicBezTo>
                    <a:pt x="80088" y="0"/>
                    <a:pt x="93414" y="3121"/>
                    <a:pt x="103919" y="9364"/>
                  </a:cubicBezTo>
                  <a:cubicBezTo>
                    <a:pt x="114424" y="15606"/>
                    <a:pt x="121326" y="23388"/>
                    <a:pt x="124625" y="32707"/>
                  </a:cubicBezTo>
                  <a:cubicBezTo>
                    <a:pt x="127924" y="42027"/>
                    <a:pt x="129573" y="56527"/>
                    <a:pt x="129573" y="76208"/>
                  </a:cubicBezTo>
                  <a:lnTo>
                    <a:pt x="129573" y="96236"/>
                  </a:lnTo>
                  <a:lnTo>
                    <a:pt x="74749" y="96236"/>
                  </a:lnTo>
                  <a:lnTo>
                    <a:pt x="74749" y="59592"/>
                  </a:lnTo>
                  <a:cubicBezTo>
                    <a:pt x="74749" y="48936"/>
                    <a:pt x="74163" y="42287"/>
                    <a:pt x="72991" y="39645"/>
                  </a:cubicBezTo>
                  <a:cubicBezTo>
                    <a:pt x="71819" y="37003"/>
                    <a:pt x="69236" y="35681"/>
                    <a:pt x="65242" y="35681"/>
                  </a:cubicBezTo>
                  <a:cubicBezTo>
                    <a:pt x="60728" y="35681"/>
                    <a:pt x="57863" y="37287"/>
                    <a:pt x="56647" y="40500"/>
                  </a:cubicBezTo>
                  <a:cubicBezTo>
                    <a:pt x="55432" y="43712"/>
                    <a:pt x="54824" y="50657"/>
                    <a:pt x="54824" y="61336"/>
                  </a:cubicBezTo>
                  <a:lnTo>
                    <a:pt x="54824" y="159264"/>
                  </a:lnTo>
                  <a:cubicBezTo>
                    <a:pt x="54824" y="169509"/>
                    <a:pt x="55432" y="176194"/>
                    <a:pt x="56647" y="179319"/>
                  </a:cubicBezTo>
                  <a:cubicBezTo>
                    <a:pt x="57863" y="182444"/>
                    <a:pt x="60598" y="184007"/>
                    <a:pt x="64852" y="184007"/>
                  </a:cubicBezTo>
                  <a:cubicBezTo>
                    <a:pt x="68932" y="184007"/>
                    <a:pt x="71602" y="182441"/>
                    <a:pt x="72860" y="179308"/>
                  </a:cubicBezTo>
                  <a:cubicBezTo>
                    <a:pt x="74119" y="176175"/>
                    <a:pt x="74749" y="168821"/>
                    <a:pt x="74749" y="157246"/>
                  </a:cubicBezTo>
                  <a:lnTo>
                    <a:pt x="74749" y="130745"/>
                  </a:lnTo>
                  <a:lnTo>
                    <a:pt x="129573" y="130745"/>
                  </a:lnTo>
                  <a:lnTo>
                    <a:pt x="129573" y="138962"/>
                  </a:lnTo>
                  <a:cubicBezTo>
                    <a:pt x="129573" y="160784"/>
                    <a:pt x="128032" y="176259"/>
                    <a:pt x="124950" y="185389"/>
                  </a:cubicBezTo>
                  <a:cubicBezTo>
                    <a:pt x="121868" y="194518"/>
                    <a:pt x="115053" y="202517"/>
                    <a:pt x="104505" y="209386"/>
                  </a:cubicBezTo>
                  <a:cubicBezTo>
                    <a:pt x="93957" y="216254"/>
                    <a:pt x="80956" y="219689"/>
                    <a:pt x="65503" y="219689"/>
                  </a:cubicBezTo>
                  <a:cubicBezTo>
                    <a:pt x="49442" y="219689"/>
                    <a:pt x="36202" y="216780"/>
                    <a:pt x="25784" y="210964"/>
                  </a:cubicBezTo>
                  <a:cubicBezTo>
                    <a:pt x="15366" y="205147"/>
                    <a:pt x="8464" y="197095"/>
                    <a:pt x="5078" y="186807"/>
                  </a:cubicBezTo>
                  <a:cubicBezTo>
                    <a:pt x="1693" y="176519"/>
                    <a:pt x="0" y="161044"/>
                    <a:pt x="0" y="140382"/>
                  </a:cubicBezTo>
                  <a:lnTo>
                    <a:pt x="0" y="78786"/>
                  </a:lnTo>
                  <a:cubicBezTo>
                    <a:pt x="0" y="63593"/>
                    <a:pt x="521" y="52198"/>
                    <a:pt x="1562" y="44602"/>
                  </a:cubicBezTo>
                  <a:cubicBezTo>
                    <a:pt x="2604" y="37005"/>
                    <a:pt x="5708" y="29691"/>
                    <a:pt x="10873" y="22659"/>
                  </a:cubicBezTo>
                  <a:cubicBezTo>
                    <a:pt x="16039" y="15627"/>
                    <a:pt x="23201" y="10092"/>
                    <a:pt x="32360" y="6055"/>
                  </a:cubicBezTo>
                  <a:cubicBezTo>
                    <a:pt x="41520" y="2018"/>
                    <a:pt x="52046" y="0"/>
                    <a:pt x="6394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>
            <a:xfrm>
              <a:off x="6766614" y="234659"/>
              <a:ext cx="2012264" cy="1202430"/>
            </a:xfrm>
            <a:prstGeom prst="rect">
              <a:avLst/>
            </a:prstGeom>
          </p:spPr>
        </p:pic>
      </p:grpSp>
      <p:sp>
        <p:nvSpPr>
          <p:cNvPr id="12" name="椭圆 11"/>
          <p:cNvSpPr/>
          <p:nvPr/>
        </p:nvSpPr>
        <p:spPr>
          <a:xfrm>
            <a:off x="241945" y="298470"/>
            <a:ext cx="560832" cy="560832"/>
          </a:xfrm>
          <a:prstGeom prst="ellipse">
            <a:avLst/>
          </a:prstGeom>
          <a:solidFill>
            <a:srgbClr val="C8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altLang="zh-CN" sz="3200" b="1" kern="0" dirty="0">
                <a:solidFill>
                  <a:prstClr val="white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en-US" sz="3200" b="1" kern="0" dirty="0">
              <a:solidFill>
                <a:prstClr val="white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3" name="直接箭头连接符 12"/>
          <p:cNvCxnSpPr/>
          <p:nvPr/>
        </p:nvCxnSpPr>
        <p:spPr>
          <a:xfrm>
            <a:off x="802777" y="610942"/>
            <a:ext cx="457200" cy="0"/>
          </a:xfrm>
          <a:prstGeom prst="straightConnector1">
            <a:avLst/>
          </a:prstGeom>
          <a:noFill/>
          <a:ln w="6350" cap="flat" cmpd="sng" algn="ctr">
            <a:solidFill>
              <a:srgbClr val="FF95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4" name="矩形 13"/>
          <p:cNvSpPr/>
          <p:nvPr/>
        </p:nvSpPr>
        <p:spPr>
          <a:xfrm>
            <a:off x="1259977" y="328844"/>
            <a:ext cx="2816860" cy="560705"/>
          </a:xfrm>
          <a:prstGeom prst="rect">
            <a:avLst/>
          </a:prstGeom>
          <a:solidFill>
            <a:srgbClr val="C8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zh-CN" altLang="en-US" sz="28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桥梁作用</a:t>
            </a:r>
            <a:endParaRPr lang="zh-CN" altLang="en-US" sz="2800" b="1" kern="100" dirty="0">
              <a:solidFill>
                <a:srgbClr val="FFFDF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77443" y="1047940"/>
            <a:ext cx="10577830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000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en-US" sz="2000" b="1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共产党员是党和人民群众保持密切联系的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中介</a:t>
            </a:r>
            <a:r>
              <a:rPr lang="zh-CN" altLang="en-US" sz="2000" b="1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，是党组织与人民群众相联系的</a:t>
            </a:r>
            <a:r>
              <a:rPr lang="zh-CN" altLang="en-US" sz="2000" b="1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纽带</a:t>
            </a:r>
            <a:r>
              <a:rPr lang="zh-CN" altLang="en-US" sz="2000" b="1" kern="100" dirty="0">
                <a:solidFill>
                  <a:srgbClr val="5028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en-US" sz="2000" b="1" kern="100" dirty="0">
              <a:solidFill>
                <a:srgbClr val="5028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32275" y="2123440"/>
            <a:ext cx="70497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dirty="0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dirty="0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优秀青年党员代表</a:t>
            </a:r>
            <a:r>
              <a:rPr lang="zh-CN" altLang="en-US" sz="2000" dirty="0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黄文秀同志在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脱贫攻坚</a:t>
            </a:r>
            <a:r>
              <a:rPr lang="zh-CN" altLang="en-US" sz="2000" dirty="0">
                <a:solidFill>
                  <a:srgbClr val="3604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一线挥洒血汗、忘我奉献，赢得了群众普遍信任。</a:t>
            </a:r>
            <a:endParaRPr lang="zh-CN" altLang="en-US" sz="2000" dirty="0">
              <a:solidFill>
                <a:srgbClr val="36040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 descr="20190830095844981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950" y="1701800"/>
            <a:ext cx="2759710" cy="49110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601" y="3170456"/>
            <a:ext cx="6016854" cy="33847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49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4" grpId="0" bldLvl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email"/>
          <a:stretch>
            <a:fillRect/>
          </a:stretch>
        </p:blipFill>
        <p:spPr>
          <a:xfrm>
            <a:off x="4587223" y="281047"/>
            <a:ext cx="2660111" cy="2197483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8740" y="2765026"/>
            <a:ext cx="12192000" cy="1328762"/>
          </a:xfrm>
          <a:prstGeom prst="rect">
            <a:avLst/>
          </a:prstGeom>
          <a:solidFill>
            <a:srgbClr val="E60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50800" dir="5400000" algn="tl" rotWithShape="0">
              <a:prstClr val="black">
                <a:alpha val="6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49443" y="3075988"/>
            <a:ext cx="108508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zh-CN" altLang="en-US" sz="40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一个党员就是一面旗帜，一个支部就是一座堡垒</a:t>
            </a:r>
            <a:endParaRPr lang="zh-CN" altLang="en-US" sz="4000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4020" y="4425315"/>
            <a:ext cx="11520805" cy="1135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>
              <a:lnSpc>
                <a:spcPct val="15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    </a:t>
            </a:r>
            <a:r>
              <a:rPr lang="zh-CN" altLang="en-US" sz="2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只要共产党员首先站出来、敢于冲上去,就能把群众带动起来、凝聚起来、组织起来,打开一片天地,干出一番事业。</a:t>
            </a:r>
            <a:r>
              <a:rPr lang="en-US" altLang="zh-CN" sz="2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                                                     ------</a:t>
            </a:r>
            <a:r>
              <a:rPr lang="zh-CN" altLang="en-US" sz="2400" b="1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习近平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56349" y="404664"/>
            <a:ext cx="2834922" cy="679741"/>
            <a:chOff x="6766614" y="234659"/>
            <a:chExt cx="5014844" cy="1202430"/>
          </a:xfrm>
        </p:grpSpPr>
        <p:sp>
          <p:nvSpPr>
            <p:cNvPr id="16" name="任意多边形 15"/>
            <p:cNvSpPr/>
            <p:nvPr/>
          </p:nvSpPr>
          <p:spPr>
            <a:xfrm>
              <a:off x="8998210" y="428949"/>
              <a:ext cx="2769264" cy="549901"/>
            </a:xfrm>
            <a:custGeom>
              <a:avLst/>
              <a:gdLst/>
              <a:ahLst/>
              <a:cxnLst/>
              <a:rect l="l" t="t" r="r" b="b"/>
              <a:pathLst>
                <a:path w="2769264" h="549901">
                  <a:moveTo>
                    <a:pt x="1278713" y="374284"/>
                  </a:moveTo>
                  <a:lnTo>
                    <a:pt x="1332496" y="430811"/>
                  </a:lnTo>
                  <a:cubicBezTo>
                    <a:pt x="1267371" y="473618"/>
                    <a:pt x="1204259" y="512034"/>
                    <a:pt x="1143158" y="546060"/>
                  </a:cubicBezTo>
                  <a:cubicBezTo>
                    <a:pt x="1129987" y="524839"/>
                    <a:pt x="1114987" y="503070"/>
                    <a:pt x="1098157" y="480752"/>
                  </a:cubicBezTo>
                  <a:cubicBezTo>
                    <a:pt x="1155964" y="453312"/>
                    <a:pt x="1216149" y="417823"/>
                    <a:pt x="1278713" y="374284"/>
                  </a:cubicBezTo>
                  <a:close/>
                  <a:moveTo>
                    <a:pt x="1457623" y="370991"/>
                  </a:moveTo>
                  <a:cubicBezTo>
                    <a:pt x="1526041" y="408676"/>
                    <a:pt x="1587872" y="444531"/>
                    <a:pt x="1643119" y="478557"/>
                  </a:cubicBezTo>
                  <a:lnTo>
                    <a:pt x="1592629" y="543316"/>
                  </a:lnTo>
                  <a:cubicBezTo>
                    <a:pt x="1543968" y="508924"/>
                    <a:pt x="1483966" y="469959"/>
                    <a:pt x="1412621" y="426421"/>
                  </a:cubicBezTo>
                  <a:close/>
                  <a:moveTo>
                    <a:pt x="838024" y="291415"/>
                  </a:moveTo>
                  <a:lnTo>
                    <a:pt x="838024" y="360015"/>
                  </a:lnTo>
                  <a:lnTo>
                    <a:pt x="891806" y="360015"/>
                  </a:lnTo>
                  <a:cubicBezTo>
                    <a:pt x="877355" y="343551"/>
                    <a:pt x="864549" y="329831"/>
                    <a:pt x="853390" y="318855"/>
                  </a:cubicBezTo>
                  <a:lnTo>
                    <a:pt x="885221" y="291415"/>
                  </a:lnTo>
                  <a:close/>
                  <a:moveTo>
                    <a:pt x="2393882" y="261231"/>
                  </a:moveTo>
                  <a:lnTo>
                    <a:pt x="2393882" y="325989"/>
                  </a:lnTo>
                  <a:lnTo>
                    <a:pt x="2594196" y="325989"/>
                  </a:lnTo>
                  <a:lnTo>
                    <a:pt x="2594196" y="261231"/>
                  </a:lnTo>
                  <a:close/>
                  <a:moveTo>
                    <a:pt x="2319245" y="199765"/>
                  </a:moveTo>
                  <a:lnTo>
                    <a:pt x="2669382" y="199765"/>
                  </a:lnTo>
                  <a:lnTo>
                    <a:pt x="2669382" y="387455"/>
                  </a:lnTo>
                  <a:lnTo>
                    <a:pt x="2592549" y="387455"/>
                  </a:lnTo>
                  <a:lnTo>
                    <a:pt x="2592549" y="447275"/>
                  </a:lnTo>
                  <a:cubicBezTo>
                    <a:pt x="2592549" y="463373"/>
                    <a:pt x="2600964" y="471422"/>
                    <a:pt x="2617794" y="471422"/>
                  </a:cubicBezTo>
                  <a:lnTo>
                    <a:pt x="2662247" y="471422"/>
                  </a:lnTo>
                  <a:cubicBezTo>
                    <a:pt x="2679443" y="471422"/>
                    <a:pt x="2690236" y="460446"/>
                    <a:pt x="2694626" y="438494"/>
                  </a:cubicBezTo>
                  <a:cubicBezTo>
                    <a:pt x="2697554" y="422396"/>
                    <a:pt x="2700663" y="403737"/>
                    <a:pt x="2703956" y="382516"/>
                  </a:cubicBezTo>
                  <a:cubicBezTo>
                    <a:pt x="2725908" y="391663"/>
                    <a:pt x="2747677" y="399895"/>
                    <a:pt x="2769264" y="407212"/>
                  </a:cubicBezTo>
                  <a:cubicBezTo>
                    <a:pt x="2766337" y="425140"/>
                    <a:pt x="2762678" y="442885"/>
                    <a:pt x="2758288" y="460446"/>
                  </a:cubicBezTo>
                  <a:cubicBezTo>
                    <a:pt x="2746580" y="509473"/>
                    <a:pt x="2720604" y="533986"/>
                    <a:pt x="2680358" y="533986"/>
                  </a:cubicBezTo>
                  <a:lnTo>
                    <a:pt x="2587610" y="533986"/>
                  </a:lnTo>
                  <a:cubicBezTo>
                    <a:pt x="2541144" y="533986"/>
                    <a:pt x="2517912" y="512949"/>
                    <a:pt x="2517912" y="470874"/>
                  </a:cubicBezTo>
                  <a:lnTo>
                    <a:pt x="2517912" y="387455"/>
                  </a:lnTo>
                  <a:lnTo>
                    <a:pt x="2466873" y="387455"/>
                  </a:lnTo>
                  <a:cubicBezTo>
                    <a:pt x="2443091" y="480386"/>
                    <a:pt x="2375223" y="534535"/>
                    <a:pt x="2263267" y="549901"/>
                  </a:cubicBezTo>
                  <a:cubicBezTo>
                    <a:pt x="2252657" y="523925"/>
                    <a:pt x="2241680" y="500509"/>
                    <a:pt x="2230339" y="479654"/>
                  </a:cubicBezTo>
                  <a:cubicBezTo>
                    <a:pt x="2319977" y="467581"/>
                    <a:pt x="2373760" y="436848"/>
                    <a:pt x="2391687" y="387455"/>
                  </a:cubicBezTo>
                  <a:lnTo>
                    <a:pt x="2319245" y="387455"/>
                  </a:lnTo>
                  <a:close/>
                  <a:moveTo>
                    <a:pt x="288122" y="175068"/>
                  </a:moveTo>
                  <a:lnTo>
                    <a:pt x="288122" y="293610"/>
                  </a:lnTo>
                  <a:lnTo>
                    <a:pt x="411603" y="293610"/>
                  </a:lnTo>
                  <a:lnTo>
                    <a:pt x="411603" y="175068"/>
                  </a:lnTo>
                  <a:close/>
                  <a:moveTo>
                    <a:pt x="81223" y="175068"/>
                  </a:moveTo>
                  <a:lnTo>
                    <a:pt x="81223" y="293610"/>
                  </a:lnTo>
                  <a:lnTo>
                    <a:pt x="204704" y="293610"/>
                  </a:lnTo>
                  <a:lnTo>
                    <a:pt x="204704" y="175068"/>
                  </a:lnTo>
                  <a:close/>
                  <a:moveTo>
                    <a:pt x="1301763" y="170129"/>
                  </a:moveTo>
                  <a:lnTo>
                    <a:pt x="1301763" y="293061"/>
                  </a:lnTo>
                  <a:lnTo>
                    <a:pt x="1440061" y="293061"/>
                  </a:lnTo>
                  <a:lnTo>
                    <a:pt x="1440061" y="170129"/>
                  </a:lnTo>
                  <a:close/>
                  <a:moveTo>
                    <a:pt x="1836846" y="130615"/>
                  </a:moveTo>
                  <a:lnTo>
                    <a:pt x="1904898" y="211289"/>
                  </a:lnTo>
                  <a:lnTo>
                    <a:pt x="1877458" y="228302"/>
                  </a:lnTo>
                  <a:lnTo>
                    <a:pt x="1968834" y="228302"/>
                  </a:lnTo>
                  <a:cubicBezTo>
                    <a:pt x="1990237" y="198850"/>
                    <a:pt x="2012464" y="166288"/>
                    <a:pt x="2035513" y="130615"/>
                  </a:cubicBezTo>
                  <a:close/>
                  <a:moveTo>
                    <a:pt x="658016" y="124030"/>
                  </a:moveTo>
                  <a:lnTo>
                    <a:pt x="957114" y="124030"/>
                  </a:lnTo>
                  <a:lnTo>
                    <a:pt x="957114" y="188240"/>
                  </a:lnTo>
                  <a:lnTo>
                    <a:pt x="838024" y="188240"/>
                  </a:lnTo>
                  <a:lnTo>
                    <a:pt x="838024" y="227205"/>
                  </a:lnTo>
                  <a:lnTo>
                    <a:pt x="949431" y="227205"/>
                  </a:lnTo>
                  <a:lnTo>
                    <a:pt x="949431" y="291415"/>
                  </a:lnTo>
                  <a:lnTo>
                    <a:pt x="908545" y="291415"/>
                  </a:lnTo>
                  <a:cubicBezTo>
                    <a:pt x="923728" y="304586"/>
                    <a:pt x="939004" y="318672"/>
                    <a:pt x="954370" y="333673"/>
                  </a:cubicBezTo>
                  <a:lnTo>
                    <a:pt x="925284" y="360015"/>
                  </a:lnTo>
                  <a:lnTo>
                    <a:pt x="962602" y="360015"/>
                  </a:lnTo>
                  <a:lnTo>
                    <a:pt x="962602" y="424225"/>
                  </a:lnTo>
                  <a:lnTo>
                    <a:pt x="652528" y="424225"/>
                  </a:lnTo>
                  <a:lnTo>
                    <a:pt x="652528" y="360015"/>
                  </a:lnTo>
                  <a:lnTo>
                    <a:pt x="764484" y="360015"/>
                  </a:lnTo>
                  <a:lnTo>
                    <a:pt x="764484" y="291415"/>
                  </a:lnTo>
                  <a:lnTo>
                    <a:pt x="666797" y="291415"/>
                  </a:lnTo>
                  <a:lnTo>
                    <a:pt x="666797" y="227205"/>
                  </a:lnTo>
                  <a:lnTo>
                    <a:pt x="764484" y="227205"/>
                  </a:lnTo>
                  <a:lnTo>
                    <a:pt x="764484" y="188240"/>
                  </a:lnTo>
                  <a:lnTo>
                    <a:pt x="658016" y="188240"/>
                  </a:lnTo>
                  <a:close/>
                  <a:moveTo>
                    <a:pt x="637710" y="92748"/>
                  </a:moveTo>
                  <a:lnTo>
                    <a:pt x="637710" y="453861"/>
                  </a:lnTo>
                  <a:lnTo>
                    <a:pt x="980164" y="453861"/>
                  </a:lnTo>
                  <a:lnTo>
                    <a:pt x="980164" y="92748"/>
                  </a:lnTo>
                  <a:close/>
                  <a:moveTo>
                    <a:pt x="559231" y="25245"/>
                  </a:moveTo>
                  <a:lnTo>
                    <a:pt x="1058643" y="25245"/>
                  </a:lnTo>
                  <a:lnTo>
                    <a:pt x="1058643" y="540572"/>
                  </a:lnTo>
                  <a:lnTo>
                    <a:pt x="980164" y="540572"/>
                  </a:lnTo>
                  <a:lnTo>
                    <a:pt x="980164" y="521364"/>
                  </a:lnTo>
                  <a:lnTo>
                    <a:pt x="637710" y="521364"/>
                  </a:lnTo>
                  <a:lnTo>
                    <a:pt x="637710" y="541121"/>
                  </a:lnTo>
                  <a:lnTo>
                    <a:pt x="559231" y="541121"/>
                  </a:lnTo>
                  <a:close/>
                  <a:moveTo>
                    <a:pt x="1222735" y="4390"/>
                  </a:moveTo>
                  <a:lnTo>
                    <a:pt x="1301763" y="4390"/>
                  </a:lnTo>
                  <a:lnTo>
                    <a:pt x="1301763" y="99882"/>
                  </a:lnTo>
                  <a:lnTo>
                    <a:pt x="1440061" y="99882"/>
                  </a:lnTo>
                  <a:lnTo>
                    <a:pt x="1440061" y="4390"/>
                  </a:lnTo>
                  <a:lnTo>
                    <a:pt x="1519089" y="4390"/>
                  </a:lnTo>
                  <a:lnTo>
                    <a:pt x="1519089" y="99882"/>
                  </a:lnTo>
                  <a:lnTo>
                    <a:pt x="1622813" y="99882"/>
                  </a:lnTo>
                  <a:lnTo>
                    <a:pt x="1622813" y="170129"/>
                  </a:lnTo>
                  <a:lnTo>
                    <a:pt x="1519089" y="170129"/>
                  </a:lnTo>
                  <a:lnTo>
                    <a:pt x="1519089" y="293061"/>
                  </a:lnTo>
                  <a:lnTo>
                    <a:pt x="1639826" y="293061"/>
                  </a:lnTo>
                  <a:lnTo>
                    <a:pt x="1639826" y="363308"/>
                  </a:lnTo>
                  <a:lnTo>
                    <a:pt x="1101998" y="363308"/>
                  </a:lnTo>
                  <a:lnTo>
                    <a:pt x="1101998" y="293061"/>
                  </a:lnTo>
                  <a:lnTo>
                    <a:pt x="1222735" y="293061"/>
                  </a:lnTo>
                  <a:lnTo>
                    <a:pt x="1222735" y="170129"/>
                  </a:lnTo>
                  <a:lnTo>
                    <a:pt x="1119560" y="170129"/>
                  </a:lnTo>
                  <a:lnTo>
                    <a:pt x="1119560" y="99882"/>
                  </a:lnTo>
                  <a:lnTo>
                    <a:pt x="1222735" y="99882"/>
                  </a:lnTo>
                  <a:close/>
                  <a:moveTo>
                    <a:pt x="2458092" y="3842"/>
                  </a:moveTo>
                  <a:lnTo>
                    <a:pt x="2532730" y="3842"/>
                  </a:lnTo>
                  <a:lnTo>
                    <a:pt x="2532730" y="103175"/>
                  </a:lnTo>
                  <a:lnTo>
                    <a:pt x="2611208" y="103175"/>
                  </a:lnTo>
                  <a:lnTo>
                    <a:pt x="2582670" y="77930"/>
                  </a:lnTo>
                  <a:cubicBezTo>
                    <a:pt x="2603160" y="57442"/>
                    <a:pt x="2626940" y="32928"/>
                    <a:pt x="2654015" y="4390"/>
                  </a:cubicBezTo>
                  <a:lnTo>
                    <a:pt x="2708895" y="47197"/>
                  </a:lnTo>
                  <a:cubicBezTo>
                    <a:pt x="2690236" y="66588"/>
                    <a:pt x="2671577" y="85248"/>
                    <a:pt x="2652918" y="103175"/>
                  </a:cubicBezTo>
                  <a:lnTo>
                    <a:pt x="2747860" y="103175"/>
                  </a:lnTo>
                  <a:lnTo>
                    <a:pt x="2747860" y="217326"/>
                  </a:lnTo>
                  <a:lnTo>
                    <a:pt x="2679809" y="217326"/>
                  </a:lnTo>
                  <a:lnTo>
                    <a:pt x="2679809" y="164641"/>
                  </a:lnTo>
                  <a:lnTo>
                    <a:pt x="2308818" y="164641"/>
                  </a:lnTo>
                  <a:lnTo>
                    <a:pt x="2308818" y="217326"/>
                  </a:lnTo>
                  <a:lnTo>
                    <a:pt x="2241315" y="217326"/>
                  </a:lnTo>
                  <a:lnTo>
                    <a:pt x="2241315" y="103175"/>
                  </a:lnTo>
                  <a:lnTo>
                    <a:pt x="2338453" y="103175"/>
                  </a:lnTo>
                  <a:cubicBezTo>
                    <a:pt x="2321989" y="84150"/>
                    <a:pt x="2306256" y="66405"/>
                    <a:pt x="2291256" y="49941"/>
                  </a:cubicBezTo>
                  <a:lnTo>
                    <a:pt x="2342294" y="8232"/>
                  </a:lnTo>
                  <a:cubicBezTo>
                    <a:pt x="2367540" y="33111"/>
                    <a:pt x="2390589" y="56344"/>
                    <a:pt x="2411444" y="77930"/>
                  </a:cubicBezTo>
                  <a:lnTo>
                    <a:pt x="2379064" y="103175"/>
                  </a:lnTo>
                  <a:lnTo>
                    <a:pt x="2458092" y="103175"/>
                  </a:lnTo>
                  <a:close/>
                  <a:moveTo>
                    <a:pt x="204704" y="2195"/>
                  </a:moveTo>
                  <a:lnTo>
                    <a:pt x="288122" y="2195"/>
                  </a:lnTo>
                  <a:lnTo>
                    <a:pt x="288122" y="99334"/>
                  </a:lnTo>
                  <a:lnTo>
                    <a:pt x="492826" y="99334"/>
                  </a:lnTo>
                  <a:lnTo>
                    <a:pt x="492826" y="407212"/>
                  </a:lnTo>
                  <a:lnTo>
                    <a:pt x="411603" y="407212"/>
                  </a:lnTo>
                  <a:lnTo>
                    <a:pt x="411603" y="369345"/>
                  </a:lnTo>
                  <a:lnTo>
                    <a:pt x="288122" y="369345"/>
                  </a:lnTo>
                  <a:lnTo>
                    <a:pt x="288122" y="546060"/>
                  </a:lnTo>
                  <a:lnTo>
                    <a:pt x="204704" y="546060"/>
                  </a:lnTo>
                  <a:lnTo>
                    <a:pt x="204704" y="369345"/>
                  </a:lnTo>
                  <a:lnTo>
                    <a:pt x="81223" y="369345"/>
                  </a:lnTo>
                  <a:lnTo>
                    <a:pt x="81223" y="408859"/>
                  </a:lnTo>
                  <a:lnTo>
                    <a:pt x="0" y="408859"/>
                  </a:lnTo>
                  <a:lnTo>
                    <a:pt x="0" y="99334"/>
                  </a:lnTo>
                  <a:lnTo>
                    <a:pt x="204704" y="99334"/>
                  </a:lnTo>
                  <a:close/>
                  <a:moveTo>
                    <a:pt x="1966913" y="0"/>
                  </a:moveTo>
                  <a:lnTo>
                    <a:pt x="1982554" y="61466"/>
                  </a:lnTo>
                  <a:lnTo>
                    <a:pt x="2196313" y="61466"/>
                  </a:lnTo>
                  <a:lnTo>
                    <a:pt x="2196313" y="130615"/>
                  </a:lnTo>
                  <a:lnTo>
                    <a:pt x="2044294" y="130615"/>
                  </a:lnTo>
                  <a:lnTo>
                    <a:pt x="2114541" y="164641"/>
                  </a:lnTo>
                  <a:lnTo>
                    <a:pt x="2058289" y="228302"/>
                  </a:lnTo>
                  <a:lnTo>
                    <a:pt x="2186983" y="228302"/>
                  </a:lnTo>
                  <a:lnTo>
                    <a:pt x="2186983" y="297452"/>
                  </a:lnTo>
                  <a:lnTo>
                    <a:pt x="1788003" y="297452"/>
                  </a:lnTo>
                  <a:lnTo>
                    <a:pt x="1788003" y="310623"/>
                  </a:lnTo>
                  <a:cubicBezTo>
                    <a:pt x="1788003" y="391480"/>
                    <a:pt x="1764038" y="470691"/>
                    <a:pt x="1716110" y="548255"/>
                  </a:cubicBezTo>
                  <a:cubicBezTo>
                    <a:pt x="1702572" y="533254"/>
                    <a:pt x="1683181" y="514412"/>
                    <a:pt x="1657936" y="491728"/>
                  </a:cubicBezTo>
                  <a:cubicBezTo>
                    <a:pt x="1694523" y="430994"/>
                    <a:pt x="1713732" y="367516"/>
                    <a:pt x="1715561" y="301293"/>
                  </a:cubicBezTo>
                  <a:lnTo>
                    <a:pt x="1715561" y="228302"/>
                  </a:lnTo>
                  <a:lnTo>
                    <a:pt x="1820931" y="228302"/>
                  </a:lnTo>
                  <a:cubicBezTo>
                    <a:pt x="1805748" y="209643"/>
                    <a:pt x="1787820" y="188423"/>
                    <a:pt x="1767148" y="164641"/>
                  </a:cubicBezTo>
                  <a:lnTo>
                    <a:pt x="1824224" y="130615"/>
                  </a:lnTo>
                  <a:lnTo>
                    <a:pt x="1679340" y="130615"/>
                  </a:lnTo>
                  <a:lnTo>
                    <a:pt x="1679340" y="61466"/>
                  </a:lnTo>
                  <a:lnTo>
                    <a:pt x="1898312" y="61466"/>
                  </a:lnTo>
                  <a:cubicBezTo>
                    <a:pt x="1892458" y="45002"/>
                    <a:pt x="1886422" y="28904"/>
                    <a:pt x="1880202" y="1317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>
              <a:off x="8969593" y="994665"/>
              <a:ext cx="2811865" cy="239483"/>
            </a:xfrm>
            <a:custGeom>
              <a:avLst/>
              <a:gdLst/>
              <a:ahLst/>
              <a:cxnLst/>
              <a:rect l="l" t="t" r="r" b="b"/>
              <a:pathLst>
                <a:path w="2811865" h="239483">
                  <a:moveTo>
                    <a:pt x="2759254" y="133089"/>
                  </a:moveTo>
                  <a:cubicBezTo>
                    <a:pt x="2750833" y="139253"/>
                    <a:pt x="2745950" y="144419"/>
                    <a:pt x="2744604" y="148586"/>
                  </a:cubicBezTo>
                  <a:cubicBezTo>
                    <a:pt x="2743258" y="152753"/>
                    <a:pt x="2742586" y="158744"/>
                    <a:pt x="2742586" y="166557"/>
                  </a:cubicBezTo>
                  <a:cubicBezTo>
                    <a:pt x="2742586" y="175499"/>
                    <a:pt x="2743172" y="181272"/>
                    <a:pt x="2744344" y="183877"/>
                  </a:cubicBezTo>
                  <a:cubicBezTo>
                    <a:pt x="2745516" y="186481"/>
                    <a:pt x="2747838" y="187784"/>
                    <a:pt x="2751311" y="187784"/>
                  </a:cubicBezTo>
                  <a:cubicBezTo>
                    <a:pt x="2754610" y="187784"/>
                    <a:pt x="2756758" y="186764"/>
                    <a:pt x="2757757" y="184723"/>
                  </a:cubicBezTo>
                  <a:cubicBezTo>
                    <a:pt x="2758755" y="182683"/>
                    <a:pt x="2759254" y="177322"/>
                    <a:pt x="2759254" y="168641"/>
                  </a:cubicBezTo>
                  <a:close/>
                  <a:moveTo>
                    <a:pt x="1501954" y="133089"/>
                  </a:moveTo>
                  <a:cubicBezTo>
                    <a:pt x="1493533" y="139253"/>
                    <a:pt x="1488650" y="144419"/>
                    <a:pt x="1487304" y="148586"/>
                  </a:cubicBezTo>
                  <a:cubicBezTo>
                    <a:pt x="1485959" y="152753"/>
                    <a:pt x="1485286" y="158744"/>
                    <a:pt x="1485286" y="166557"/>
                  </a:cubicBezTo>
                  <a:cubicBezTo>
                    <a:pt x="1485286" y="175499"/>
                    <a:pt x="1485872" y="181272"/>
                    <a:pt x="1487044" y="183877"/>
                  </a:cubicBezTo>
                  <a:cubicBezTo>
                    <a:pt x="1488216" y="186481"/>
                    <a:pt x="1490538" y="187784"/>
                    <a:pt x="1494011" y="187784"/>
                  </a:cubicBezTo>
                  <a:cubicBezTo>
                    <a:pt x="1497310" y="187784"/>
                    <a:pt x="1499458" y="186764"/>
                    <a:pt x="1500457" y="184723"/>
                  </a:cubicBezTo>
                  <a:cubicBezTo>
                    <a:pt x="1501455" y="182683"/>
                    <a:pt x="1501954" y="177322"/>
                    <a:pt x="1501954" y="168641"/>
                  </a:cubicBezTo>
                  <a:close/>
                  <a:moveTo>
                    <a:pt x="1982911" y="69930"/>
                  </a:moveTo>
                  <a:cubicBezTo>
                    <a:pt x="1979786" y="69930"/>
                    <a:pt x="1977702" y="71081"/>
                    <a:pt x="1976660" y="73381"/>
                  </a:cubicBezTo>
                  <a:cubicBezTo>
                    <a:pt x="1975619" y="75682"/>
                    <a:pt x="1975098" y="81260"/>
                    <a:pt x="1975098" y="90115"/>
                  </a:cubicBezTo>
                  <a:lnTo>
                    <a:pt x="1975098" y="168120"/>
                  </a:lnTo>
                  <a:cubicBezTo>
                    <a:pt x="1975098" y="176281"/>
                    <a:pt x="1975619" y="181598"/>
                    <a:pt x="1976660" y="184072"/>
                  </a:cubicBezTo>
                  <a:cubicBezTo>
                    <a:pt x="1977702" y="186547"/>
                    <a:pt x="1979742" y="187784"/>
                    <a:pt x="1982781" y="187784"/>
                  </a:cubicBezTo>
                  <a:cubicBezTo>
                    <a:pt x="1985906" y="187784"/>
                    <a:pt x="1987968" y="186655"/>
                    <a:pt x="1988966" y="184398"/>
                  </a:cubicBezTo>
                  <a:cubicBezTo>
                    <a:pt x="1989965" y="182141"/>
                    <a:pt x="1990464" y="177279"/>
                    <a:pt x="1990464" y="169813"/>
                  </a:cubicBezTo>
                  <a:lnTo>
                    <a:pt x="1990464" y="90115"/>
                  </a:lnTo>
                  <a:cubicBezTo>
                    <a:pt x="1990464" y="81260"/>
                    <a:pt x="1989987" y="75682"/>
                    <a:pt x="1989032" y="73381"/>
                  </a:cubicBezTo>
                  <a:cubicBezTo>
                    <a:pt x="1988077" y="71081"/>
                    <a:pt x="1986036" y="69930"/>
                    <a:pt x="1982911" y="69930"/>
                  </a:cubicBezTo>
                  <a:close/>
                  <a:moveTo>
                    <a:pt x="211261" y="69930"/>
                  </a:moveTo>
                  <a:cubicBezTo>
                    <a:pt x="208136" y="69930"/>
                    <a:pt x="206052" y="71081"/>
                    <a:pt x="205010" y="73381"/>
                  </a:cubicBezTo>
                  <a:cubicBezTo>
                    <a:pt x="203969" y="75682"/>
                    <a:pt x="203448" y="81260"/>
                    <a:pt x="203448" y="90115"/>
                  </a:cubicBezTo>
                  <a:lnTo>
                    <a:pt x="203448" y="168120"/>
                  </a:lnTo>
                  <a:cubicBezTo>
                    <a:pt x="203448" y="176281"/>
                    <a:pt x="203969" y="181598"/>
                    <a:pt x="205010" y="184072"/>
                  </a:cubicBezTo>
                  <a:cubicBezTo>
                    <a:pt x="206052" y="186547"/>
                    <a:pt x="208092" y="187784"/>
                    <a:pt x="211131" y="187784"/>
                  </a:cubicBezTo>
                  <a:cubicBezTo>
                    <a:pt x="214256" y="187784"/>
                    <a:pt x="216318" y="186655"/>
                    <a:pt x="217317" y="184398"/>
                  </a:cubicBezTo>
                  <a:cubicBezTo>
                    <a:pt x="218315" y="182141"/>
                    <a:pt x="218814" y="177279"/>
                    <a:pt x="218814" y="169813"/>
                  </a:cubicBezTo>
                  <a:lnTo>
                    <a:pt x="218814" y="90115"/>
                  </a:lnTo>
                  <a:cubicBezTo>
                    <a:pt x="218814" y="81260"/>
                    <a:pt x="218337" y="75682"/>
                    <a:pt x="217382" y="73381"/>
                  </a:cubicBezTo>
                  <a:cubicBezTo>
                    <a:pt x="216427" y="71081"/>
                    <a:pt x="214387" y="69930"/>
                    <a:pt x="211261" y="69930"/>
                  </a:cubicBezTo>
                  <a:close/>
                  <a:moveTo>
                    <a:pt x="2486024" y="42453"/>
                  </a:moveTo>
                  <a:lnTo>
                    <a:pt x="2540198" y="42453"/>
                  </a:lnTo>
                  <a:lnTo>
                    <a:pt x="2540198" y="215261"/>
                  </a:lnTo>
                  <a:lnTo>
                    <a:pt x="2486024" y="215261"/>
                  </a:lnTo>
                  <a:close/>
                  <a:moveTo>
                    <a:pt x="1760711" y="42453"/>
                  </a:moveTo>
                  <a:lnTo>
                    <a:pt x="1808471" y="42453"/>
                  </a:lnTo>
                  <a:lnTo>
                    <a:pt x="1825758" y="159134"/>
                  </a:lnTo>
                  <a:lnTo>
                    <a:pt x="1834190" y="42453"/>
                  </a:lnTo>
                  <a:lnTo>
                    <a:pt x="1881787" y="42453"/>
                  </a:lnTo>
                  <a:lnTo>
                    <a:pt x="1866754" y="167473"/>
                  </a:lnTo>
                  <a:cubicBezTo>
                    <a:pt x="1864376" y="187264"/>
                    <a:pt x="1862384" y="200763"/>
                    <a:pt x="1860778" y="207968"/>
                  </a:cubicBezTo>
                  <a:cubicBezTo>
                    <a:pt x="1859172" y="215174"/>
                    <a:pt x="1856503" y="221121"/>
                    <a:pt x="1852770" y="225809"/>
                  </a:cubicBezTo>
                  <a:cubicBezTo>
                    <a:pt x="1849038" y="230497"/>
                    <a:pt x="1843852" y="233948"/>
                    <a:pt x="1837211" y="236162"/>
                  </a:cubicBezTo>
                  <a:cubicBezTo>
                    <a:pt x="1830570" y="238376"/>
                    <a:pt x="1819958" y="239483"/>
                    <a:pt x="1805374" y="239483"/>
                  </a:cubicBezTo>
                  <a:lnTo>
                    <a:pt x="1773473" y="239483"/>
                  </a:lnTo>
                  <a:lnTo>
                    <a:pt x="1773473" y="211875"/>
                  </a:lnTo>
                  <a:cubicBezTo>
                    <a:pt x="1781647" y="211875"/>
                    <a:pt x="1786908" y="211463"/>
                    <a:pt x="1789256" y="210638"/>
                  </a:cubicBezTo>
                  <a:cubicBezTo>
                    <a:pt x="1791604" y="209813"/>
                    <a:pt x="1792779" y="207968"/>
                    <a:pt x="1792779" y="205104"/>
                  </a:cubicBezTo>
                  <a:cubicBezTo>
                    <a:pt x="1792779" y="203715"/>
                    <a:pt x="1791692" y="197681"/>
                    <a:pt x="1789519" y="187002"/>
                  </a:cubicBezTo>
                  <a:close/>
                  <a:moveTo>
                    <a:pt x="990600" y="42453"/>
                  </a:moveTo>
                  <a:lnTo>
                    <a:pt x="1044773" y="42453"/>
                  </a:lnTo>
                  <a:lnTo>
                    <a:pt x="1044773" y="215261"/>
                  </a:lnTo>
                  <a:lnTo>
                    <a:pt x="990600" y="215261"/>
                  </a:lnTo>
                  <a:close/>
                  <a:moveTo>
                    <a:pt x="704068" y="42453"/>
                  </a:moveTo>
                  <a:lnTo>
                    <a:pt x="756679" y="42453"/>
                  </a:lnTo>
                  <a:lnTo>
                    <a:pt x="756679" y="160046"/>
                  </a:lnTo>
                  <a:cubicBezTo>
                    <a:pt x="756679" y="173502"/>
                    <a:pt x="757092" y="181489"/>
                    <a:pt x="757916" y="184007"/>
                  </a:cubicBezTo>
                  <a:cubicBezTo>
                    <a:pt x="758741" y="186525"/>
                    <a:pt x="760976" y="187784"/>
                    <a:pt x="764623" y="187784"/>
                  </a:cubicBezTo>
                  <a:cubicBezTo>
                    <a:pt x="768530" y="187784"/>
                    <a:pt x="770852" y="186481"/>
                    <a:pt x="771590" y="183877"/>
                  </a:cubicBezTo>
                  <a:cubicBezTo>
                    <a:pt x="772328" y="181272"/>
                    <a:pt x="772697" y="172895"/>
                    <a:pt x="772697" y="158744"/>
                  </a:cubicBezTo>
                  <a:lnTo>
                    <a:pt x="772697" y="42453"/>
                  </a:lnTo>
                  <a:lnTo>
                    <a:pt x="825307" y="42453"/>
                  </a:lnTo>
                  <a:lnTo>
                    <a:pt x="825307" y="215261"/>
                  </a:lnTo>
                  <a:lnTo>
                    <a:pt x="771785" y="215261"/>
                  </a:lnTo>
                  <a:lnTo>
                    <a:pt x="772697" y="200904"/>
                  </a:lnTo>
                  <a:cubicBezTo>
                    <a:pt x="769050" y="206731"/>
                    <a:pt x="764558" y="211102"/>
                    <a:pt x="759218" y="214016"/>
                  </a:cubicBezTo>
                  <a:cubicBezTo>
                    <a:pt x="753879" y="216930"/>
                    <a:pt x="747737" y="218386"/>
                    <a:pt x="740792" y="218386"/>
                  </a:cubicBezTo>
                  <a:cubicBezTo>
                    <a:pt x="732891" y="218386"/>
                    <a:pt x="726337" y="216997"/>
                    <a:pt x="721128" y="214219"/>
                  </a:cubicBezTo>
                  <a:cubicBezTo>
                    <a:pt x="715919" y="211441"/>
                    <a:pt x="712077" y="207751"/>
                    <a:pt x="709603" y="203150"/>
                  </a:cubicBezTo>
                  <a:cubicBezTo>
                    <a:pt x="707129" y="198549"/>
                    <a:pt x="705588" y="193752"/>
                    <a:pt x="704980" y="188760"/>
                  </a:cubicBezTo>
                  <a:cubicBezTo>
                    <a:pt x="704372" y="183768"/>
                    <a:pt x="704068" y="173850"/>
                    <a:pt x="704068" y="159004"/>
                  </a:cubicBezTo>
                  <a:close/>
                  <a:moveTo>
                    <a:pt x="1361312" y="40500"/>
                  </a:moveTo>
                  <a:lnTo>
                    <a:pt x="1361312" y="94152"/>
                  </a:lnTo>
                  <a:cubicBezTo>
                    <a:pt x="1362875" y="94239"/>
                    <a:pt x="1364220" y="94282"/>
                    <a:pt x="1365349" y="94282"/>
                  </a:cubicBezTo>
                  <a:cubicBezTo>
                    <a:pt x="1370384" y="94282"/>
                    <a:pt x="1373878" y="93045"/>
                    <a:pt x="1375832" y="90571"/>
                  </a:cubicBezTo>
                  <a:cubicBezTo>
                    <a:pt x="1377785" y="88097"/>
                    <a:pt x="1378762" y="82953"/>
                    <a:pt x="1378762" y="75139"/>
                  </a:cubicBezTo>
                  <a:lnTo>
                    <a:pt x="1378762" y="57820"/>
                  </a:lnTo>
                  <a:cubicBezTo>
                    <a:pt x="1378762" y="50614"/>
                    <a:pt x="1377633" y="45926"/>
                    <a:pt x="1375376" y="43755"/>
                  </a:cubicBezTo>
                  <a:cubicBezTo>
                    <a:pt x="1373119" y="41585"/>
                    <a:pt x="1368431" y="40500"/>
                    <a:pt x="1361312" y="40500"/>
                  </a:cubicBezTo>
                  <a:close/>
                  <a:moveTo>
                    <a:pt x="2752613" y="39328"/>
                  </a:moveTo>
                  <a:cubicBezTo>
                    <a:pt x="2770410" y="39328"/>
                    <a:pt x="2783824" y="42475"/>
                    <a:pt x="2792852" y="48769"/>
                  </a:cubicBezTo>
                  <a:cubicBezTo>
                    <a:pt x="2801881" y="55063"/>
                    <a:pt x="2807308" y="62790"/>
                    <a:pt x="2809131" y="71949"/>
                  </a:cubicBezTo>
                  <a:cubicBezTo>
                    <a:pt x="2810954" y="81108"/>
                    <a:pt x="2811865" y="99969"/>
                    <a:pt x="2811865" y="128531"/>
                  </a:cubicBezTo>
                  <a:lnTo>
                    <a:pt x="2811865" y="215261"/>
                  </a:lnTo>
                  <a:lnTo>
                    <a:pt x="2760687" y="215261"/>
                  </a:lnTo>
                  <a:lnTo>
                    <a:pt x="2760687" y="199862"/>
                  </a:lnTo>
                  <a:cubicBezTo>
                    <a:pt x="2757475" y="206037"/>
                    <a:pt x="2753330" y="210668"/>
                    <a:pt x="2748250" y="213755"/>
                  </a:cubicBezTo>
                  <a:cubicBezTo>
                    <a:pt x="2743172" y="216843"/>
                    <a:pt x="2737116" y="218386"/>
                    <a:pt x="2730084" y="218386"/>
                  </a:cubicBezTo>
                  <a:cubicBezTo>
                    <a:pt x="2720882" y="218386"/>
                    <a:pt x="2712439" y="215804"/>
                    <a:pt x="2704756" y="210638"/>
                  </a:cubicBezTo>
                  <a:cubicBezTo>
                    <a:pt x="2697072" y="205473"/>
                    <a:pt x="2693231" y="194165"/>
                    <a:pt x="2693231" y="176715"/>
                  </a:cubicBezTo>
                  <a:lnTo>
                    <a:pt x="2693231" y="162520"/>
                  </a:lnTo>
                  <a:cubicBezTo>
                    <a:pt x="2693231" y="149584"/>
                    <a:pt x="2695271" y="140773"/>
                    <a:pt x="2699351" y="136085"/>
                  </a:cubicBezTo>
                  <a:cubicBezTo>
                    <a:pt x="2703432" y="131396"/>
                    <a:pt x="2713546" y="125927"/>
                    <a:pt x="2729694" y="119676"/>
                  </a:cubicBezTo>
                  <a:cubicBezTo>
                    <a:pt x="2746970" y="112905"/>
                    <a:pt x="2756216" y="108347"/>
                    <a:pt x="2757432" y="106003"/>
                  </a:cubicBezTo>
                  <a:cubicBezTo>
                    <a:pt x="2758647" y="103659"/>
                    <a:pt x="2759254" y="98884"/>
                    <a:pt x="2759254" y="91678"/>
                  </a:cubicBezTo>
                  <a:cubicBezTo>
                    <a:pt x="2759254" y="82649"/>
                    <a:pt x="2758582" y="76767"/>
                    <a:pt x="2757236" y="74032"/>
                  </a:cubicBezTo>
                  <a:cubicBezTo>
                    <a:pt x="2755890" y="71298"/>
                    <a:pt x="2753655" y="69930"/>
                    <a:pt x="2750530" y="69930"/>
                  </a:cubicBezTo>
                  <a:cubicBezTo>
                    <a:pt x="2746970" y="69930"/>
                    <a:pt x="2744756" y="71081"/>
                    <a:pt x="2743888" y="73381"/>
                  </a:cubicBezTo>
                  <a:cubicBezTo>
                    <a:pt x="2743020" y="75682"/>
                    <a:pt x="2742586" y="81651"/>
                    <a:pt x="2742586" y="91287"/>
                  </a:cubicBezTo>
                  <a:lnTo>
                    <a:pt x="2742586" y="109388"/>
                  </a:lnTo>
                  <a:lnTo>
                    <a:pt x="2693231" y="109388"/>
                  </a:lnTo>
                  <a:lnTo>
                    <a:pt x="2693231" y="97798"/>
                  </a:lnTo>
                  <a:cubicBezTo>
                    <a:pt x="2693231" y="84429"/>
                    <a:pt x="2694772" y="74119"/>
                    <a:pt x="2697854" y="66870"/>
                  </a:cubicBezTo>
                  <a:cubicBezTo>
                    <a:pt x="2700936" y="59621"/>
                    <a:pt x="2707121" y="53218"/>
                    <a:pt x="2716411" y="47662"/>
                  </a:cubicBezTo>
                  <a:cubicBezTo>
                    <a:pt x="2725700" y="42106"/>
                    <a:pt x="2737768" y="39328"/>
                    <a:pt x="2752613" y="39328"/>
                  </a:cubicBezTo>
                  <a:close/>
                  <a:moveTo>
                    <a:pt x="2638388" y="39328"/>
                  </a:moveTo>
                  <a:cubicBezTo>
                    <a:pt x="2647416" y="39328"/>
                    <a:pt x="2654796" y="41455"/>
                    <a:pt x="2660526" y="45709"/>
                  </a:cubicBezTo>
                  <a:cubicBezTo>
                    <a:pt x="2666256" y="49963"/>
                    <a:pt x="2669945" y="55324"/>
                    <a:pt x="2671595" y="61791"/>
                  </a:cubicBezTo>
                  <a:cubicBezTo>
                    <a:pt x="2673244" y="68259"/>
                    <a:pt x="2674069" y="79046"/>
                    <a:pt x="2674069" y="94152"/>
                  </a:cubicBezTo>
                  <a:lnTo>
                    <a:pt x="2674069" y="215261"/>
                  </a:lnTo>
                  <a:lnTo>
                    <a:pt x="2621458" y="215261"/>
                  </a:lnTo>
                  <a:lnTo>
                    <a:pt x="2621458" y="95585"/>
                  </a:lnTo>
                  <a:cubicBezTo>
                    <a:pt x="2621458" y="83691"/>
                    <a:pt x="2621068" y="76442"/>
                    <a:pt x="2620286" y="73837"/>
                  </a:cubicBezTo>
                  <a:cubicBezTo>
                    <a:pt x="2619505" y="71233"/>
                    <a:pt x="2617334" y="69930"/>
                    <a:pt x="2613775" y="69930"/>
                  </a:cubicBezTo>
                  <a:cubicBezTo>
                    <a:pt x="2610042" y="69930"/>
                    <a:pt x="2607698" y="71428"/>
                    <a:pt x="2606743" y="74423"/>
                  </a:cubicBezTo>
                  <a:cubicBezTo>
                    <a:pt x="2605788" y="77418"/>
                    <a:pt x="2605310" y="85427"/>
                    <a:pt x="2605310" y="98450"/>
                  </a:cubicBezTo>
                  <a:lnTo>
                    <a:pt x="2605310" y="215261"/>
                  </a:lnTo>
                  <a:lnTo>
                    <a:pt x="2552700" y="215261"/>
                  </a:lnTo>
                  <a:lnTo>
                    <a:pt x="2552700" y="42453"/>
                  </a:lnTo>
                  <a:lnTo>
                    <a:pt x="2606222" y="42453"/>
                  </a:lnTo>
                  <a:lnTo>
                    <a:pt x="2605310" y="58373"/>
                  </a:lnTo>
                  <a:cubicBezTo>
                    <a:pt x="2609130" y="52024"/>
                    <a:pt x="2613796" y="47263"/>
                    <a:pt x="2619310" y="44089"/>
                  </a:cubicBezTo>
                  <a:cubicBezTo>
                    <a:pt x="2624822" y="40915"/>
                    <a:pt x="2631182" y="39328"/>
                    <a:pt x="2638388" y="39328"/>
                  </a:cubicBezTo>
                  <a:close/>
                  <a:moveTo>
                    <a:pt x="1981088" y="39328"/>
                  </a:moveTo>
                  <a:cubicBezTo>
                    <a:pt x="1992895" y="39328"/>
                    <a:pt x="2003031" y="41086"/>
                    <a:pt x="2011496" y="44602"/>
                  </a:cubicBezTo>
                  <a:cubicBezTo>
                    <a:pt x="2019960" y="48118"/>
                    <a:pt x="2026493" y="52697"/>
                    <a:pt x="2031094" y="58340"/>
                  </a:cubicBezTo>
                  <a:cubicBezTo>
                    <a:pt x="2035696" y="63983"/>
                    <a:pt x="2038842" y="69800"/>
                    <a:pt x="2040536" y="75791"/>
                  </a:cubicBezTo>
                  <a:cubicBezTo>
                    <a:pt x="2042228" y="81781"/>
                    <a:pt x="2043075" y="90897"/>
                    <a:pt x="2043075" y="103138"/>
                  </a:cubicBezTo>
                  <a:lnTo>
                    <a:pt x="2043075" y="145461"/>
                  </a:lnTo>
                  <a:cubicBezTo>
                    <a:pt x="2043075" y="161001"/>
                    <a:pt x="2042294" y="172395"/>
                    <a:pt x="2040731" y="179645"/>
                  </a:cubicBezTo>
                  <a:cubicBezTo>
                    <a:pt x="2039168" y="186894"/>
                    <a:pt x="2035826" y="193665"/>
                    <a:pt x="2030704" y="199960"/>
                  </a:cubicBezTo>
                  <a:cubicBezTo>
                    <a:pt x="2025582" y="206254"/>
                    <a:pt x="2019005" y="210899"/>
                    <a:pt x="2010974" y="213894"/>
                  </a:cubicBezTo>
                  <a:cubicBezTo>
                    <a:pt x="2002944" y="216889"/>
                    <a:pt x="1993720" y="218386"/>
                    <a:pt x="1983302" y="218386"/>
                  </a:cubicBezTo>
                  <a:cubicBezTo>
                    <a:pt x="1971668" y="218386"/>
                    <a:pt x="1961815" y="217106"/>
                    <a:pt x="1953741" y="214545"/>
                  </a:cubicBezTo>
                  <a:cubicBezTo>
                    <a:pt x="1945667" y="211984"/>
                    <a:pt x="1939394" y="208120"/>
                    <a:pt x="1934923" y="202955"/>
                  </a:cubicBezTo>
                  <a:cubicBezTo>
                    <a:pt x="1930452" y="197789"/>
                    <a:pt x="1927262" y="191538"/>
                    <a:pt x="1925352" y="184203"/>
                  </a:cubicBezTo>
                  <a:cubicBezTo>
                    <a:pt x="1923442" y="176867"/>
                    <a:pt x="1922487" y="165863"/>
                    <a:pt x="1922487" y="151191"/>
                  </a:cubicBezTo>
                  <a:lnTo>
                    <a:pt x="1922487" y="106914"/>
                  </a:lnTo>
                  <a:cubicBezTo>
                    <a:pt x="1922487" y="90853"/>
                    <a:pt x="1924223" y="78308"/>
                    <a:pt x="1927696" y="69279"/>
                  </a:cubicBezTo>
                  <a:cubicBezTo>
                    <a:pt x="1931168" y="60250"/>
                    <a:pt x="1937419" y="53001"/>
                    <a:pt x="1946448" y="47532"/>
                  </a:cubicBezTo>
                  <a:cubicBezTo>
                    <a:pt x="1955477" y="42062"/>
                    <a:pt x="1967024" y="39328"/>
                    <a:pt x="1981088" y="39328"/>
                  </a:cubicBezTo>
                  <a:close/>
                  <a:moveTo>
                    <a:pt x="1655359" y="39328"/>
                  </a:moveTo>
                  <a:lnTo>
                    <a:pt x="1655359" y="100143"/>
                  </a:lnTo>
                  <a:cubicBezTo>
                    <a:pt x="1645723" y="100143"/>
                    <a:pt x="1638647" y="101445"/>
                    <a:pt x="1634133" y="104049"/>
                  </a:cubicBezTo>
                  <a:cubicBezTo>
                    <a:pt x="1629618" y="106654"/>
                    <a:pt x="1626840" y="110278"/>
                    <a:pt x="1625798" y="114923"/>
                  </a:cubicBezTo>
                  <a:cubicBezTo>
                    <a:pt x="1624756" y="119568"/>
                    <a:pt x="1624236" y="130268"/>
                    <a:pt x="1624236" y="147023"/>
                  </a:cubicBezTo>
                  <a:lnTo>
                    <a:pt x="1624236" y="215261"/>
                  </a:lnTo>
                  <a:lnTo>
                    <a:pt x="1571625" y="215261"/>
                  </a:lnTo>
                  <a:lnTo>
                    <a:pt x="1571625" y="42453"/>
                  </a:lnTo>
                  <a:lnTo>
                    <a:pt x="1624236" y="42453"/>
                  </a:lnTo>
                  <a:lnTo>
                    <a:pt x="1622152" y="65177"/>
                  </a:lnTo>
                  <a:cubicBezTo>
                    <a:pt x="1629792" y="48902"/>
                    <a:pt x="1640861" y="40285"/>
                    <a:pt x="1655359" y="39328"/>
                  </a:cubicBezTo>
                  <a:close/>
                  <a:moveTo>
                    <a:pt x="1495313" y="39328"/>
                  </a:moveTo>
                  <a:cubicBezTo>
                    <a:pt x="1513110" y="39328"/>
                    <a:pt x="1526524" y="42475"/>
                    <a:pt x="1535552" y="48769"/>
                  </a:cubicBezTo>
                  <a:cubicBezTo>
                    <a:pt x="1544581" y="55063"/>
                    <a:pt x="1550007" y="62790"/>
                    <a:pt x="1551830" y="71949"/>
                  </a:cubicBezTo>
                  <a:cubicBezTo>
                    <a:pt x="1553654" y="81108"/>
                    <a:pt x="1554565" y="99969"/>
                    <a:pt x="1554565" y="128531"/>
                  </a:cubicBezTo>
                  <a:lnTo>
                    <a:pt x="1554565" y="215261"/>
                  </a:lnTo>
                  <a:lnTo>
                    <a:pt x="1503387" y="215261"/>
                  </a:lnTo>
                  <a:lnTo>
                    <a:pt x="1503387" y="199862"/>
                  </a:lnTo>
                  <a:cubicBezTo>
                    <a:pt x="1500175" y="206037"/>
                    <a:pt x="1496029" y="210668"/>
                    <a:pt x="1490950" y="213755"/>
                  </a:cubicBezTo>
                  <a:cubicBezTo>
                    <a:pt x="1485872" y="216843"/>
                    <a:pt x="1479816" y="218386"/>
                    <a:pt x="1472784" y="218386"/>
                  </a:cubicBezTo>
                  <a:cubicBezTo>
                    <a:pt x="1463582" y="218386"/>
                    <a:pt x="1455139" y="215804"/>
                    <a:pt x="1447456" y="210638"/>
                  </a:cubicBezTo>
                  <a:cubicBezTo>
                    <a:pt x="1439772" y="205473"/>
                    <a:pt x="1435931" y="194165"/>
                    <a:pt x="1435931" y="176715"/>
                  </a:cubicBezTo>
                  <a:lnTo>
                    <a:pt x="1435931" y="162520"/>
                  </a:lnTo>
                  <a:cubicBezTo>
                    <a:pt x="1435931" y="149584"/>
                    <a:pt x="1437971" y="140773"/>
                    <a:pt x="1442051" y="136085"/>
                  </a:cubicBezTo>
                  <a:cubicBezTo>
                    <a:pt x="1446132" y="131396"/>
                    <a:pt x="1456246" y="125927"/>
                    <a:pt x="1472394" y="119676"/>
                  </a:cubicBezTo>
                  <a:cubicBezTo>
                    <a:pt x="1489670" y="112905"/>
                    <a:pt x="1498916" y="108347"/>
                    <a:pt x="1500131" y="106003"/>
                  </a:cubicBezTo>
                  <a:cubicBezTo>
                    <a:pt x="1501347" y="103659"/>
                    <a:pt x="1501954" y="98884"/>
                    <a:pt x="1501954" y="91678"/>
                  </a:cubicBezTo>
                  <a:cubicBezTo>
                    <a:pt x="1501954" y="82649"/>
                    <a:pt x="1501282" y="76767"/>
                    <a:pt x="1499936" y="74032"/>
                  </a:cubicBezTo>
                  <a:cubicBezTo>
                    <a:pt x="1498590" y="71298"/>
                    <a:pt x="1496355" y="69930"/>
                    <a:pt x="1493229" y="69930"/>
                  </a:cubicBezTo>
                  <a:cubicBezTo>
                    <a:pt x="1489670" y="69930"/>
                    <a:pt x="1487456" y="71081"/>
                    <a:pt x="1486588" y="73381"/>
                  </a:cubicBezTo>
                  <a:cubicBezTo>
                    <a:pt x="1485720" y="75682"/>
                    <a:pt x="1485286" y="81651"/>
                    <a:pt x="1485286" y="91287"/>
                  </a:cubicBezTo>
                  <a:lnTo>
                    <a:pt x="1485286" y="109388"/>
                  </a:lnTo>
                  <a:lnTo>
                    <a:pt x="1435931" y="109388"/>
                  </a:lnTo>
                  <a:lnTo>
                    <a:pt x="1435931" y="97798"/>
                  </a:lnTo>
                  <a:cubicBezTo>
                    <a:pt x="1435931" y="84429"/>
                    <a:pt x="1437472" y="74119"/>
                    <a:pt x="1440554" y="66870"/>
                  </a:cubicBezTo>
                  <a:cubicBezTo>
                    <a:pt x="1443636" y="59621"/>
                    <a:pt x="1449821" y="53218"/>
                    <a:pt x="1459110" y="47662"/>
                  </a:cubicBezTo>
                  <a:cubicBezTo>
                    <a:pt x="1468400" y="42106"/>
                    <a:pt x="1480467" y="39328"/>
                    <a:pt x="1495313" y="39328"/>
                  </a:cubicBezTo>
                  <a:close/>
                  <a:moveTo>
                    <a:pt x="1107802" y="39328"/>
                  </a:moveTo>
                  <a:cubicBezTo>
                    <a:pt x="1119262" y="39328"/>
                    <a:pt x="1129007" y="40782"/>
                    <a:pt x="1137037" y="43690"/>
                  </a:cubicBezTo>
                  <a:cubicBezTo>
                    <a:pt x="1145068" y="46598"/>
                    <a:pt x="1151232" y="50440"/>
                    <a:pt x="1155529" y="55215"/>
                  </a:cubicBezTo>
                  <a:cubicBezTo>
                    <a:pt x="1159826" y="59990"/>
                    <a:pt x="1162431" y="64418"/>
                    <a:pt x="1163343" y="68498"/>
                  </a:cubicBezTo>
                  <a:cubicBezTo>
                    <a:pt x="1164254" y="72578"/>
                    <a:pt x="1164710" y="78959"/>
                    <a:pt x="1164710" y="87641"/>
                  </a:cubicBezTo>
                  <a:lnTo>
                    <a:pt x="1164710" y="97668"/>
                  </a:lnTo>
                  <a:lnTo>
                    <a:pt x="1118090" y="97668"/>
                  </a:lnTo>
                  <a:lnTo>
                    <a:pt x="1118090" y="88292"/>
                  </a:lnTo>
                  <a:cubicBezTo>
                    <a:pt x="1118090" y="80305"/>
                    <a:pt x="1117634" y="75248"/>
                    <a:pt x="1116722" y="73121"/>
                  </a:cubicBezTo>
                  <a:cubicBezTo>
                    <a:pt x="1115811" y="70994"/>
                    <a:pt x="1113532" y="69930"/>
                    <a:pt x="1109885" y="69930"/>
                  </a:cubicBezTo>
                  <a:cubicBezTo>
                    <a:pt x="1106934" y="69930"/>
                    <a:pt x="1104720" y="70907"/>
                    <a:pt x="1103244" y="72860"/>
                  </a:cubicBezTo>
                  <a:cubicBezTo>
                    <a:pt x="1101768" y="74814"/>
                    <a:pt x="1101030" y="77744"/>
                    <a:pt x="1101030" y="81651"/>
                  </a:cubicBezTo>
                  <a:cubicBezTo>
                    <a:pt x="1101030" y="86946"/>
                    <a:pt x="1101399" y="90831"/>
                    <a:pt x="1102137" y="93306"/>
                  </a:cubicBezTo>
                  <a:cubicBezTo>
                    <a:pt x="1102875" y="95780"/>
                    <a:pt x="1105089" y="98493"/>
                    <a:pt x="1108778" y="101445"/>
                  </a:cubicBezTo>
                  <a:cubicBezTo>
                    <a:pt x="1112468" y="104397"/>
                    <a:pt x="1120043" y="108694"/>
                    <a:pt x="1131503" y="114337"/>
                  </a:cubicBezTo>
                  <a:cubicBezTo>
                    <a:pt x="1146782" y="121803"/>
                    <a:pt x="1156810" y="128835"/>
                    <a:pt x="1161584" y="135433"/>
                  </a:cubicBezTo>
                  <a:cubicBezTo>
                    <a:pt x="1166359" y="142031"/>
                    <a:pt x="1168747" y="151625"/>
                    <a:pt x="1168747" y="164213"/>
                  </a:cubicBezTo>
                  <a:cubicBezTo>
                    <a:pt x="1168747" y="178277"/>
                    <a:pt x="1166924" y="188891"/>
                    <a:pt x="1163278" y="196053"/>
                  </a:cubicBezTo>
                  <a:cubicBezTo>
                    <a:pt x="1159631" y="203215"/>
                    <a:pt x="1153532" y="208728"/>
                    <a:pt x="1144981" y="212591"/>
                  </a:cubicBezTo>
                  <a:cubicBezTo>
                    <a:pt x="1136430" y="216455"/>
                    <a:pt x="1126120" y="218386"/>
                    <a:pt x="1114052" y="218386"/>
                  </a:cubicBezTo>
                  <a:cubicBezTo>
                    <a:pt x="1100683" y="218386"/>
                    <a:pt x="1089245" y="216303"/>
                    <a:pt x="1079738" y="212136"/>
                  </a:cubicBezTo>
                  <a:cubicBezTo>
                    <a:pt x="1070232" y="207968"/>
                    <a:pt x="1063699" y="202325"/>
                    <a:pt x="1060140" y="195206"/>
                  </a:cubicBezTo>
                  <a:cubicBezTo>
                    <a:pt x="1056580" y="188088"/>
                    <a:pt x="1054800" y="177322"/>
                    <a:pt x="1054800" y="162911"/>
                  </a:cubicBezTo>
                  <a:lnTo>
                    <a:pt x="1054800" y="154576"/>
                  </a:lnTo>
                  <a:lnTo>
                    <a:pt x="1101421" y="154576"/>
                  </a:lnTo>
                  <a:lnTo>
                    <a:pt x="1101421" y="165515"/>
                  </a:lnTo>
                  <a:cubicBezTo>
                    <a:pt x="1101421" y="174805"/>
                    <a:pt x="1102007" y="180838"/>
                    <a:pt x="1103179" y="183616"/>
                  </a:cubicBezTo>
                  <a:cubicBezTo>
                    <a:pt x="1104351" y="186395"/>
                    <a:pt x="1106673" y="187784"/>
                    <a:pt x="1110146" y="187784"/>
                  </a:cubicBezTo>
                  <a:cubicBezTo>
                    <a:pt x="1113879" y="187784"/>
                    <a:pt x="1116483" y="186850"/>
                    <a:pt x="1117959" y="184984"/>
                  </a:cubicBezTo>
                  <a:cubicBezTo>
                    <a:pt x="1119435" y="183117"/>
                    <a:pt x="1120173" y="179189"/>
                    <a:pt x="1120173" y="173199"/>
                  </a:cubicBezTo>
                  <a:cubicBezTo>
                    <a:pt x="1120173" y="164951"/>
                    <a:pt x="1119218" y="159785"/>
                    <a:pt x="1117308" y="157702"/>
                  </a:cubicBezTo>
                  <a:cubicBezTo>
                    <a:pt x="1115311" y="155618"/>
                    <a:pt x="1105110" y="149454"/>
                    <a:pt x="1086706" y="139210"/>
                  </a:cubicBezTo>
                  <a:cubicBezTo>
                    <a:pt x="1071252" y="130528"/>
                    <a:pt x="1061832" y="122650"/>
                    <a:pt x="1058447" y="115574"/>
                  </a:cubicBezTo>
                  <a:cubicBezTo>
                    <a:pt x="1055061" y="108499"/>
                    <a:pt x="1053368" y="100099"/>
                    <a:pt x="1053368" y="90376"/>
                  </a:cubicBezTo>
                  <a:cubicBezTo>
                    <a:pt x="1053368" y="76572"/>
                    <a:pt x="1055191" y="66393"/>
                    <a:pt x="1058837" y="59838"/>
                  </a:cubicBezTo>
                  <a:cubicBezTo>
                    <a:pt x="1062484" y="53283"/>
                    <a:pt x="1068669" y="48226"/>
                    <a:pt x="1077394" y="44667"/>
                  </a:cubicBezTo>
                  <a:cubicBezTo>
                    <a:pt x="1086120" y="41107"/>
                    <a:pt x="1096255" y="39328"/>
                    <a:pt x="1107802" y="39328"/>
                  </a:cubicBezTo>
                  <a:close/>
                  <a:moveTo>
                    <a:pt x="933412" y="39328"/>
                  </a:moveTo>
                  <a:cubicBezTo>
                    <a:pt x="942441" y="39328"/>
                    <a:pt x="949821" y="41455"/>
                    <a:pt x="955551" y="45709"/>
                  </a:cubicBezTo>
                  <a:cubicBezTo>
                    <a:pt x="961280" y="49963"/>
                    <a:pt x="964970" y="55324"/>
                    <a:pt x="966620" y="61791"/>
                  </a:cubicBezTo>
                  <a:cubicBezTo>
                    <a:pt x="968269" y="68259"/>
                    <a:pt x="969094" y="79046"/>
                    <a:pt x="969094" y="94152"/>
                  </a:cubicBezTo>
                  <a:lnTo>
                    <a:pt x="969094" y="215261"/>
                  </a:lnTo>
                  <a:lnTo>
                    <a:pt x="916483" y="215261"/>
                  </a:lnTo>
                  <a:lnTo>
                    <a:pt x="916483" y="95585"/>
                  </a:lnTo>
                  <a:cubicBezTo>
                    <a:pt x="916483" y="83691"/>
                    <a:pt x="916093" y="76442"/>
                    <a:pt x="915311" y="73837"/>
                  </a:cubicBezTo>
                  <a:cubicBezTo>
                    <a:pt x="914530" y="71233"/>
                    <a:pt x="912360" y="69930"/>
                    <a:pt x="908800" y="69930"/>
                  </a:cubicBezTo>
                  <a:cubicBezTo>
                    <a:pt x="905067" y="69930"/>
                    <a:pt x="902723" y="71428"/>
                    <a:pt x="901768" y="74423"/>
                  </a:cubicBezTo>
                  <a:cubicBezTo>
                    <a:pt x="900813" y="77418"/>
                    <a:pt x="900335" y="85427"/>
                    <a:pt x="900335" y="98450"/>
                  </a:cubicBezTo>
                  <a:lnTo>
                    <a:pt x="900335" y="215261"/>
                  </a:lnTo>
                  <a:lnTo>
                    <a:pt x="847725" y="215261"/>
                  </a:lnTo>
                  <a:lnTo>
                    <a:pt x="847725" y="42453"/>
                  </a:lnTo>
                  <a:lnTo>
                    <a:pt x="901247" y="42453"/>
                  </a:lnTo>
                  <a:lnTo>
                    <a:pt x="900335" y="58373"/>
                  </a:lnTo>
                  <a:cubicBezTo>
                    <a:pt x="904155" y="52024"/>
                    <a:pt x="908822" y="47263"/>
                    <a:pt x="914335" y="44089"/>
                  </a:cubicBezTo>
                  <a:cubicBezTo>
                    <a:pt x="919847" y="40915"/>
                    <a:pt x="926207" y="39328"/>
                    <a:pt x="933412" y="39328"/>
                  </a:cubicBezTo>
                  <a:close/>
                  <a:moveTo>
                    <a:pt x="580206" y="39328"/>
                  </a:moveTo>
                  <a:cubicBezTo>
                    <a:pt x="594270" y="39328"/>
                    <a:pt x="605340" y="45850"/>
                    <a:pt x="613413" y="58894"/>
                  </a:cubicBezTo>
                  <a:cubicBezTo>
                    <a:pt x="617841" y="52372"/>
                    <a:pt x="622833" y="47480"/>
                    <a:pt x="628389" y="44219"/>
                  </a:cubicBezTo>
                  <a:cubicBezTo>
                    <a:pt x="633946" y="40958"/>
                    <a:pt x="640109" y="39328"/>
                    <a:pt x="646881" y="39328"/>
                  </a:cubicBezTo>
                  <a:cubicBezTo>
                    <a:pt x="655823" y="39328"/>
                    <a:pt x="663224" y="41498"/>
                    <a:pt x="669084" y="45839"/>
                  </a:cubicBezTo>
                  <a:cubicBezTo>
                    <a:pt x="674945" y="50180"/>
                    <a:pt x="678699" y="55497"/>
                    <a:pt x="680349" y="61791"/>
                  </a:cubicBezTo>
                  <a:cubicBezTo>
                    <a:pt x="681998" y="68086"/>
                    <a:pt x="682823" y="78308"/>
                    <a:pt x="682823" y="92459"/>
                  </a:cubicBezTo>
                  <a:lnTo>
                    <a:pt x="682823" y="215261"/>
                  </a:lnTo>
                  <a:lnTo>
                    <a:pt x="631775" y="215261"/>
                  </a:lnTo>
                  <a:lnTo>
                    <a:pt x="631775" y="102617"/>
                  </a:lnTo>
                  <a:cubicBezTo>
                    <a:pt x="631775" y="87858"/>
                    <a:pt x="631276" y="78721"/>
                    <a:pt x="630278" y="75204"/>
                  </a:cubicBezTo>
                  <a:cubicBezTo>
                    <a:pt x="629279" y="71688"/>
                    <a:pt x="626957" y="69930"/>
                    <a:pt x="623310" y="69930"/>
                  </a:cubicBezTo>
                  <a:cubicBezTo>
                    <a:pt x="619577" y="69930"/>
                    <a:pt x="617168" y="71667"/>
                    <a:pt x="616083" y="75139"/>
                  </a:cubicBezTo>
                  <a:cubicBezTo>
                    <a:pt x="614998" y="78612"/>
                    <a:pt x="614455" y="87771"/>
                    <a:pt x="614455" y="102617"/>
                  </a:cubicBezTo>
                  <a:lnTo>
                    <a:pt x="614455" y="215261"/>
                  </a:lnTo>
                  <a:lnTo>
                    <a:pt x="563407" y="215261"/>
                  </a:lnTo>
                  <a:lnTo>
                    <a:pt x="563407" y="105482"/>
                  </a:lnTo>
                  <a:cubicBezTo>
                    <a:pt x="563407" y="88553"/>
                    <a:pt x="562995" y="78395"/>
                    <a:pt x="562170" y="75009"/>
                  </a:cubicBezTo>
                  <a:cubicBezTo>
                    <a:pt x="561345" y="71623"/>
                    <a:pt x="559066" y="69930"/>
                    <a:pt x="555333" y="69930"/>
                  </a:cubicBezTo>
                  <a:cubicBezTo>
                    <a:pt x="552989" y="69930"/>
                    <a:pt x="550992" y="70820"/>
                    <a:pt x="549343" y="72600"/>
                  </a:cubicBezTo>
                  <a:cubicBezTo>
                    <a:pt x="547693" y="74380"/>
                    <a:pt x="546782" y="76550"/>
                    <a:pt x="546608" y="79111"/>
                  </a:cubicBezTo>
                  <a:cubicBezTo>
                    <a:pt x="546434" y="81672"/>
                    <a:pt x="546348" y="87120"/>
                    <a:pt x="546348" y="95454"/>
                  </a:cubicBezTo>
                  <a:lnTo>
                    <a:pt x="546348" y="215261"/>
                  </a:lnTo>
                  <a:lnTo>
                    <a:pt x="495300" y="215261"/>
                  </a:lnTo>
                  <a:lnTo>
                    <a:pt x="495300" y="42453"/>
                  </a:lnTo>
                  <a:lnTo>
                    <a:pt x="547259" y="42453"/>
                  </a:lnTo>
                  <a:lnTo>
                    <a:pt x="546348" y="58894"/>
                  </a:lnTo>
                  <a:cubicBezTo>
                    <a:pt x="550428" y="52372"/>
                    <a:pt x="555290" y="47480"/>
                    <a:pt x="560933" y="44219"/>
                  </a:cubicBezTo>
                  <a:cubicBezTo>
                    <a:pt x="566576" y="40958"/>
                    <a:pt x="573000" y="39328"/>
                    <a:pt x="580206" y="39328"/>
                  </a:cubicBezTo>
                  <a:close/>
                  <a:moveTo>
                    <a:pt x="370656" y="39328"/>
                  </a:moveTo>
                  <a:cubicBezTo>
                    <a:pt x="384720" y="39328"/>
                    <a:pt x="395789" y="45850"/>
                    <a:pt x="403863" y="58894"/>
                  </a:cubicBezTo>
                  <a:cubicBezTo>
                    <a:pt x="408291" y="52372"/>
                    <a:pt x="413283" y="47480"/>
                    <a:pt x="418839" y="44219"/>
                  </a:cubicBezTo>
                  <a:cubicBezTo>
                    <a:pt x="424395" y="40958"/>
                    <a:pt x="430559" y="39328"/>
                    <a:pt x="437331" y="39328"/>
                  </a:cubicBezTo>
                  <a:cubicBezTo>
                    <a:pt x="446273" y="39328"/>
                    <a:pt x="453674" y="41498"/>
                    <a:pt x="459534" y="45839"/>
                  </a:cubicBezTo>
                  <a:cubicBezTo>
                    <a:pt x="465395" y="50180"/>
                    <a:pt x="469149" y="55497"/>
                    <a:pt x="470799" y="61791"/>
                  </a:cubicBezTo>
                  <a:cubicBezTo>
                    <a:pt x="472448" y="68086"/>
                    <a:pt x="473273" y="78308"/>
                    <a:pt x="473273" y="92459"/>
                  </a:cubicBezTo>
                  <a:lnTo>
                    <a:pt x="473273" y="215261"/>
                  </a:lnTo>
                  <a:lnTo>
                    <a:pt x="422225" y="215261"/>
                  </a:lnTo>
                  <a:lnTo>
                    <a:pt x="422225" y="102617"/>
                  </a:lnTo>
                  <a:cubicBezTo>
                    <a:pt x="422225" y="87858"/>
                    <a:pt x="421726" y="78721"/>
                    <a:pt x="420727" y="75204"/>
                  </a:cubicBezTo>
                  <a:cubicBezTo>
                    <a:pt x="419729" y="71688"/>
                    <a:pt x="417407" y="69930"/>
                    <a:pt x="413760" y="69930"/>
                  </a:cubicBezTo>
                  <a:cubicBezTo>
                    <a:pt x="410027" y="69930"/>
                    <a:pt x="407618" y="71667"/>
                    <a:pt x="406533" y="75139"/>
                  </a:cubicBezTo>
                  <a:cubicBezTo>
                    <a:pt x="405448" y="78612"/>
                    <a:pt x="404905" y="87771"/>
                    <a:pt x="404905" y="102617"/>
                  </a:cubicBezTo>
                  <a:lnTo>
                    <a:pt x="404905" y="215261"/>
                  </a:lnTo>
                  <a:lnTo>
                    <a:pt x="353857" y="215261"/>
                  </a:lnTo>
                  <a:lnTo>
                    <a:pt x="353857" y="105482"/>
                  </a:lnTo>
                  <a:cubicBezTo>
                    <a:pt x="353857" y="88553"/>
                    <a:pt x="353445" y="78395"/>
                    <a:pt x="352620" y="75009"/>
                  </a:cubicBezTo>
                  <a:cubicBezTo>
                    <a:pt x="351795" y="71623"/>
                    <a:pt x="349516" y="69930"/>
                    <a:pt x="345783" y="69930"/>
                  </a:cubicBezTo>
                  <a:cubicBezTo>
                    <a:pt x="343439" y="69930"/>
                    <a:pt x="341442" y="70820"/>
                    <a:pt x="339793" y="72600"/>
                  </a:cubicBezTo>
                  <a:cubicBezTo>
                    <a:pt x="338143" y="74380"/>
                    <a:pt x="337232" y="76550"/>
                    <a:pt x="337058" y="79111"/>
                  </a:cubicBezTo>
                  <a:cubicBezTo>
                    <a:pt x="336885" y="81672"/>
                    <a:pt x="336798" y="87120"/>
                    <a:pt x="336798" y="95454"/>
                  </a:cubicBezTo>
                  <a:lnTo>
                    <a:pt x="336798" y="215261"/>
                  </a:lnTo>
                  <a:lnTo>
                    <a:pt x="285750" y="215261"/>
                  </a:lnTo>
                  <a:lnTo>
                    <a:pt x="285750" y="42453"/>
                  </a:lnTo>
                  <a:lnTo>
                    <a:pt x="337709" y="42453"/>
                  </a:lnTo>
                  <a:lnTo>
                    <a:pt x="336798" y="58894"/>
                  </a:lnTo>
                  <a:cubicBezTo>
                    <a:pt x="340878" y="52372"/>
                    <a:pt x="345740" y="47480"/>
                    <a:pt x="351383" y="44219"/>
                  </a:cubicBezTo>
                  <a:cubicBezTo>
                    <a:pt x="357026" y="40958"/>
                    <a:pt x="363450" y="39328"/>
                    <a:pt x="370656" y="39328"/>
                  </a:cubicBezTo>
                  <a:close/>
                  <a:moveTo>
                    <a:pt x="209438" y="39328"/>
                  </a:moveTo>
                  <a:cubicBezTo>
                    <a:pt x="221245" y="39328"/>
                    <a:pt x="231381" y="41086"/>
                    <a:pt x="239846" y="44602"/>
                  </a:cubicBezTo>
                  <a:cubicBezTo>
                    <a:pt x="248310" y="48118"/>
                    <a:pt x="254843" y="52697"/>
                    <a:pt x="259444" y="58340"/>
                  </a:cubicBezTo>
                  <a:cubicBezTo>
                    <a:pt x="264046" y="63983"/>
                    <a:pt x="267193" y="69800"/>
                    <a:pt x="268886" y="75791"/>
                  </a:cubicBezTo>
                  <a:cubicBezTo>
                    <a:pt x="270579" y="81781"/>
                    <a:pt x="271425" y="90897"/>
                    <a:pt x="271425" y="103138"/>
                  </a:cubicBezTo>
                  <a:lnTo>
                    <a:pt x="271425" y="145461"/>
                  </a:lnTo>
                  <a:cubicBezTo>
                    <a:pt x="271425" y="161001"/>
                    <a:pt x="270644" y="172395"/>
                    <a:pt x="269081" y="179645"/>
                  </a:cubicBezTo>
                  <a:cubicBezTo>
                    <a:pt x="267518" y="186894"/>
                    <a:pt x="264176" y="193665"/>
                    <a:pt x="259054" y="199960"/>
                  </a:cubicBezTo>
                  <a:cubicBezTo>
                    <a:pt x="253931" y="206254"/>
                    <a:pt x="247355" y="210899"/>
                    <a:pt x="239325" y="213894"/>
                  </a:cubicBezTo>
                  <a:cubicBezTo>
                    <a:pt x="231294" y="216889"/>
                    <a:pt x="222070" y="218386"/>
                    <a:pt x="211652" y="218386"/>
                  </a:cubicBezTo>
                  <a:cubicBezTo>
                    <a:pt x="200018" y="218386"/>
                    <a:pt x="190165" y="217106"/>
                    <a:pt x="182091" y="214545"/>
                  </a:cubicBezTo>
                  <a:cubicBezTo>
                    <a:pt x="174017" y="211984"/>
                    <a:pt x="167744" y="208120"/>
                    <a:pt x="163273" y="202955"/>
                  </a:cubicBezTo>
                  <a:cubicBezTo>
                    <a:pt x="158802" y="197789"/>
                    <a:pt x="155612" y="191538"/>
                    <a:pt x="153702" y="184203"/>
                  </a:cubicBezTo>
                  <a:cubicBezTo>
                    <a:pt x="151792" y="176867"/>
                    <a:pt x="150837" y="165863"/>
                    <a:pt x="150837" y="151191"/>
                  </a:cubicBezTo>
                  <a:lnTo>
                    <a:pt x="150837" y="106914"/>
                  </a:lnTo>
                  <a:cubicBezTo>
                    <a:pt x="150837" y="90853"/>
                    <a:pt x="152573" y="78308"/>
                    <a:pt x="156046" y="69279"/>
                  </a:cubicBezTo>
                  <a:cubicBezTo>
                    <a:pt x="159519" y="60250"/>
                    <a:pt x="165769" y="53001"/>
                    <a:pt x="174798" y="47532"/>
                  </a:cubicBezTo>
                  <a:cubicBezTo>
                    <a:pt x="183827" y="42062"/>
                    <a:pt x="195374" y="39328"/>
                    <a:pt x="209438" y="39328"/>
                  </a:cubicBezTo>
                  <a:close/>
                  <a:moveTo>
                    <a:pt x="1679134" y="19403"/>
                  </a:moveTo>
                  <a:lnTo>
                    <a:pt x="1731876" y="19403"/>
                  </a:lnTo>
                  <a:lnTo>
                    <a:pt x="1731876" y="46620"/>
                  </a:lnTo>
                  <a:lnTo>
                    <a:pt x="1746070" y="46620"/>
                  </a:lnTo>
                  <a:lnTo>
                    <a:pt x="1746070" y="73967"/>
                  </a:lnTo>
                  <a:lnTo>
                    <a:pt x="1731876" y="73967"/>
                  </a:lnTo>
                  <a:lnTo>
                    <a:pt x="1731876" y="166427"/>
                  </a:lnTo>
                  <a:cubicBezTo>
                    <a:pt x="1731876" y="177800"/>
                    <a:pt x="1732462" y="184137"/>
                    <a:pt x="1733634" y="185440"/>
                  </a:cubicBezTo>
                  <a:cubicBezTo>
                    <a:pt x="1734806" y="186742"/>
                    <a:pt x="1739689" y="187393"/>
                    <a:pt x="1748284" y="187393"/>
                  </a:cubicBezTo>
                  <a:lnTo>
                    <a:pt x="1748284" y="215261"/>
                  </a:lnTo>
                  <a:lnTo>
                    <a:pt x="1727057" y="215261"/>
                  </a:lnTo>
                  <a:cubicBezTo>
                    <a:pt x="1715076" y="215261"/>
                    <a:pt x="1706525" y="214762"/>
                    <a:pt x="1701403" y="213763"/>
                  </a:cubicBezTo>
                  <a:cubicBezTo>
                    <a:pt x="1696281" y="212765"/>
                    <a:pt x="1691766" y="210464"/>
                    <a:pt x="1687860" y="206862"/>
                  </a:cubicBezTo>
                  <a:cubicBezTo>
                    <a:pt x="1683953" y="203259"/>
                    <a:pt x="1681522" y="199135"/>
                    <a:pt x="1680567" y="194490"/>
                  </a:cubicBezTo>
                  <a:cubicBezTo>
                    <a:pt x="1679612" y="189846"/>
                    <a:pt x="1679134" y="178928"/>
                    <a:pt x="1679134" y="161739"/>
                  </a:cubicBezTo>
                  <a:lnTo>
                    <a:pt x="1679134" y="73967"/>
                  </a:lnTo>
                  <a:lnTo>
                    <a:pt x="1667805" y="73967"/>
                  </a:lnTo>
                  <a:lnTo>
                    <a:pt x="1667805" y="46620"/>
                  </a:lnTo>
                  <a:lnTo>
                    <a:pt x="1679134" y="46620"/>
                  </a:lnTo>
                  <a:close/>
                  <a:moveTo>
                    <a:pt x="1183834" y="19403"/>
                  </a:moveTo>
                  <a:lnTo>
                    <a:pt x="1236575" y="19403"/>
                  </a:lnTo>
                  <a:lnTo>
                    <a:pt x="1236575" y="46620"/>
                  </a:lnTo>
                  <a:lnTo>
                    <a:pt x="1250770" y="46620"/>
                  </a:lnTo>
                  <a:lnTo>
                    <a:pt x="1250770" y="73967"/>
                  </a:lnTo>
                  <a:lnTo>
                    <a:pt x="1236575" y="73967"/>
                  </a:lnTo>
                  <a:lnTo>
                    <a:pt x="1236575" y="166427"/>
                  </a:lnTo>
                  <a:cubicBezTo>
                    <a:pt x="1236575" y="177800"/>
                    <a:pt x="1237161" y="184137"/>
                    <a:pt x="1238333" y="185440"/>
                  </a:cubicBezTo>
                  <a:cubicBezTo>
                    <a:pt x="1239505" y="186742"/>
                    <a:pt x="1244389" y="187393"/>
                    <a:pt x="1252984" y="187393"/>
                  </a:cubicBezTo>
                  <a:lnTo>
                    <a:pt x="1252984" y="215261"/>
                  </a:lnTo>
                  <a:lnTo>
                    <a:pt x="1231757" y="215261"/>
                  </a:lnTo>
                  <a:cubicBezTo>
                    <a:pt x="1219776" y="215261"/>
                    <a:pt x="1211225" y="214762"/>
                    <a:pt x="1206103" y="213763"/>
                  </a:cubicBezTo>
                  <a:cubicBezTo>
                    <a:pt x="1200980" y="212765"/>
                    <a:pt x="1196466" y="210464"/>
                    <a:pt x="1192559" y="206862"/>
                  </a:cubicBezTo>
                  <a:cubicBezTo>
                    <a:pt x="1188653" y="203259"/>
                    <a:pt x="1186222" y="199135"/>
                    <a:pt x="1185267" y="194490"/>
                  </a:cubicBezTo>
                  <a:cubicBezTo>
                    <a:pt x="1184312" y="189846"/>
                    <a:pt x="1183834" y="178928"/>
                    <a:pt x="1183834" y="161739"/>
                  </a:cubicBezTo>
                  <a:lnTo>
                    <a:pt x="1183834" y="73967"/>
                  </a:lnTo>
                  <a:lnTo>
                    <a:pt x="1172505" y="73967"/>
                  </a:lnTo>
                  <a:lnTo>
                    <a:pt x="1172505" y="46620"/>
                  </a:lnTo>
                  <a:lnTo>
                    <a:pt x="1183834" y="46620"/>
                  </a:lnTo>
                  <a:close/>
                  <a:moveTo>
                    <a:pt x="2486024" y="4427"/>
                  </a:moveTo>
                  <a:lnTo>
                    <a:pt x="2540198" y="4427"/>
                  </a:lnTo>
                  <a:lnTo>
                    <a:pt x="2540198" y="31905"/>
                  </a:lnTo>
                  <a:lnTo>
                    <a:pt x="2486024" y="31905"/>
                  </a:lnTo>
                  <a:close/>
                  <a:moveTo>
                    <a:pt x="2343150" y="4427"/>
                  </a:moveTo>
                  <a:lnTo>
                    <a:pt x="2395760" y="4427"/>
                  </a:lnTo>
                  <a:lnTo>
                    <a:pt x="2395760" y="51862"/>
                  </a:lnTo>
                  <a:cubicBezTo>
                    <a:pt x="2400275" y="47684"/>
                    <a:pt x="2405158" y="44550"/>
                    <a:pt x="2410411" y="42461"/>
                  </a:cubicBezTo>
                  <a:cubicBezTo>
                    <a:pt x="2415663" y="40372"/>
                    <a:pt x="2421284" y="39328"/>
                    <a:pt x="2427275" y="39328"/>
                  </a:cubicBezTo>
                  <a:cubicBezTo>
                    <a:pt x="2436477" y="39328"/>
                    <a:pt x="2444312" y="41672"/>
                    <a:pt x="2450780" y="46360"/>
                  </a:cubicBezTo>
                  <a:cubicBezTo>
                    <a:pt x="2457248" y="51048"/>
                    <a:pt x="2461198" y="56452"/>
                    <a:pt x="2462631" y="62573"/>
                  </a:cubicBezTo>
                  <a:cubicBezTo>
                    <a:pt x="2464063" y="68693"/>
                    <a:pt x="2464780" y="79871"/>
                    <a:pt x="2464780" y="96106"/>
                  </a:cubicBezTo>
                  <a:lnTo>
                    <a:pt x="2464780" y="215261"/>
                  </a:lnTo>
                  <a:lnTo>
                    <a:pt x="2412169" y="215261"/>
                  </a:lnTo>
                  <a:lnTo>
                    <a:pt x="2412169" y="93631"/>
                  </a:lnTo>
                  <a:cubicBezTo>
                    <a:pt x="2412169" y="83561"/>
                    <a:pt x="2411670" y="77093"/>
                    <a:pt x="2410671" y="74228"/>
                  </a:cubicBezTo>
                  <a:cubicBezTo>
                    <a:pt x="2409673" y="71363"/>
                    <a:pt x="2407437" y="69930"/>
                    <a:pt x="2403965" y="69930"/>
                  </a:cubicBezTo>
                  <a:cubicBezTo>
                    <a:pt x="2400752" y="69930"/>
                    <a:pt x="2398582" y="71406"/>
                    <a:pt x="2397454" y="74358"/>
                  </a:cubicBezTo>
                  <a:cubicBezTo>
                    <a:pt x="2396325" y="77310"/>
                    <a:pt x="2395760" y="83170"/>
                    <a:pt x="2395760" y="91938"/>
                  </a:cubicBezTo>
                  <a:lnTo>
                    <a:pt x="2395760" y="215261"/>
                  </a:lnTo>
                  <a:lnTo>
                    <a:pt x="2343150" y="215261"/>
                  </a:lnTo>
                  <a:close/>
                  <a:moveTo>
                    <a:pt x="2105192" y="4427"/>
                  </a:moveTo>
                  <a:lnTo>
                    <a:pt x="2124465" y="4427"/>
                  </a:lnTo>
                  <a:lnTo>
                    <a:pt x="2124465" y="31123"/>
                  </a:lnTo>
                  <a:cubicBezTo>
                    <a:pt x="2113613" y="31123"/>
                    <a:pt x="2107210" y="31623"/>
                    <a:pt x="2105257" y="32621"/>
                  </a:cubicBezTo>
                  <a:cubicBezTo>
                    <a:pt x="2103304" y="33619"/>
                    <a:pt x="2102327" y="36463"/>
                    <a:pt x="2102327" y="41151"/>
                  </a:cubicBezTo>
                  <a:lnTo>
                    <a:pt x="2102327" y="46620"/>
                  </a:lnTo>
                  <a:lnTo>
                    <a:pt x="2124465" y="46620"/>
                  </a:lnTo>
                  <a:lnTo>
                    <a:pt x="2124465" y="73967"/>
                  </a:lnTo>
                  <a:lnTo>
                    <a:pt x="2111964" y="73967"/>
                  </a:lnTo>
                  <a:lnTo>
                    <a:pt x="2111964" y="215261"/>
                  </a:lnTo>
                  <a:lnTo>
                    <a:pt x="2059353" y="215261"/>
                  </a:lnTo>
                  <a:lnTo>
                    <a:pt x="2059353" y="73967"/>
                  </a:lnTo>
                  <a:lnTo>
                    <a:pt x="2048544" y="73967"/>
                  </a:lnTo>
                  <a:lnTo>
                    <a:pt x="2048544" y="46620"/>
                  </a:lnTo>
                  <a:lnTo>
                    <a:pt x="2059353" y="46620"/>
                  </a:lnTo>
                  <a:cubicBezTo>
                    <a:pt x="2059353" y="35247"/>
                    <a:pt x="2059744" y="27651"/>
                    <a:pt x="2060525" y="23831"/>
                  </a:cubicBezTo>
                  <a:cubicBezTo>
                    <a:pt x="2061306" y="20011"/>
                    <a:pt x="2063238" y="16603"/>
                    <a:pt x="2066320" y="13608"/>
                  </a:cubicBezTo>
                  <a:cubicBezTo>
                    <a:pt x="2069402" y="10613"/>
                    <a:pt x="2073721" y="8334"/>
                    <a:pt x="2079277" y="6771"/>
                  </a:cubicBezTo>
                  <a:cubicBezTo>
                    <a:pt x="2084834" y="5209"/>
                    <a:pt x="2093472" y="4427"/>
                    <a:pt x="2105192" y="4427"/>
                  </a:cubicBezTo>
                  <a:close/>
                  <a:moveTo>
                    <a:pt x="1306487" y="4427"/>
                  </a:moveTo>
                  <a:lnTo>
                    <a:pt x="1361702" y="4427"/>
                  </a:lnTo>
                  <a:cubicBezTo>
                    <a:pt x="1376635" y="4427"/>
                    <a:pt x="1388116" y="5599"/>
                    <a:pt x="1396147" y="7943"/>
                  </a:cubicBezTo>
                  <a:cubicBezTo>
                    <a:pt x="1404178" y="10288"/>
                    <a:pt x="1410211" y="13673"/>
                    <a:pt x="1414248" y="18101"/>
                  </a:cubicBezTo>
                  <a:cubicBezTo>
                    <a:pt x="1418285" y="22529"/>
                    <a:pt x="1421020" y="27890"/>
                    <a:pt x="1422452" y="34184"/>
                  </a:cubicBezTo>
                  <a:cubicBezTo>
                    <a:pt x="1423885" y="40478"/>
                    <a:pt x="1424601" y="50223"/>
                    <a:pt x="1424601" y="63419"/>
                  </a:cubicBezTo>
                  <a:lnTo>
                    <a:pt x="1424601" y="81781"/>
                  </a:lnTo>
                  <a:cubicBezTo>
                    <a:pt x="1424601" y="95237"/>
                    <a:pt x="1423212" y="105048"/>
                    <a:pt x="1420434" y="111212"/>
                  </a:cubicBezTo>
                  <a:cubicBezTo>
                    <a:pt x="1417656" y="117376"/>
                    <a:pt x="1412555" y="122107"/>
                    <a:pt x="1405133" y="125406"/>
                  </a:cubicBezTo>
                  <a:cubicBezTo>
                    <a:pt x="1397710" y="128705"/>
                    <a:pt x="1388008" y="130355"/>
                    <a:pt x="1376027" y="130355"/>
                  </a:cubicBezTo>
                  <a:lnTo>
                    <a:pt x="1361312" y="130355"/>
                  </a:lnTo>
                  <a:lnTo>
                    <a:pt x="1361312" y="215261"/>
                  </a:lnTo>
                  <a:lnTo>
                    <a:pt x="1306487" y="215261"/>
                  </a:lnTo>
                  <a:close/>
                  <a:moveTo>
                    <a:pt x="990600" y="4427"/>
                  </a:moveTo>
                  <a:lnTo>
                    <a:pt x="1044773" y="4427"/>
                  </a:lnTo>
                  <a:lnTo>
                    <a:pt x="1044773" y="31905"/>
                  </a:lnTo>
                  <a:lnTo>
                    <a:pt x="990600" y="31905"/>
                  </a:lnTo>
                  <a:close/>
                  <a:moveTo>
                    <a:pt x="2254690" y="0"/>
                  </a:moveTo>
                  <a:cubicBezTo>
                    <a:pt x="2270838" y="0"/>
                    <a:pt x="2284164" y="3121"/>
                    <a:pt x="2294669" y="9364"/>
                  </a:cubicBezTo>
                  <a:cubicBezTo>
                    <a:pt x="2305174" y="15606"/>
                    <a:pt x="2312076" y="23388"/>
                    <a:pt x="2315374" y="32707"/>
                  </a:cubicBezTo>
                  <a:cubicBezTo>
                    <a:pt x="2318674" y="42027"/>
                    <a:pt x="2320323" y="56527"/>
                    <a:pt x="2320323" y="76208"/>
                  </a:cubicBezTo>
                  <a:lnTo>
                    <a:pt x="2320323" y="96236"/>
                  </a:lnTo>
                  <a:lnTo>
                    <a:pt x="2265498" y="96236"/>
                  </a:lnTo>
                  <a:lnTo>
                    <a:pt x="2265498" y="59592"/>
                  </a:lnTo>
                  <a:cubicBezTo>
                    <a:pt x="2265498" y="48936"/>
                    <a:pt x="2264912" y="42287"/>
                    <a:pt x="2263740" y="39645"/>
                  </a:cubicBezTo>
                  <a:cubicBezTo>
                    <a:pt x="2262568" y="37003"/>
                    <a:pt x="2259986" y="35681"/>
                    <a:pt x="2255992" y="35681"/>
                  </a:cubicBezTo>
                  <a:cubicBezTo>
                    <a:pt x="2251478" y="35681"/>
                    <a:pt x="2248613" y="37287"/>
                    <a:pt x="2247397" y="40500"/>
                  </a:cubicBezTo>
                  <a:cubicBezTo>
                    <a:pt x="2246182" y="43712"/>
                    <a:pt x="2245574" y="50657"/>
                    <a:pt x="2245574" y="61336"/>
                  </a:cubicBezTo>
                  <a:lnTo>
                    <a:pt x="2245574" y="159264"/>
                  </a:lnTo>
                  <a:cubicBezTo>
                    <a:pt x="2245574" y="169509"/>
                    <a:pt x="2246182" y="176194"/>
                    <a:pt x="2247397" y="179319"/>
                  </a:cubicBezTo>
                  <a:cubicBezTo>
                    <a:pt x="2248613" y="182444"/>
                    <a:pt x="2251348" y="184007"/>
                    <a:pt x="2255602" y="184007"/>
                  </a:cubicBezTo>
                  <a:cubicBezTo>
                    <a:pt x="2259682" y="184007"/>
                    <a:pt x="2262352" y="182441"/>
                    <a:pt x="2263610" y="179308"/>
                  </a:cubicBezTo>
                  <a:cubicBezTo>
                    <a:pt x="2264869" y="176175"/>
                    <a:pt x="2265498" y="168821"/>
                    <a:pt x="2265498" y="157246"/>
                  </a:cubicBezTo>
                  <a:lnTo>
                    <a:pt x="2265498" y="130745"/>
                  </a:lnTo>
                  <a:lnTo>
                    <a:pt x="2320323" y="130745"/>
                  </a:lnTo>
                  <a:lnTo>
                    <a:pt x="2320323" y="138962"/>
                  </a:lnTo>
                  <a:cubicBezTo>
                    <a:pt x="2320323" y="160784"/>
                    <a:pt x="2318782" y="176259"/>
                    <a:pt x="2315700" y="185389"/>
                  </a:cubicBezTo>
                  <a:cubicBezTo>
                    <a:pt x="2312618" y="194518"/>
                    <a:pt x="2305803" y="202517"/>
                    <a:pt x="2295255" y="209386"/>
                  </a:cubicBezTo>
                  <a:cubicBezTo>
                    <a:pt x="2284707" y="216254"/>
                    <a:pt x="2271706" y="219689"/>
                    <a:pt x="2256252" y="219689"/>
                  </a:cubicBezTo>
                  <a:cubicBezTo>
                    <a:pt x="2240192" y="219689"/>
                    <a:pt x="2226952" y="216780"/>
                    <a:pt x="2216534" y="210964"/>
                  </a:cubicBezTo>
                  <a:cubicBezTo>
                    <a:pt x="2206116" y="205147"/>
                    <a:pt x="2199214" y="197095"/>
                    <a:pt x="2195828" y="186807"/>
                  </a:cubicBezTo>
                  <a:cubicBezTo>
                    <a:pt x="2192442" y="176519"/>
                    <a:pt x="2190750" y="161044"/>
                    <a:pt x="2190750" y="140382"/>
                  </a:cubicBezTo>
                  <a:lnTo>
                    <a:pt x="2190750" y="78786"/>
                  </a:lnTo>
                  <a:cubicBezTo>
                    <a:pt x="2190750" y="63593"/>
                    <a:pt x="2191270" y="52198"/>
                    <a:pt x="2192312" y="44602"/>
                  </a:cubicBezTo>
                  <a:cubicBezTo>
                    <a:pt x="2193354" y="37005"/>
                    <a:pt x="2196458" y="29691"/>
                    <a:pt x="2201624" y="22659"/>
                  </a:cubicBezTo>
                  <a:cubicBezTo>
                    <a:pt x="2206789" y="15627"/>
                    <a:pt x="2213951" y="10092"/>
                    <a:pt x="2223110" y="6055"/>
                  </a:cubicBezTo>
                  <a:cubicBezTo>
                    <a:pt x="2232270" y="2018"/>
                    <a:pt x="2242796" y="0"/>
                    <a:pt x="2254690" y="0"/>
                  </a:cubicBezTo>
                  <a:close/>
                  <a:moveTo>
                    <a:pt x="63940" y="0"/>
                  </a:moveTo>
                  <a:cubicBezTo>
                    <a:pt x="80088" y="0"/>
                    <a:pt x="93414" y="3121"/>
                    <a:pt x="103919" y="9364"/>
                  </a:cubicBezTo>
                  <a:cubicBezTo>
                    <a:pt x="114424" y="15606"/>
                    <a:pt x="121326" y="23388"/>
                    <a:pt x="124625" y="32707"/>
                  </a:cubicBezTo>
                  <a:cubicBezTo>
                    <a:pt x="127924" y="42027"/>
                    <a:pt x="129573" y="56527"/>
                    <a:pt x="129573" y="76208"/>
                  </a:cubicBezTo>
                  <a:lnTo>
                    <a:pt x="129573" y="96236"/>
                  </a:lnTo>
                  <a:lnTo>
                    <a:pt x="74749" y="96236"/>
                  </a:lnTo>
                  <a:lnTo>
                    <a:pt x="74749" y="59592"/>
                  </a:lnTo>
                  <a:cubicBezTo>
                    <a:pt x="74749" y="48936"/>
                    <a:pt x="74163" y="42287"/>
                    <a:pt x="72991" y="39645"/>
                  </a:cubicBezTo>
                  <a:cubicBezTo>
                    <a:pt x="71819" y="37003"/>
                    <a:pt x="69236" y="35681"/>
                    <a:pt x="65242" y="35681"/>
                  </a:cubicBezTo>
                  <a:cubicBezTo>
                    <a:pt x="60728" y="35681"/>
                    <a:pt x="57863" y="37287"/>
                    <a:pt x="56647" y="40500"/>
                  </a:cubicBezTo>
                  <a:cubicBezTo>
                    <a:pt x="55432" y="43712"/>
                    <a:pt x="54824" y="50657"/>
                    <a:pt x="54824" y="61336"/>
                  </a:cubicBezTo>
                  <a:lnTo>
                    <a:pt x="54824" y="159264"/>
                  </a:lnTo>
                  <a:cubicBezTo>
                    <a:pt x="54824" y="169509"/>
                    <a:pt x="55432" y="176194"/>
                    <a:pt x="56647" y="179319"/>
                  </a:cubicBezTo>
                  <a:cubicBezTo>
                    <a:pt x="57863" y="182444"/>
                    <a:pt x="60598" y="184007"/>
                    <a:pt x="64852" y="184007"/>
                  </a:cubicBezTo>
                  <a:cubicBezTo>
                    <a:pt x="68932" y="184007"/>
                    <a:pt x="71602" y="182441"/>
                    <a:pt x="72860" y="179308"/>
                  </a:cubicBezTo>
                  <a:cubicBezTo>
                    <a:pt x="74119" y="176175"/>
                    <a:pt x="74749" y="168821"/>
                    <a:pt x="74749" y="157246"/>
                  </a:cubicBezTo>
                  <a:lnTo>
                    <a:pt x="74749" y="130745"/>
                  </a:lnTo>
                  <a:lnTo>
                    <a:pt x="129573" y="130745"/>
                  </a:lnTo>
                  <a:lnTo>
                    <a:pt x="129573" y="138962"/>
                  </a:lnTo>
                  <a:cubicBezTo>
                    <a:pt x="129573" y="160784"/>
                    <a:pt x="128032" y="176259"/>
                    <a:pt x="124950" y="185389"/>
                  </a:cubicBezTo>
                  <a:cubicBezTo>
                    <a:pt x="121868" y="194518"/>
                    <a:pt x="115053" y="202517"/>
                    <a:pt x="104505" y="209386"/>
                  </a:cubicBezTo>
                  <a:cubicBezTo>
                    <a:pt x="93957" y="216254"/>
                    <a:pt x="80956" y="219689"/>
                    <a:pt x="65503" y="219689"/>
                  </a:cubicBezTo>
                  <a:cubicBezTo>
                    <a:pt x="49442" y="219689"/>
                    <a:pt x="36202" y="216780"/>
                    <a:pt x="25784" y="210964"/>
                  </a:cubicBezTo>
                  <a:cubicBezTo>
                    <a:pt x="15366" y="205147"/>
                    <a:pt x="8464" y="197095"/>
                    <a:pt x="5078" y="186807"/>
                  </a:cubicBezTo>
                  <a:cubicBezTo>
                    <a:pt x="1693" y="176519"/>
                    <a:pt x="0" y="161044"/>
                    <a:pt x="0" y="140382"/>
                  </a:cubicBezTo>
                  <a:lnTo>
                    <a:pt x="0" y="78786"/>
                  </a:lnTo>
                  <a:cubicBezTo>
                    <a:pt x="0" y="63593"/>
                    <a:pt x="521" y="52198"/>
                    <a:pt x="1562" y="44602"/>
                  </a:cubicBezTo>
                  <a:cubicBezTo>
                    <a:pt x="2604" y="37005"/>
                    <a:pt x="5708" y="29691"/>
                    <a:pt x="10873" y="22659"/>
                  </a:cubicBezTo>
                  <a:cubicBezTo>
                    <a:pt x="16039" y="15627"/>
                    <a:pt x="23201" y="10092"/>
                    <a:pt x="32360" y="6055"/>
                  </a:cubicBezTo>
                  <a:cubicBezTo>
                    <a:pt x="41520" y="2018"/>
                    <a:pt x="52046" y="0"/>
                    <a:pt x="6394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6766614" y="234659"/>
              <a:ext cx="2012264" cy="120243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0" y="641985"/>
            <a:ext cx="9845040" cy="589280"/>
            <a:chOff x="2200818" y="1199656"/>
            <a:chExt cx="7297729" cy="562763"/>
          </a:xfrm>
        </p:grpSpPr>
        <p:sp>
          <p:nvSpPr>
            <p:cNvPr id="8" name="矩形: 圆角 7"/>
            <p:cNvSpPr/>
            <p:nvPr/>
          </p:nvSpPr>
          <p:spPr bwMode="auto">
            <a:xfrm>
              <a:off x="3180446" y="1221101"/>
              <a:ext cx="5339993" cy="541318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C80000"/>
                </a:gs>
                <a:gs pos="0">
                  <a:srgbClr val="F20000"/>
                </a:gs>
              </a:gsLst>
              <a:lin ang="5400000" scaled="0"/>
            </a:gradFill>
            <a:ln w="12700" cap="flat">
              <a:solidFill>
                <a:schemeClr val="bg1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0" tIns="0" rIns="0" bIns="0" numCol="1" anchor="ctr" anchorCtr="0" compatLnSpc="1"/>
            <a:lstStyle/>
            <a:p>
              <a:pPr algn="ctr"/>
              <a:endParaRPr lang="zh-CN" altLang="en-US" sz="1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90" name="TextBox 58"/>
            <p:cNvSpPr txBox="1"/>
            <p:nvPr/>
          </p:nvSpPr>
          <p:spPr>
            <a:xfrm>
              <a:off x="2200818" y="1199656"/>
              <a:ext cx="7297729" cy="557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zh-CN" altLang="en-US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具</a:t>
              </a:r>
              <a:r>
                <a:rPr lang="zh-CN" altLang="en-US" sz="3200" b="1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鲜明时代特征</a:t>
              </a:r>
              <a:r>
                <a:rPr lang="zh-CN" altLang="en-US" sz="2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的共产党员先锋模范作用</a:t>
              </a:r>
              <a:endPara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2" name="图片 1" descr="src=http---www.bitzh.edu.cn-d-file-20200602-ef6a79d5d2a34e508ff7a158ebc77bf6.jpg&amp;refer=http---www.bitzh.edu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97680" y="1750695"/>
            <a:ext cx="3445510" cy="2605405"/>
          </a:xfrm>
          <a:prstGeom prst="rect">
            <a:avLst/>
          </a:prstGeom>
        </p:spPr>
      </p:pic>
      <p:pic>
        <p:nvPicPr>
          <p:cNvPr id="3" name="图片 2" descr="src=http---n.sinaimg.cn-translate-218-w1080h738-20180819--VNH-hhxaafy3255667.jpg&amp;refer=http---n.sinaim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85" y="1750695"/>
            <a:ext cx="3812540" cy="2606040"/>
          </a:xfrm>
          <a:prstGeom prst="rect">
            <a:avLst/>
          </a:prstGeom>
        </p:spPr>
      </p:pic>
      <p:pic>
        <p:nvPicPr>
          <p:cNvPr id="4" name="图片 3" descr="src=http---n.sinaimg.cn-sd-transform-266-w640h426-20190304-Y_rt-htstzcc9977985.jpg&amp;refer=http---n.sinaim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4155" y="1750695"/>
            <a:ext cx="3979545" cy="264985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850402" y="4786544"/>
            <a:ext cx="2816860" cy="560705"/>
          </a:xfrm>
          <a:prstGeom prst="rect">
            <a:avLst/>
          </a:prstGeom>
          <a:solidFill>
            <a:srgbClr val="C8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lvl="0" algn="ctr"/>
            <a:r>
              <a:rPr lang="zh-CN" altLang="en-US" sz="28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脱贫攻坚</a:t>
            </a:r>
            <a:endParaRPr lang="zh-CN" altLang="en-US" sz="2800" b="1" kern="100" dirty="0">
              <a:solidFill>
                <a:srgbClr val="FFFDF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687707" y="4786544"/>
            <a:ext cx="2816860" cy="560705"/>
          </a:xfrm>
          <a:prstGeom prst="rect">
            <a:avLst/>
          </a:prstGeom>
          <a:solidFill>
            <a:srgbClr val="C8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zh-CN" altLang="en-US" sz="28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疫情防控</a:t>
            </a:r>
            <a:endParaRPr lang="zh-CN" altLang="en-US" sz="2800" b="1" kern="100" dirty="0">
              <a:solidFill>
                <a:srgbClr val="FFFDF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415157" y="4853854"/>
            <a:ext cx="2816860" cy="560705"/>
          </a:xfrm>
          <a:prstGeom prst="rect">
            <a:avLst/>
          </a:prstGeom>
          <a:solidFill>
            <a:srgbClr val="C8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zh-CN" altLang="en-US" sz="2800" b="1" kern="100" dirty="0">
                <a:solidFill>
                  <a:srgbClr val="FFFDF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乡村振兴</a:t>
            </a:r>
            <a:endParaRPr lang="zh-CN" altLang="en-US" sz="2800" b="1" kern="100" dirty="0">
              <a:solidFill>
                <a:srgbClr val="FFFDF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9" grpId="0" bldLvl="0" animBg="1"/>
      <p:bldP spid="10" grpId="0" bldLvl="0" animBg="1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3460.603149606299,&quot;width&quot;:4189.151181102362}"/>
</p:tagLst>
</file>

<file path=ppt/tags/tag2.xml><?xml version="1.0" encoding="utf-8"?>
<p:tagLst xmlns:p="http://schemas.openxmlformats.org/presentationml/2006/main">
  <p:tag name="ISPRING_RESOURCE_PATHS_HASH_2" val="f3f5449d639590d3c351d22c35db334616fad7"/>
  <p:tag name="ISPRING_RESOURCE_PATHS_HASH_PRESENTER" val="b0617f9b67814c89d0d5dc9ff089a3296e522636"/>
  <p:tag name="ISPRING_PLAYERS_CUSTOMIZATION" val="UEsDBBQAAgAIAOCWs0hS8+efTQQAANgQAAAdAAAAdW5pdmVyc2FsL2NvbW1vbl9tZXNzYWdlcy5sbmetWOtu2zYU/l+g70AIKLABW9oOaFEMiQNaYmwisuRKdJzsAoGRGJuoJGa6uM1+7Wn2YHuSHVKyY6ctJCUBbMOk/H3n8Nzp49MvWYo2oiilyk+st0dvLCTyWCUyX51YC3b28wcLlRXPE56qXJxYubLQ6ejli+OU56uarwR8f/kCoeNMlCUsy5Fe3a+RTE6s+Tiy/dkce1eR60/8aEwn1shW2S3P75CrVuqP4odf3n/48vbd+x+PX7fIPkThDLvuIRUyTO/e9CDyWOC7EbARN/LIJbNG+nMYzl8wl3rEGrVfhqHnAbmwRvqzE7cIAuKxKHSpQyIaRp7PjC1cwohjja5UjdZ8I1Cl0EaKz6haC/BkJQuBylQm5kGsYCOvRZcwx59h6kUBCVlAbUZ9zxqFqijufjK0vK7WqgBxJUpkya9TkRiZEDPm+W0hShDNK4gpBK9qLeGXKuMyP+oUHeAl9SYR8303jIjnbHesEckT5BRcixnIEuCQBEBQ8FIUj8BGJsoMHOE0HcYwpZOpC2+mVZjK1TqFdzVUjzkBH8xF3oWCGCEBRFcYLv3A0UYDUYijW16Wn1WRHMTHvqO6iKln+xCCNtsjZ5pjSww+llA5ikLEVRfZjIQhnpBo7F9CIEPe+UMQ/jmk2/kQxBUJIUVI2IXx8AWdYB3wOsW28b/Nr5jrcE7vEI9jwGnzbaSqS9jRJoUsMJlWHg0TE5KPC3Abxe530rhhBeua1UpuBOhRJKLoFASVxSaOjqKPC/pbdIapS5wIwsrxlxEzJU9LzPgdylWFeLLheSzQtYh5DbF+B88SmZhn2s9G/l+1/Bvxqq0qr9qC5Dnk8tVQfQ5q2DfUqkvQqapEdlt1idYGa9V/jBY6pr+rQp+jP05+aBMPB9R/Hs+UMqvTpuo+2T87zYb6qFOJJ1qqv7eeW5Owqa1jCgVrLFV/BIFuqvsHNMC0P4p6ZyBo3pRoqOE0vxkg0/NbAk+hx3JcgKkOVLgAEw7AL8k4pAxmo6W4LmXVOXaYbGwc9G3XxjDnpaIS98l4LW4UTDip4Jtm+oAuZDzd6dC94eagVTDKXFDZA8JVEzxAmcoM9E96cC5mZGuBpsAfnGSp6jQxyZvKT6bIg23rTHw9Nt0UKjO7KS+3wds0mdOnaNEcLmiEzge0/13+9fbPXvo93kshwYE9jWzs2UQP+jpX054gSAFtCpeFkYvHGg65kPEqXkMzvVF1nvQkamZ1h5xhIGvPHApexOv//vm3J8cDTZpd1O7+OogEEltXQbIj+91TlSj/7CJheHyIM4s+qPZus8X1vOowClH4LHcI3rSWTGWwddQtF4K8dRpmDNvTGeQBDIBDgDMcnEMJM8P3MKSx6jDI7hI5BPSwU3Ri4SiMziPsOObyDNmUyvhT0wQTuCLE7S06hVt0XzJ7ij0onA/4RCKrgYSm12zLCmRus77P283XrWe3Ks1/EMev9/6S+B9QSwMEFAACAAgA4JazSEqtrPhdAwAAiA0AACcAAAB1bml2ZXJzYWwvZmxhc2hfcHVibGlzaGluZ19zZXR0aW5ncy54bWzVV19vGjkQf+dTWD71sSzppdc2AqKKLDpUShDQa/sUmfXAWvHae7YXSp/6afrB+kk6XgNZ2ly6SYt0RYrA45nf/J9x2ucfMklWYKzQqkNPmi1KQCWaC7Xs0Dez/uPnlFjHFGdSK+hQpSk57zbaeTGXwqZTcA5ZLUEYZc9y16Gpc/lZFK3X66awufG3WhYO8W0z0VmUG7CgHJgol2yDX26Tg6VbhBoA+JdptRXrNhqEtAPSa80LCURwtFwJ7xSTfclsSqPANmfJ9dLoQvGeltoQs5x36B+tXgs/O54AdSEyUD4mtotET3ZnjHPhrWByKj4CSUEsUzT3pHVKyVpwl3bok1MPg+zR9zAlePCdeZiexiAot8XPwDHOHAvHoNDAAgxmA2zXmQIQ9IBW4XTwwe0JgcQ3imUimeEN8aHq0IvZ1STux5N41Iuv3kyGwdTaErPBbBjXkvn7/TieDAejV1ezy8vhbDC+kSp9qFjbjg4db2OAdGGq7jHnWJJiHN0uDFXKjmuh1UEE/JnMtcRaWDBpAcs6mwMfsQwq1TG9FqqPnCeULNAPuenQl0YwSYlwTIpkL2yLuXXClVXYr3ISxMJ2AfJ6Sm/Uh+AkKTMWqmbtbqwvgaT7VheSk40uiBTXQJwm6H6R4a8USLVWyMLorKRiOTtipUCNKwFr4OdlSLeA/6XoParICpTE3skluKDh30J8JHNYaIO4wFbYaUgXNuA37wWcM2tvQNnOxkfT4eAivhqMLuJ3j7yDjK8YVu/9wDHhkOXuKPhsQ5R2OzkMR8IKC2VSuODlXR3fmg9PgxVZIUOaf3UyKtBHTMlxtNwnMT+0oLbalK3KRvTNVUJjCwpMScDEiwTHhVDbaVwDMGGKaCU3hCU41axv65XQhUVKaOAAbR9uYZAnQpWnJY421Gg4mFqQrZMnf54+/evZ8xdnzejLp8+P7xTazvuxZF5dGPi9O7dEbclvNtIP5O7YMfs98/38bUd+L9y+Jvxu+V9uifEk/qdOJkfxu1mtIoqnteAu63BdvqrDNQlrbVxZabVMwDG4DG2Ng1CKTDjgv7KoH1AmP/WaCDV2nDI5os8/0xq/jcvhtH+XHjxE29GtL3d/kwklMgyEH8L753736WkLn7a3XjUaiHb431O38RVQSwMEFAACAAgA4JazSDr68zq2AgAAVAoAACEAAAB1bml2ZXJzYWwvZmxhc2hfc2tpbl9zZXR0aW5ncy54bWyVVlFP2zAQft+vqLp3ggAxkEwlGjoJiQ00EO9Ock2sOnZkX8r672cnzmzThrS1kOrvvu98Pt9dIXrDxOLbbEZyyaV6BUQmSm2RAZux4m6etYhSnOVSIAg8E1LVlM8X3392H5J0zCmV3ILqNKvr9GZCs6Y5+GNu78/N5xiJOyO9/kqQy7qhYvckS3mW0XxTKtmKwsgur+wak1W7BhRnYjN5cc40PiLUUUyXP+w6TtIo0BpsSNcruyZVnGbAfYaPCq7X+KNOkm2ZZtjJlld2jckaWkKc5PP0q7cxD2O8nyxA+Iv2CqvV6mE5SuV0B+ok57Jpm1NqpFGytAmNNRe3dk1quKSFaT8juEntmhTYC9mDJh/Ppefhwq6A5L6GfU9suyrJX2xePw0E++gZhwWqFkgy7HqbruTHc4umP2CxplwbQgh50osJ+oW2enATY573Bz6YKEJfDvGUd8nbGtI+4MBdjHt+mi67WRE6/Y8FESrYOjAI0YOe+dvkdY8ZgJ75ylkBz4Lv9iP4bOpFwyMvqXvOr/NvrCCo2RbOOuwGqz3pybauDs92yECqZQELbeN5YzXYhyNJh/UxJXtBEUG3rKTIpPhledmuu40mySeDK7bDpUWQIYdDFdfFaOZ0FLPdTxdk/7Pg79bvZ2im+N2cItK8qs3Pkp7PnM60iXEzTw4r7Jw0dFCPYi0DTRfYmKimagPqTUquj5UIiXA0WfbdNUYnSZAEkhzOMnFODqVftHUGamVejYF2WY6xnlexsuLmD98ZfEARC0aMvRIr405Qxgd2ALgSAKryauivftNb6pYj47CFofcDoLvw2M2INjU6Vm73+ARrDAvOIUdVpBsVvlRCXmw4IHg3ccl46ISGuOid47jqkWa6u1nU+MMU9p6juTxMM1t64SDr9q6SIsfGvp9BA9r/Jv8BUEsDBBQAAgAIAOCWs0gwKEn3MAMAAJkMAAAmAAAAdW5pdmVyc2FsL2h0bWxfcHVibGlzaGluZ19zZXR0aW5ncy54bWzNV19vEkEQf+dTbNb4KAdatTZAY+g1ErEllGr71Cy3A7dxb/fc3QPxyU/jB/OTOHsLFGzFa9MaSRq42Znf/PntzFxbh18zSWZgrNCqTZv1BiWgEs2Fmrbp+ej42T4l1jHFmdQK2lRpSg47tVZejKWw6Rk4h6qWIIyyB7lr09S5/CCK5vN5Xdjc+FMtC4f4tp7oLMoNWFAOTJRLtsAvt8jB0iVCBQD8y7RamnVqNUJaAemD5oUEIjhGroRPisl3LpM0ClpjlnyeGl0o3tVSG2Km4zZ90ug28LPSCUhHIgPlS2I7KPRid8A4Fz4IJs/ENyApiGmK0TYbe5TMBXdpmz7f8zCoHt2EKcFD6szDdDXWQLklfgaOceZYeAwODUzAIBlgO84UgKBbsg1NB1/dWhBEfKFYJpIRnhBfqTY9Gl0N4+N4GJ9046vzYT+EWtli1Bv140o27y4H8bDfO3l/NTo97Y96g2urMoeNaFvRduItLJAuzGZ6zDmWpFhHtyrDpmSlNdFqqwL+mYy1xKswYdICJRMMVC7a9K0RTFIiHJMiWZ86ZqbgjoXEFLxtsz5Rjl4DhnSTlBkLm45WJ9aTmnQ+6UJystAFkeIzEKcJJlRk+CsFssk+mRidlVLJrCNWCg5kJmAO/LAs0hLwT44u0UVWoCU2Qy7BBQ9fCvGNjGGiDeICm2HroFzYgF+/E3DOrL0GZasYn571e0fxVe/kKL546hNkfMbwPt4NHCmELHePgs8WRGm3ssNyJKywUJLCBS/PquRWvz8NVmSFDDQ/NBkb0I9IyeN4uQsxf42gstuUzcpG9M1VQmMLCqQkYOJBgu0u1HK+VgBMmCJayQVhCc4p69t6JnRhURIaOEDb+0cY7IlQ5dMUNxl6NBxMJchG8/mLvZevXu+/OahHP7//eLbTaDnBB5J5d2GEd3fO/cqWv+2Yv9jt2BrrzXFz/rYiP61vH/x+W/yjuT8Yxh+rcHMSX4wqXYv4rBLcaRWt0/dVtIZhUQ02llSlEHCwTUOj4miTIhMO+ENe03sQv3vjh2vxQMQ/YhY7r+//m0R4Wr/fbb3QtaJb34BrKN/+d6JT+wVQSwMEFAACAAgA4JazSG1b1cqTAQAADwYAAB8AAAB1bml2ZXJzYWwvaHRtbF9za2luX3NldHRpbmdzLmpzjZRNb8IwDIbv/AqUXSc0AWKw2yidNInDpO027ZAWUyrSJEpSRof472taCk1wBfGlcZ++/qjsQ69fHhKT/kv/UD1X9w/3XvnA+ozK4dH1M+tfU6b9F5l9QTRLV/CVZsBSDsRDdo3m2X28ELWyG5HwSjQqPq2sbukRgeRBJCKhEJ/GPt4h4C/i22Mf/52dvVZddU2tTke5MYIPYsENcDPgQmW0YsjDW3XaJXqw2IFq0HASTBF0TWNwRGevT+XpIi+KwcTnYpFJyoulSMQgovE2USLnq5oeja216U0hQZW/fNtVC0u1eTeQ+YFHz9a6SalAazjFnYTWUJjRCJjTos4MatQRvknvUp2ahp6PrbVpSRO46tJT4Pe0bGipdS9nYG9O6YVhuJg7BKMFqHukhMzlHT9QKpHYjlyhw5k1FGWCrlKe1Nw0sIZyNlkr29XrS6GLoTXijJDwRmiDjGTWtTqwufd8xllKTVTtRV1iQ4/tQjSuQHyycwddrxHjrxF7/+4TagyNN1m5Hcp8f25l5q7fY+/4D1BLAwQUAAIACADglrNIPTwv0cEAAADlAQAAGgAAAHVuaXZlcnNhbC9pMThuX3ByZXNldHMueG1snZGxCsIwEIb3PkW43cRupSR1E9wcdJaaphppLyWXWh/flIp0kYBDIP/xfT8kJ3evvmNP48k6VJDzLTCD2jUWbwrOp/2mAEahxqbuHBoF6IDtqkzavMCjN2QCsViBpOAewlAKMU0TtzT42ECuG0MsJq5dL+LpHYrZFMOiwuKW9i/7M4MqyxiT19F24YBVvMe0IIy8VjA7F43cYutA/AIakwBMqsFQAmh9AngMCcCPK0CK75vnpEcK8aNikGK1nip7A1BLAwQUAAIACADglrNIlBOzImkAAABuAAAAHAAAAHVuaXZlcnNhbC9sb2NhbF9zZXR0aW5ncy54bWwNzDEOgzAMQNGdU1jeKe3WgcDGVpbSA1jERZEcG5GA4PZk+8PTb/szChy8pWDq8PV4IrDO5oMuDn/TUL8RUib1JKbsUA2h76pWbCb5cs4FJliFLt4mjiUyjxSLHHYRqOFTXv/AHpuuugFQSwMEFAACAAgARJRXRyO0Tvv7AgAAsAgAABQAAAB1bml2ZXJzYWwvcGxheWVyLnhtbK1V30/bMBB+LtL+h8jv2C0dA6oExJDQHsaE1LHtrTKJm3hN4sx2COWv39nO76VsSHtolZzv++58993Fv3rOUu+JScVFHqAFniOP5aGIeB4H6OHr7fE5urp8d+QXKd0z6fEoQGXODYCmyIuYCiUvNIDvqU4C1DNgYEZeIbmQXO+B+xS420gnS/TuaAYuuQpQonWxIqSqKswVIPJYibQ0JAqHIiOFZIrlmkni0kBeg13pv6Phl4mc6H3BVA9Z6LcHrklajmfFByTVEgsZk5P5fEF+3H1ehwnL6DHPlaZ5yJAHlZzZUj7ScHcnojJlythmvktyzbQ2SVjbzNcrvjjPPSXDADmHTcaUojFTOM1jRByWTID9bUpVUvOoAa3hVTte81q/jXnfNG62c6RzLsrHlKsEjvqQzjoJ9Mkwqp/Z61oFPTQKujVMyJPsV8kli+zrt1aM8wVyAVvF2TyxqkI4gKdbGmoh9zcAAxXVHcRt07BrGraglgO30dcdBWpuu2VUl5I1pZr5Tzxi4guVkhpZXGpZMp+MjDWWDME+cVeum9Q1xE90lp7+Q2+M36g1P9VrnbGA/9GYT0DU1oTnEXu+5eCjWQY11QyKbWxYFyk2MbucVPmY9XQ9MLkc66bARTxNZcxgDCOqKens5BCUSarAJSzlCNs7OAhOeJyk8NOTDOPTgzQZlbtJht7BQXAqwt0EtDW3ZSTjOo7E1CrIJxPrxA9LpUXGX6w8B3tGr6wOXxu55ui64O3B2fyPURzEaAZziyZWl3nq7avm8N7MqVadz6ZwloFaYR6YLgvn1cxCWYx8IralZapv+jk1+7AHHeU8NR3TXN9B76Ja8xfmVTwyX7rF0tQkYUYzAfpwvuwxQD9huwzCW9OhiFuRN3XAmNg3928r2mz5unWu64c67EMNnzirHMbN1EdQRyxFmUejHuKi+4ioFHbatWTUS9kWbrQ4AZGKIkDv4aG+88XpRXfls8VFg7V53bvALpc3rPQ64U5BpNZ1exG/3g3w+BtQSwMEFAACAAgA4JazSDXb2a1oAQAA8wIAACkAAAB1bml2ZXJzYWwvc2tpbl9jdXN0b21pemF0aW9uX3NldHRpbmdzLnhtbI1S22obMRB9z1eI/IAljW4LW4OuxZCHQhPyvPWqYYmjLSuFhKKPrzatcdy6tJqnmXPmDDM6fX6ckn3OZX6avg9lmtPnWMqUHvL2CqF+Px/m5dMScyx5c6rcT2mcX3bp67zWWjWXIY3DMtoVzVuMwttDSmrlVMuYYRRJ5qlXyHluG9aB68A2zFFi+81vEj91l7iPqVxW7Tdn6J8Nu5TjUnZpjK9bOGe/h843+LgM49R4eSvYGvU4tTq2BmKES+4r1QAgkOWOOFyl7KQmyGPGMVSjKFBAhHPSiUok5dCy0ImmwnwnEJOMUVepp60baW0ctVVCR4hu07zqbA3BSIwRIQSYq1xAMBg1NjQNDWo9IDgwIKo2mihAwQYTWPXOC8uRol5gXJkxgPHpuKft3p/rVP3vdY7n/IfgxS+4iK7e2lwwV79/XpZGvo1P3w5DiejLkONu/HAd7m5urn958s2/R8Zq1LbxX339A1BLAwQUAAIACADglrNIaP1rcvQKAADdHwAAFwAAAHVuaXZlcnNhbC91bml2ZXJzYWwucG5n7ZlrUFPXFoAPaiXUIiBcFREoYmWszxiUh5C0FI0WlVZ7gwImIC9FIPIIL8PjCo6IPOzQFmLAjK0ttYEgIgnPBAQTGSBpayMkIQmSGmpCCCFwQsjDe4J17tyZ+/f+y4+cM+tkf3utvfZae6055+YXp9D27295HwAA++PHQk8DwBovAFiNh62Fnshu9KVAN5vM0+gQgMbd+hoS1iR9evJTAGitXmeMfQ+S7a4cO5cJAOsHLD8bDv7neADwzDge+ulXuViVGF4Wryvo0+yaKh208UtTea9xmTl63e3g0Q7EpfiZJ0f2X4uZ+Rjml7HzNCx6c4XQ98Caa7eKVx2q8/2O+pXNy47Pf/RN/4fj/c8ZJOnx8EK/ZeksV8WNyJHxPJEzkp48hFaimhh9c1g9iuwQVkp7dBK+DlewqFDuYxmfUVC5kHXAlctRZ+qY+xtiUcgqxxYWKMxIgJ4WNx7sjXWr3jaIYprA+XLLwJyD4pdfli616KQ4rA0kTzJPFOXun77YtHEVJE3UvnZwYBrnXmZA3gH6CkjmuZh2YGXYTUfo9klIqUXasG0NdL3taBlUXAqzzLM9FAZdP/QKsfxv52SZ7FiZFbEiVsSKWBErYkWsiBWxIlbEilgRK2JFrIgVsSJWxIr8P5Ggf5YuGfsZ67Gopd/6UUEl8vRRGZkTUJ3T7m554SkurOq4QwneJ9dUswL8EzwCxhoI9MUIhqmnjlPEzVsYcppaZ4t3b/KYaUv2UAfN8kGImlvA+udipPXMWyQ0l95Mz8PTtD2jX+PjzKfwbabGwIAQoi5mEaAQtB0RotW+IMGINNdkPHYG+hrxkpneQaBV313Cz1aPEjBK7DV9d6/abyG8ypF3+SWJ0yv0mDRyC9bwJ+g/NABApPbor2621LGk2vh21VUqYe+Q0V06TS70QZfxS/KxTXRbf9YU7GP0YRvgsbzsD77yUVibEOzlB9YmmmkRIrNvKGxyptz7562qNcCvJN77Z3t3dIdSVdKo5sxL8nawoAAJua5erNDnrqca1gKThaP39LXGAEcOxhCDb+d+dOf5AYyo6GOnqS1F2XM+tkXE+L3kBCqhODwy2JMXS5BCLmwJM3/I/paPHIfmfCAfu00D+3eGll23+8DZjTk/dSsCVWBQUXEsw2ycZHkonGaefzmAHnPynkykTssCmmbdgGKDtr2Er3wYRhc6WJYoCLOlmq5EUSJL/T0Y57M3UVUBoKCEt/XExY404ly/bTUNAe0ShvEe8eIisWeIxdKw5+ddqcMcBdMG6PCcNlcm8X7hMy32DM0uk1+HlnlnZg1ImcsKtI6orVNyA6miVcjH+UjkUDhK10l9U6gTo3kt/Hmf80iMzh7oM3UMt8jq/eqqTMpdLcQeI8UDSUwRsHpBIZ+HK9QrKDiihi1yVXvIE0SpIzoDgT3xYje5hTOc9ki4CVpB2oHqBHp6kQDcnHRYzmtz105/ew5pwDOlag6ccbiWp1SYAjl3E3Eps/N6x22D3PpIeOO5+kCmphIfbZq7gepZ1lQXjWTKr0oNEn4tc+EjmmYTzjg1r88o52vTE8xeRpYDcukv0uJQ0SYQF7Fis3g0yaYJWyR+UcM+5EQZ+1f4FjVLy61kIPAXRudV7X+e6GMQ2G96dJIfhhl25p0YQxy0vSfprQ42zmvB2lT8SDN7N+UTRBw9TySx24Cgm9LFdQayMqi50USEOV1IQl7JQK6eyjUqIlhdywJeIfiMWBRUqLmFiy4wiKTYUxl5YPMOSVDaIjHgqULf0Zm2FYd/Q0hYiZDRW1AEYxvrWk9WcAZvmBKiSsfDK3w2G9UGNaqLeMsWATIyZ1CoOzxV9YE6QtKJsnGcjo4xxK9YCBcxzoP3Ya17cIIXJNVdx9YjdbLxRyqpEhQ/r6NU8pGdVbBWLdpWXbTwGbNSagYZlLrH3ASDpltqmlVQcSaFD42jjT34Wp5OnR7eieFxRglxUczlrkddeACYlSML3dgVMru57KwnRFa5owyFXG5ipl5AyrpuLmRn9SH9U/rjCHfYqU3gkCS5gTzDoY+GO3ux6Z4Mpad6IJ0Gg6PcqAUZ7pCPtg1qzp6M5GhyX/9Y+92YTMC4k6Xt4GtfuUCRLu+CVlBw/pzYDwBy2vLFhF9cEefuDs2NTz3pyUQN62r+JIVWy5QpjLYthpu67IVBMG+DaLtpyaVSFKmqgRLajwQXBVan0vFV0bmnoczgeMWu24cA0ZiZhl0hFW/d4B1ijI082ZU3oXgbKpni8e9amLSVJOs+1zsbyK9hg/fKRdvz1sEQiRlIim0rqj2mm7jj+VXDD1vpuXAc4wxcnnU9Vf/gb/cnjsgk9Kt07XGnC6yGOPrloijD8/2J+kLB0VL/d9kpiGqoglNs0oMuBZujYY1xQVJMTZoHI59Zf2GROBHtR39Fbdm1crqkFWY9zFcRyl0N3l70m2AieTse7ZviPC+z01WQd/xucEiZOPXU32y/ofHs32tuTeWAARu1064ipsDcg8MnrGJX7JmcQTnEtamkhipHbVur0GfMyStbHpFKQ9bN17KMrzjOL/Tm3BHbM4VaspSYcmFYG/dfuy9byje8M8i8HLMoVLogaGTAE13W2nA03SiCpyG+lnh+qbl/xiXtcns4iFFOxLPp7gZv18T6DV5y2G3XTHEBUXDqiKB+V8gIj51MiUaXjuufl7TMcBs7VUvcHGbmYomnMSag/5UAlJPxe33ERgmud+7JuwzeJRGN7xOZe97Fg265X7E4ljrakbaqp9xR9MAFQb+pr+C/3sxh9LrbwGVLF8vPNIMcS/yNjKPkqojLXP8qR0PqxIn4OhPCcCGlsSlFFGyT1K1Kr4Li0ZlqSnd2mnqWtF6y/NfW70UVnbNNbV17Jj+D4rBmBHU7yg67p+j3V3ErySmedpAEnu1d211JMmI3rU48HTwWYLbfiHhwd5jhD5eihgp7Sd/ga/HOC43tQs+3p5syt2jkkmumPttlYLeU/nI8OgkcIhYRl59mHzac+YJuujr2YRuJcl1POquqJpc5opFX91PsNTq0+plHtcP6mvud3OicF+fEG+fu8bWawMxjQqN3Z+ShOIL+rMUdOtnTEv7lh2GMlcN0rxgqBwXpblA5WPJtoiclfP+EiBz0w+W9UozduPmrZqk2R5KXJWRHo4uLyc13q6cfruQ1j7Ee0zKwV5CMmml+0RkvDT6ruiHa4EWDU5zg92KrssfJw4mCZPfJGigkMt+qVVZCalvD2oW2FrV846GKxmD7OO8QIImRj7w7sFJdcDj/juHpz4Lwb+vjj/kvY9odTkEdR1KE0eegrnVFt5S4o09xUPBRZOobaMvCFqDqBlI+LwW4aVy3qGAf9fPzvJOrgUnfp5d7kvqTRTqMMvqOgdhckFGai3Xo1uzdScznFjyTTIATKyXNnzLmgGnh7X1KXPskuVsnD6QS9j01urfQDZcatnrdHRO+On96KWtUHze9FJ6cpkVyLZNn1Zr1jgwSGjvv5DWd26b+E6YJMt/Oq3UBgMkguf29sA+cGA1obHIZKTWQQy6A+ol0Wo4vr7/7PtTgTC8GjTrhZX/k/em5DFKmHqy0Wn0P/ld7tTQ/cGPY8oUc0CUsD5SoWcuK/3w8nvRT9zKiLdQV3E+ooI7AijHc1dQ8y/Di7juz+2VfltZp5G743S2WMXOPf/JLkclgcNm0uidzcbEWh6VZFF+Jer7pJ4SxMPq8CeX1LOwB9tvfvrEoPH7kVCgtJObavwFQSwMEFAACAAgA4JazSGigejpNAAAAawAAABsAAAB1bml2ZXJzYWwvdW5pdmVyc2FsLnBuZy54bWyzsa/IzVEoSy0qzszPs1Uy1DNQsrfj5bIpKEoty0wtV6gAihnpGUCAkkKlrZIJErc8M6UkA6jCwNgYIZiRmpmeUWKrZG5uChfUB5oJAFBLAQIAABQAAgAIAOCWs0hS8+efTQQAANgQAAAdAAAAAAAAAAEAAAAAAAAAAAB1bml2ZXJzYWwvY29tbW9uX21lc3NhZ2VzLmxuZ1BLAQIAABQAAgAIAOCWs0hKraz4XQMAAIgNAAAnAAAAAAAAAAEAAAAAAIgEAAB1bml2ZXJzYWwvZmxhc2hfcHVibGlzaGluZ19zZXR0aW5ncy54bWxQSwECAAAUAAIACADglrNIOvrzOrYCAABUCgAAIQAAAAAAAAABAAAAAAAqCAAAdW5pdmVyc2FsL2ZsYXNoX3NraW5fc2V0dGluZ3MueG1sUEsBAgAAFAACAAgA4JazSDAoSfcwAwAAmQwAACYAAAAAAAAAAQAAAAAAHwsAAHVuaXZlcnNhbC9odG1sX3B1Ymxpc2hpbmdfc2V0dGluZ3MueG1sUEsBAgAAFAACAAgA4JazSG1b1cqTAQAADwYAAB8AAAAAAAAAAQAAAAAAkw4AAHVuaXZlcnNhbC9odG1sX3NraW5fc2V0dGluZ3MuanNQSwECAAAUAAIACADglrNIPTwv0cEAAADlAQAAGgAAAAAAAAABAAAAAABjEAAAdW5pdmVyc2FsL2kxOG5fcHJlc2V0cy54bWxQSwECAAAUAAIACADglrNIlBOzImkAAABuAAAAHAAAAAAAAAABAAAAAABcEQAAdW5pdmVyc2FsL2xvY2FsX3NldHRpbmdzLnhtbFBLAQIAABQAAgAIAESUV0cjtE77+wIAALAIAAAUAAAAAAAAAAEAAAAAAP8RAAB1bml2ZXJzYWwvcGxheWVyLnhtbFBLAQIAABQAAgAIAOCWs0g129mtaAEAAPMCAAApAAAAAAAAAAEAAAAAACwVAAB1bml2ZXJzYWwvc2tpbl9jdXN0b21pemF0aW9uX3NldHRpbmdzLnhtbFBLAQIAABQAAgAIAOCWs0ho/Wty9AoAAN0fAAAXAAAAAAAAAAAAAAAAANsWAAB1bml2ZXJzYWwvdW5pdmVyc2FsLnBuZ1BLAQIAABQAAgAIAOCWs0hooHo6TQAAAGsAAAAbAAAAAAAAAAEAAAAAAAQiAAB1bml2ZXJzYWwvdW5pdmVyc2FsLnBuZy54bWxQSwUGAAAAAAsACwBJAwAAiiIAAAAA"/>
  <p:tag name="ISPRING_ULTRA_SCORM_COURSE_ID" val="96AF6A27-8075-41D4-8E40-B352AAF4312C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RESENTATION_TITLE" val="PPT_057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ctr">
          <a:defRPr sz="2000" smtClean="0">
            <a:latin typeface="微软雅黑" panose="020B0503020204020204" pitchFamily="34" charset="-122"/>
            <a:ea typeface="微软雅黑" panose="020B0503020204020204" pitchFamily="34" charset="-122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bg1">
              <a:lumMod val="50000"/>
            </a:schemeClr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>
            <a:solidFill>
              <a:srgbClr val="360406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1607</Words>
  <Application>WPS 演示</Application>
  <PresentationFormat>宽屏</PresentationFormat>
  <Paragraphs>128</Paragraphs>
  <Slides>20</Slides>
  <Notes>5</Notes>
  <HiddenSlides>0</HiddenSlides>
  <MMClips>1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Arial</vt:lpstr>
      <vt:lpstr>思源宋体 Heavy</vt:lpstr>
      <vt:lpstr>思源黑体 CN Normal</vt:lpstr>
      <vt:lpstr>思源黑体 CN Heavy</vt:lpstr>
      <vt:lpstr>黑体</vt:lpstr>
      <vt:lpstr>Times New Roman</vt:lpstr>
      <vt:lpstr>Calibri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PPT_057</dc:title>
  <dc:creator>Administrator</dc:creator>
  <cp:lastModifiedBy>Administrator</cp:lastModifiedBy>
  <cp:revision>378</cp:revision>
  <dcterms:created xsi:type="dcterms:W3CDTF">2015-10-27T06:10:00Z</dcterms:created>
  <dcterms:modified xsi:type="dcterms:W3CDTF">2021-04-20T00:47:26Z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2052-11.1.0.10356</vt:lpwstr>
  </property>
  <property fmtid="{D5CDD505-2E9C-101B-9397-08002B2CF9AE}" pid="3" name="ICV">
    <vt:lpwstr>C9C4FD1B64DD49008BB7B53032B1EC81</vt:lpwstr>
  </property>
</Properties>
</file>