
<file path=[Content_Types].xml><?xml version="1.0" encoding="utf-8"?>
<Types xmlns="http://schemas.openxmlformats.org/package/2006/content-types">
  <Default Extension="wav" ContentType="audio/x-wav"/>
  <Default Extension="png" ContentType="image/png"/>
  <Default Extension="jpeg" ContentType="image/jpeg"/>
  <Default Extension="gif" ContentType="image/gif"/>
  <Default Extension="mp3" ContentType="audio/mp3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121793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940675A-B579-460E-94D1-54222C63F5D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0" Type="http://schemas.openxmlformats.org/officeDocument/2006/relationships/tableStyles" Target="tableStyles.xml"/><Relationship Id="rId2" Type="http://schemas.openxmlformats.org/officeDocument/2006/relationships/theme" Target="theme/theme1.xml"/><Relationship Id="rId19" Type="http://schemas.openxmlformats.org/officeDocument/2006/relationships/viewProps" Target="viewProps.xml"/><Relationship Id="rId18" Type="http://schemas.openxmlformats.org/officeDocument/2006/relationships/presProps" Target="presProps.xml"/><Relationship Id="rId17" Type="http://schemas.openxmlformats.org/officeDocument/2006/relationships/notesMaster" Target="notesMasters/notesMaster1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110" name="Shape 110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标题文本"/>
          <p:cNvSpPr txBox="1"/>
          <p:nvPr>
            <p:ph type="title" hasCustomPrompt="1"/>
          </p:nvPr>
        </p:nvSpPr>
        <p:spPr>
          <a:xfrm>
            <a:off x="914281" y="2130425"/>
            <a:ext cx="10361852" cy="1470026"/>
          </a:xfrm>
          <a:prstGeom prst="rect">
            <a:avLst/>
          </a:prstGeom>
        </p:spPr>
        <p:txBody>
          <a:bodyPr/>
          <a:lstStyle/>
          <a:p>
            <a:r>
              <a:t>标题文本</a:t>
            </a:r>
          </a:p>
        </p:txBody>
      </p:sp>
      <p:sp>
        <p:nvSpPr>
          <p:cNvPr id="12" name="正文级别 1…"/>
          <p:cNvSpPr txBox="1"/>
          <p:nvPr>
            <p:ph type="body" sz="quarter" idx="1" hasCustomPrompt="1"/>
          </p:nvPr>
        </p:nvSpPr>
        <p:spPr>
          <a:xfrm>
            <a:off x="1828562" y="3886200"/>
            <a:ext cx="8533290" cy="17526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1pPr>
            <a:lvl2pPr marL="0" indent="457200" algn="ctr">
              <a:buSzTx/>
              <a:buFontTx/>
              <a:buNone/>
              <a:defRPr>
                <a:solidFill>
                  <a:srgbClr val="888888"/>
                </a:solidFill>
              </a:defRPr>
            </a:lvl2pPr>
            <a:lvl3pPr marL="0" indent="914400" algn="ctr">
              <a:buSzTx/>
              <a:buFontTx/>
              <a:buNone/>
              <a:defRPr>
                <a:solidFill>
                  <a:srgbClr val="888888"/>
                </a:solidFill>
              </a:defRPr>
            </a:lvl3pPr>
            <a:lvl4pPr marL="0" indent="1371600" algn="ctr">
              <a:buSzTx/>
              <a:buFontTx/>
              <a:buNone/>
              <a:defRPr>
                <a:solidFill>
                  <a:srgbClr val="888888"/>
                </a:solidFill>
              </a:defRPr>
            </a:lvl4pPr>
            <a:lvl5pPr marL="0" indent="1828800" algn="ctr">
              <a:buSzTx/>
              <a:buFontTx/>
              <a:buNone/>
              <a:defRPr>
                <a:solidFill>
                  <a:srgbClr val="888888"/>
                </a:solidFill>
              </a:defRPr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13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标题文本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标题文本</a:t>
            </a:r>
          </a:p>
        </p:txBody>
      </p:sp>
      <p:sp>
        <p:nvSpPr>
          <p:cNvPr id="93" name="正文级别 1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94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标题文本"/>
          <p:cNvSpPr txBox="1"/>
          <p:nvPr>
            <p:ph type="title" hasCustomPrompt="1"/>
          </p:nvPr>
        </p:nvSpPr>
        <p:spPr>
          <a:xfrm>
            <a:off x="8838048" y="274639"/>
            <a:ext cx="2742844" cy="5851526"/>
          </a:xfrm>
          <a:prstGeom prst="rect">
            <a:avLst/>
          </a:prstGeom>
        </p:spPr>
        <p:txBody>
          <a:bodyPr/>
          <a:lstStyle/>
          <a:p>
            <a:r>
              <a:t>标题文本</a:t>
            </a:r>
          </a:p>
        </p:txBody>
      </p:sp>
      <p:sp>
        <p:nvSpPr>
          <p:cNvPr id="102" name="正文级别 1…"/>
          <p:cNvSpPr txBox="1"/>
          <p:nvPr>
            <p:ph type="body" idx="1" hasCustomPrompt="1"/>
          </p:nvPr>
        </p:nvSpPr>
        <p:spPr>
          <a:xfrm>
            <a:off x="609520" y="274639"/>
            <a:ext cx="8025357" cy="5851526"/>
          </a:xfrm>
          <a:prstGeom prst="rect">
            <a:avLst/>
          </a:prstGeom>
        </p:spPr>
        <p:txBody>
          <a:bodyPr/>
          <a:lstStyle/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103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标题文本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标题文本</a:t>
            </a:r>
          </a:p>
        </p:txBody>
      </p:sp>
      <p:sp>
        <p:nvSpPr>
          <p:cNvPr id="21" name="正文级别 1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22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标题文本"/>
          <p:cNvSpPr txBox="1"/>
          <p:nvPr>
            <p:ph type="title" hasCustomPrompt="1"/>
          </p:nvPr>
        </p:nvSpPr>
        <p:spPr>
          <a:xfrm>
            <a:off x="962958" y="4406901"/>
            <a:ext cx="10361853" cy="136207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t>标题文本</a:t>
            </a:r>
          </a:p>
        </p:txBody>
      </p:sp>
      <p:sp>
        <p:nvSpPr>
          <p:cNvPr id="30" name="正文级别 1…"/>
          <p:cNvSpPr txBox="1"/>
          <p:nvPr>
            <p:ph type="body" sz="quarter" idx="1" hasCustomPrompt="1"/>
          </p:nvPr>
        </p:nvSpPr>
        <p:spPr>
          <a:xfrm>
            <a:off x="962958" y="2906713"/>
            <a:ext cx="10361853" cy="1500188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1pPr>
            <a:lvl2pPr marL="0" indent="4572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2pPr>
            <a:lvl3pPr marL="0" indent="9144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3pPr>
            <a:lvl4pPr marL="0" indent="13716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4pPr>
            <a:lvl5pPr marL="0" indent="18288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31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标题文本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标题文本</a:t>
            </a:r>
          </a:p>
        </p:txBody>
      </p:sp>
      <p:sp>
        <p:nvSpPr>
          <p:cNvPr id="39" name="正文级别 1…"/>
          <p:cNvSpPr txBox="1"/>
          <p:nvPr>
            <p:ph type="body" sz="half" idx="1" hasCustomPrompt="1"/>
          </p:nvPr>
        </p:nvSpPr>
        <p:spPr>
          <a:xfrm>
            <a:off x="609520" y="1600200"/>
            <a:ext cx="5384100" cy="4525964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/>
            </a:lvl1pPr>
            <a:lvl2pPr marL="790575" indent="-333375">
              <a:spcBef>
                <a:spcPts val="600"/>
              </a:spcBef>
              <a:defRPr sz="2800"/>
            </a:lvl2pPr>
            <a:lvl3pPr marL="1234440" indent="-320040">
              <a:spcBef>
                <a:spcPts val="600"/>
              </a:spcBef>
              <a:defRPr sz="2800"/>
            </a:lvl3pPr>
            <a:lvl4pPr marL="1727200" indent="-355600">
              <a:spcBef>
                <a:spcPts val="600"/>
              </a:spcBef>
              <a:defRPr sz="2800"/>
            </a:lvl4pPr>
            <a:lvl5pPr marL="2184400" indent="-355600">
              <a:spcBef>
                <a:spcPts val="600"/>
              </a:spcBef>
              <a:defRPr sz="2800"/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40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标题文本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标题文本</a:t>
            </a:r>
          </a:p>
        </p:txBody>
      </p:sp>
      <p:sp>
        <p:nvSpPr>
          <p:cNvPr id="48" name="正文级别 1…"/>
          <p:cNvSpPr txBox="1"/>
          <p:nvPr>
            <p:ph type="body" sz="quarter" idx="1" hasCustomPrompt="1"/>
          </p:nvPr>
        </p:nvSpPr>
        <p:spPr>
          <a:xfrm>
            <a:off x="609520" y="1535112"/>
            <a:ext cx="5386218" cy="639763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SzTx/>
              <a:buFontTx/>
              <a:buNone/>
              <a:defRPr sz="2400" b="1"/>
            </a:lvl1pPr>
            <a:lvl2pPr marL="0" indent="457200">
              <a:spcBef>
                <a:spcPts val="500"/>
              </a:spcBef>
              <a:buSzTx/>
              <a:buFontTx/>
              <a:buNone/>
              <a:defRPr sz="2400" b="1"/>
            </a:lvl2pPr>
            <a:lvl3pPr marL="0" indent="914400">
              <a:spcBef>
                <a:spcPts val="500"/>
              </a:spcBef>
              <a:buSzTx/>
              <a:buFontTx/>
              <a:buNone/>
              <a:defRPr sz="2400" b="1"/>
            </a:lvl3pPr>
            <a:lvl4pPr marL="0" indent="1371600">
              <a:spcBef>
                <a:spcPts val="500"/>
              </a:spcBef>
              <a:buSzTx/>
              <a:buFontTx/>
              <a:buNone/>
              <a:defRPr sz="2400" b="1"/>
            </a:lvl4pPr>
            <a:lvl5pPr marL="0" indent="1828800">
              <a:spcBef>
                <a:spcPts val="500"/>
              </a:spcBef>
              <a:buSzTx/>
              <a:buFontTx/>
              <a:buNone/>
              <a:defRPr sz="2400" b="1"/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49" name="矩形"/>
          <p:cNvSpPr/>
          <p:nvPr>
            <p:ph type="body" sz="quarter" idx="21"/>
          </p:nvPr>
        </p:nvSpPr>
        <p:spPr>
          <a:xfrm>
            <a:off x="6192561" y="1535112"/>
            <a:ext cx="5388333" cy="639763"/>
          </a:xfrm>
          <a:prstGeom prst="rect">
            <a:avLst/>
          </a:prstGeom>
        </p:spPr>
        <p:txBody>
          <a:bodyPr anchor="b"/>
          <a:lstStyle/>
          <a:p>
            <a:pPr marL="0" indent="0">
              <a:spcBef>
                <a:spcPts val="500"/>
              </a:spcBef>
              <a:buSzTx/>
              <a:buFontTx/>
              <a:buNone/>
              <a:defRPr sz="2400" b="1"/>
            </a:pPr>
          </a:p>
        </p:txBody>
      </p:sp>
      <p:sp>
        <p:nvSpPr>
          <p:cNvPr id="50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标题文本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标题文本</a:t>
            </a:r>
          </a:p>
        </p:txBody>
      </p:sp>
      <p:sp>
        <p:nvSpPr>
          <p:cNvPr id="58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标题文本"/>
          <p:cNvSpPr txBox="1"/>
          <p:nvPr>
            <p:ph type="title" hasCustomPrompt="1"/>
          </p:nvPr>
        </p:nvSpPr>
        <p:spPr>
          <a:xfrm>
            <a:off x="609520" y="273050"/>
            <a:ext cx="401056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t>标题文本</a:t>
            </a:r>
          </a:p>
        </p:txBody>
      </p:sp>
      <p:sp>
        <p:nvSpPr>
          <p:cNvPr id="73" name="正文级别 1…"/>
          <p:cNvSpPr txBox="1"/>
          <p:nvPr>
            <p:ph type="body" idx="1" hasCustomPrompt="1"/>
          </p:nvPr>
        </p:nvSpPr>
        <p:spPr>
          <a:xfrm>
            <a:off x="4766112" y="273050"/>
            <a:ext cx="6814781" cy="5853114"/>
          </a:xfrm>
          <a:prstGeom prst="rect">
            <a:avLst/>
          </a:prstGeom>
        </p:spPr>
        <p:txBody>
          <a:bodyPr/>
          <a:lstStyle/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74" name="矩形"/>
          <p:cNvSpPr/>
          <p:nvPr>
            <p:ph type="body" sz="half" idx="21"/>
          </p:nvPr>
        </p:nvSpPr>
        <p:spPr>
          <a:xfrm>
            <a:off x="609520" y="1435101"/>
            <a:ext cx="4010564" cy="4691063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300"/>
              </a:spcBef>
              <a:buSzTx/>
              <a:buFontTx/>
              <a:buNone/>
              <a:defRPr sz="1400"/>
            </a:pPr>
          </a:p>
        </p:txBody>
      </p:sp>
      <p:sp>
        <p:nvSpPr>
          <p:cNvPr id="75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标题文本"/>
          <p:cNvSpPr txBox="1"/>
          <p:nvPr>
            <p:ph type="title" hasCustomPrompt="1"/>
          </p:nvPr>
        </p:nvSpPr>
        <p:spPr>
          <a:xfrm>
            <a:off x="2389406" y="4800600"/>
            <a:ext cx="7314249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t>标题文本</a:t>
            </a:r>
          </a:p>
        </p:txBody>
      </p:sp>
      <p:sp>
        <p:nvSpPr>
          <p:cNvPr id="83" name="图像"/>
          <p:cNvSpPr/>
          <p:nvPr>
            <p:ph type="pic" sz="half" idx="21"/>
          </p:nvPr>
        </p:nvSpPr>
        <p:spPr>
          <a:xfrm>
            <a:off x="2389406" y="612775"/>
            <a:ext cx="7314249" cy="4114800"/>
          </a:xfrm>
          <a:prstGeom prst="rect">
            <a:avLst/>
          </a:prstGeom>
        </p:spPr>
        <p:txBody>
          <a:bodyPr lIns="91439" rIns="91439">
            <a:noAutofit/>
          </a:bodyPr>
          <a:lstStyle/>
          <a:p/>
        </p:txBody>
      </p:sp>
      <p:sp>
        <p:nvSpPr>
          <p:cNvPr id="84" name="正文级别 1…"/>
          <p:cNvSpPr txBox="1"/>
          <p:nvPr>
            <p:ph type="body" sz="quarter" idx="1" hasCustomPrompt="1"/>
          </p:nvPr>
        </p:nvSpPr>
        <p:spPr>
          <a:xfrm>
            <a:off x="2389406" y="5367337"/>
            <a:ext cx="7314249" cy="80486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400"/>
            </a:lvl1pPr>
            <a:lvl2pPr marL="0" indent="457200">
              <a:spcBef>
                <a:spcPts val="300"/>
              </a:spcBef>
              <a:buSzTx/>
              <a:buFontTx/>
              <a:buNone/>
              <a:defRPr sz="1400"/>
            </a:lvl2pPr>
            <a:lvl3pPr marL="0" indent="914400">
              <a:spcBef>
                <a:spcPts val="300"/>
              </a:spcBef>
              <a:buSzTx/>
              <a:buFontTx/>
              <a:buNone/>
              <a:defRPr sz="1400"/>
            </a:lvl3pPr>
            <a:lvl4pPr marL="0" indent="1371600">
              <a:spcBef>
                <a:spcPts val="300"/>
              </a:spcBef>
              <a:buSzTx/>
              <a:buFontTx/>
              <a:buNone/>
              <a:defRPr sz="1400"/>
            </a:lvl4pPr>
            <a:lvl5pPr marL="0" indent="1828800">
              <a:spcBef>
                <a:spcPts val="300"/>
              </a:spcBef>
              <a:buSzTx/>
              <a:buFontTx/>
              <a:buNone/>
              <a:defRPr sz="1400"/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85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pn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文本"/>
          <p:cNvSpPr txBox="1"/>
          <p:nvPr>
            <p:ph type="title"/>
          </p:nvPr>
        </p:nvSpPr>
        <p:spPr>
          <a:xfrm>
            <a:off x="609520" y="274638"/>
            <a:ext cx="10971374" cy="1143001"/>
          </a:xfrm>
          <a:prstGeom prst="rect">
            <a:avLst/>
          </a:prstGeom>
          <a:ln w="12700">
            <a:miter lim="400000"/>
          </a:ln>
        </p:spPr>
        <p:txBody>
          <a:bodyPr lIns="45719" rIns="45719" anchor="ctr">
            <a:normAutofit/>
          </a:bodyPr>
          <a:lstStyle/>
          <a:p>
            <a:r>
              <a:t>标题文本</a:t>
            </a:r>
          </a:p>
        </p:txBody>
      </p:sp>
      <p:sp>
        <p:nvSpPr>
          <p:cNvPr id="3" name="正文级别 1…"/>
          <p:cNvSpPr txBox="1"/>
          <p:nvPr>
            <p:ph type="body" idx="1"/>
          </p:nvPr>
        </p:nvSpPr>
        <p:spPr>
          <a:xfrm>
            <a:off x="609520" y="1600200"/>
            <a:ext cx="10971374" cy="4525964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/>
          </a:bodyPr>
          <a:lstStyle/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4" name="幻灯片编号"/>
          <p:cNvSpPr txBox="1"/>
          <p:nvPr>
            <p:ph type="sldNum" sz="quarter" idx="2"/>
          </p:nvPr>
        </p:nvSpPr>
        <p:spPr>
          <a:xfrm>
            <a:off x="11316911" y="6404294"/>
            <a:ext cx="263983" cy="2692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rPr/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 panose="020B0604020202090204"/>
        <a:buChar char="•"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783590" marR="0" indent="-32639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 panose="020B0604020202090204"/>
        <a:buChar char="–"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 panose="020B0604020202090204"/>
        <a:buChar char="•"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 panose="020B0604020202090204"/>
        <a:buChar char="–"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 panose="020B0604020202090204"/>
        <a:buChar char="»"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 panose="020B0604020202090204"/>
        <a:buChar char="•"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 panose="020B0604020202090204"/>
        <a:buChar char="•"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35661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 panose="020B0604020202090204"/>
        <a:buChar char="•"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4023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 panose="020B0604020202090204"/>
        <a:buChar char="•"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5.png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microsoft.com/office/2007/relationships/media" Target="../media/media3.mp3"/><Relationship Id="rId4" Type="http://schemas.openxmlformats.org/officeDocument/2006/relationships/audio" Target="../media/media3.mp3"/><Relationship Id="rId3" Type="http://schemas.openxmlformats.org/officeDocument/2006/relationships/image" Target="../media/image23.png"/><Relationship Id="rId2" Type="http://schemas.openxmlformats.org/officeDocument/2006/relationships/image" Target="../media/image7.png"/><Relationship Id="rId1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13.png"/><Relationship Id="rId3" Type="http://schemas.openxmlformats.org/officeDocument/2006/relationships/image" Target="../media/image14.png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13.png"/><Relationship Id="rId3" Type="http://schemas.openxmlformats.org/officeDocument/2006/relationships/image" Target="../media/image24.png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microsoft.com/office/2007/relationships/media" Target="../media/media4.mp3"/><Relationship Id="rId4" Type="http://schemas.openxmlformats.org/officeDocument/2006/relationships/audio" Target="../media/media4.mp3"/><Relationship Id="rId3" Type="http://schemas.openxmlformats.org/officeDocument/2006/relationships/image" Target="../media/image25.png"/><Relationship Id="rId2" Type="http://schemas.openxmlformats.org/officeDocument/2006/relationships/image" Target="../media/image7.png"/><Relationship Id="rId1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13.png"/><Relationship Id="rId3" Type="http://schemas.openxmlformats.org/officeDocument/2006/relationships/image" Target="../media/image24.png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4.png"/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jpeg"/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7" Type="http://schemas.openxmlformats.org/officeDocument/2006/relationships/image" Target="../media/image13.png"/><Relationship Id="rId6" Type="http://schemas.openxmlformats.org/officeDocument/2006/relationships/image" Target="../media/image11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3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7" Type="http://schemas.openxmlformats.org/officeDocument/2006/relationships/image" Target="../media/image6.png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image" Target="../media/image18.png"/><Relationship Id="rId3" Type="http://schemas.microsoft.com/office/2007/relationships/media" Target="../media/media1.mp3"/><Relationship Id="rId2" Type="http://schemas.openxmlformats.org/officeDocument/2006/relationships/audio" Target="../media/media1.mp3"/><Relationship Id="rId1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microsoft.com/office/2007/relationships/media" Target="../media/media2.mp3"/><Relationship Id="rId4" Type="http://schemas.openxmlformats.org/officeDocument/2006/relationships/audio" Target="../media/media2.mp3"/><Relationship Id="rId3" Type="http://schemas.openxmlformats.org/officeDocument/2006/relationships/image" Target="../media/image19.png"/><Relationship Id="rId2" Type="http://schemas.openxmlformats.org/officeDocument/2006/relationships/image" Target="../media/image7.png"/><Relationship Id="rId1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microsoft.com/office/2007/relationships/media" Target="../media/audio1.wav"/><Relationship Id="rId4" Type="http://schemas.openxmlformats.org/officeDocument/2006/relationships/audio" Target="../media/audio1.wav"/><Relationship Id="rId3" Type="http://schemas.openxmlformats.org/officeDocument/2006/relationships/image" Target="../media/image20.png"/><Relationship Id="rId2" Type="http://schemas.openxmlformats.org/officeDocument/2006/relationships/image" Target="../media/image7.png"/><Relationship Id="rId1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21.png"/><Relationship Id="rId2" Type="http://schemas.openxmlformats.org/officeDocument/2006/relationships/image" Target="../media/image7.png"/><Relationship Id="rId1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1" Type="http://schemas.openxmlformats.org/officeDocument/2006/relationships/image" Target="../media/image22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C:\Users\Administrator\Desktop\57c6cdb614b8f.png" descr="C:\Users\Administrator\Desktop\57c6cdb614b8f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56232">
            <a:off x="-5112740" y="-3831929"/>
            <a:ext cx="10125828" cy="6885386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13" name="C:\Users\Administrator\Desktop\57d235aca22ef.png" descr="C:\Users\Administrator\Desktop\57d235aca22ef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37877" cy="685800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14" name="C:\Users\Administrator\Desktop\3.png" descr="C:\Users\Administrator\Desktop\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288146" cy="234400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115" name="歌曲写作"/>
          <p:cNvSpPr txBox="1"/>
          <p:nvPr/>
        </p:nvSpPr>
        <p:spPr>
          <a:xfrm>
            <a:off x="5117885" y="793576"/>
            <a:ext cx="4241146" cy="151384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>
            <a:lvl1pPr>
              <a:defRPr sz="8000">
                <a:latin typeface="Songti SC Bold" panose="02010800040101010101" charset="-122"/>
                <a:ea typeface="Songti SC Bold" panose="02010800040101010101" charset="-122"/>
                <a:cs typeface="Songti SC Bold" panose="02010800040101010101" charset="-122"/>
                <a:sym typeface="Songti SC Bold" panose="02010800040101010101" charset="-122"/>
              </a:defRPr>
            </a:lvl1pPr>
          </a:lstStyle>
          <a:p>
            <a:r>
              <a:t>歌曲写作</a:t>
            </a:r>
          </a:p>
        </p:txBody>
      </p:sp>
      <p:pic>
        <p:nvPicPr>
          <p:cNvPr id="116" name="1558534235(1).jpg" descr="1558534235(1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51765" y="3504889"/>
            <a:ext cx="2232249" cy="312197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117" name="授课对象：xxx…"/>
          <p:cNvSpPr txBox="1"/>
          <p:nvPr/>
        </p:nvSpPr>
        <p:spPr>
          <a:xfrm>
            <a:off x="2572385" y="3739515"/>
            <a:ext cx="5301616" cy="186944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/>
          <a:p>
            <a:pPr>
              <a:defRPr sz="2000">
                <a:latin typeface="Songti SC Bold" panose="02010800040101010101" charset="-122"/>
                <a:ea typeface="Songti SC Bold" panose="02010800040101010101" charset="-122"/>
                <a:cs typeface="Songti SC Bold" panose="02010800040101010101" charset="-122"/>
                <a:sym typeface="Songti SC Bold" panose="02010800040101010101" charset="-122"/>
              </a:defRPr>
            </a:pPr>
            <a:r>
              <a:t>授课对象：xxx</a:t>
            </a:r>
          </a:p>
          <a:p>
            <a:pPr>
              <a:defRPr sz="2000">
                <a:latin typeface="Songti SC Bold" panose="02010800040101010101" charset="-122"/>
                <a:ea typeface="Songti SC Bold" panose="02010800040101010101" charset="-122"/>
                <a:cs typeface="Songti SC Bold" panose="02010800040101010101" charset="-122"/>
                <a:sym typeface="Songti SC Bold" panose="02010800040101010101" charset="-122"/>
              </a:defRPr>
            </a:pPr>
            <a:r>
              <a:t>授课教师：徐萌</a:t>
            </a:r>
          </a:p>
          <a:p>
            <a:pPr>
              <a:defRPr sz="2000">
                <a:latin typeface="Songti SC Bold" panose="02010800040101010101" charset="-122"/>
                <a:ea typeface="Songti SC Bold" panose="02010800040101010101" charset="-122"/>
                <a:cs typeface="Songti SC Bold" panose="02010800040101010101" charset="-122"/>
                <a:sym typeface="Songti SC Bold" panose="02010800040101010101" charset="-122"/>
              </a:defRPr>
            </a:pPr>
            <a:r>
              <a:t>授课时间：xxx</a:t>
            </a:r>
          </a:p>
          <a:p>
            <a:pPr>
              <a:defRPr sz="2000">
                <a:latin typeface="Songti SC Bold" panose="02010800040101010101" charset="-122"/>
                <a:ea typeface="Songti SC Bold" panose="02010800040101010101" charset="-122"/>
                <a:cs typeface="Songti SC Bold" panose="02010800040101010101" charset="-122"/>
                <a:sym typeface="Songti SC Bold" panose="02010800040101010101" charset="-122"/>
              </a:defRPr>
            </a:pPr>
            <a:r>
              <a:t>使用教材：《歌曲创作技法》</a:t>
            </a:r>
          </a:p>
          <a:p>
            <a:pPr>
              <a:defRPr sz="2000">
                <a:latin typeface="Songti SC Bold" panose="02010800040101010101" charset="-122"/>
                <a:ea typeface="Songti SC Bold" panose="02010800040101010101" charset="-122"/>
                <a:cs typeface="Songti SC Bold" panose="02010800040101010101" charset="-122"/>
                <a:sym typeface="Songti SC Bold" panose="02010800040101010101" charset="-122"/>
              </a:defRPr>
            </a:pPr>
            <a:r>
              <a:t>           陈欣若著 上海交通大学出版社</a:t>
            </a:r>
          </a:p>
        </p:txBody>
      </p:sp>
    </p:spTree>
  </p:cSld>
  <p:clrMapOvr>
    <a:masterClrMapping/>
  </p:clrMapOvr>
  <p:transition spd="med" advClick="0" advTm="4000"/>
  <p:timing>
    <p:tnLst>
      <p:par>
        <p:cTn id="1" dur="indefinite" restart="never" fill="hold" nodeType="tmRoot">
          <p:childTnLst>
            <p:seq concurrent="1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dur="indefinite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dur="indefinite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grpId="3" nodeType="after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dur="indefinite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" grpId="2" animBg="1" advAuto="0"/>
      <p:bldP spid="113" grpId="1" animBg="1" advAuto="0"/>
      <p:bldP spid="114" grpId="3" animBg="1" advAuto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" name="C:\Users\Administrator\Desktop\57c6cdb614b8f.png" descr="C:\Users\Administrator\Desktop\57c6cdb614b8f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6506195" y="-27384"/>
            <a:ext cx="10125828" cy="688538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196" name="作品片段赏析"/>
          <p:cNvSpPr txBox="1"/>
          <p:nvPr/>
        </p:nvSpPr>
        <p:spPr>
          <a:xfrm>
            <a:off x="42" y="158874"/>
            <a:ext cx="1626980" cy="710184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>
            <a:lvl1pPr algn="ctr">
              <a:defRPr sz="6600">
                <a:solidFill>
                  <a:srgbClr val="FFFFFF"/>
                </a:solidFill>
                <a:latin typeface="Songti SC Regular" panose="02010800040101010101" charset="-122"/>
                <a:ea typeface="Songti SC Regular" panose="02010800040101010101" charset="-122"/>
                <a:cs typeface="Songti SC Regular" panose="02010800040101010101" charset="-122"/>
                <a:sym typeface="Songti SC Regular" panose="02010800040101010101" charset="-122"/>
              </a:defRPr>
            </a:lvl1pPr>
          </a:lstStyle>
          <a:p>
            <a:r>
              <a:t>作品片段赏析</a:t>
            </a:r>
          </a:p>
        </p:txBody>
      </p:sp>
      <p:pic>
        <p:nvPicPr>
          <p:cNvPr id="197" name="C:\Users\Administrator\Desktop\56d3cef8e1345.png" descr="C:\Users\Administrator\Desktop\56d3cef8e134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07573" y="5805263"/>
            <a:ext cx="2222501" cy="835026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98" name="太湖美民歌.jpg" descr="太湖美民歌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6694" y="404664"/>
            <a:ext cx="10369153" cy="611115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99" name="media4.mp3" descr="media4.mp3"/>
          <p:cNvPicPr/>
          <p:nvPr>
            <a:audi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206774" y="620687"/>
            <a:ext cx="571501" cy="571501"/>
          </a:xfrm>
          <a:prstGeom prst="rect">
            <a:avLst/>
          </a:prstGeom>
          <a:ln w="12700">
            <a:miter lim="4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Click="0" advTm="17000">
        <p:pull/>
      </p:transition>
    </mc:Choice>
    <mc:Fallback>
      <p:transition spd="slow" advClick="0" advTm="17000">
        <p:pull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015510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audio isNarration="0">
              <p:cMediaNode numSld="1" showWhenStopped="0">
                <p:cTn id="7" fill="hold" display="0">
                  <p:stCondLst>
                    <p:cond delay="indefinite"/>
                  </p:stCondLst>
                </p:cTn>
                <p:tgtEl>
                  <p:spTgt spid="199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3" name="成组"/>
          <p:cNvGrpSpPr/>
          <p:nvPr/>
        </p:nvGrpSpPr>
        <p:grpSpPr>
          <a:xfrm>
            <a:off x="92709" y="-36195"/>
            <a:ext cx="5144772" cy="1075690"/>
            <a:chOff x="0" y="0"/>
            <a:chExt cx="5144770" cy="1075689"/>
          </a:xfrm>
        </p:grpSpPr>
        <p:pic>
          <p:nvPicPr>
            <p:cNvPr id="201" name="F:\ppt素材\图标\我收集的图标\字体\3.png" descr="F:\ppt素材\图标\我收集的图标\字体\3.png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 rot="5400000">
              <a:off x="2297904" y="-1875810"/>
              <a:ext cx="866423" cy="4827310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pic>
          <p:nvPicPr>
            <p:cNvPr id="202" name="F:\超棒ppt模板\中国风\中国风物件\maobi.png" descr="F:\超棒ppt模板\中国风\中国风物件\maobi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1" y="0"/>
              <a:ext cx="860806" cy="1075690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</p:grpSp>
      <p:pic>
        <p:nvPicPr>
          <p:cNvPr id="204" name="F:\ppt素材\图标\我收集的图标\字体\3.png" descr="F:\ppt素材\图标\我收集的图标\字体\3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5400000">
            <a:off x="6017912" y="1274045"/>
            <a:ext cx="216025" cy="438191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205" name="F:\ppt素材\图标\我收集的图标\字体\3.png" descr="F:\ppt素材\图标\我收集的图标\字体\3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873896" y="1129421"/>
            <a:ext cx="216025" cy="445982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grpSp>
        <p:nvGrpSpPr>
          <p:cNvPr id="208" name="成组"/>
          <p:cNvGrpSpPr/>
          <p:nvPr/>
        </p:nvGrpSpPr>
        <p:grpSpPr>
          <a:xfrm>
            <a:off x="4332701" y="1812407"/>
            <a:ext cx="1511301" cy="1528763"/>
            <a:chOff x="0" y="0"/>
            <a:chExt cx="1511300" cy="1528762"/>
          </a:xfrm>
        </p:grpSpPr>
        <p:pic>
          <p:nvPicPr>
            <p:cNvPr id="206" name="image14.png" descr="image14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1511300" cy="1528763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sp>
          <p:nvSpPr>
            <p:cNvPr id="207" name="调式"/>
            <p:cNvSpPr txBox="1"/>
            <p:nvPr/>
          </p:nvSpPr>
          <p:spPr>
            <a:xfrm>
              <a:off x="216023" y="571304"/>
              <a:ext cx="1259414" cy="7264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spAutoFit/>
            </a:bodyPr>
            <a:lstStyle>
              <a:lvl1pPr algn="ctr">
                <a:defRPr sz="3600">
                  <a:solidFill>
                    <a:srgbClr val="FFFFFF"/>
                  </a:solidFill>
                  <a:latin typeface="Songti SC Regular" panose="02010800040101010101" charset="-122"/>
                  <a:ea typeface="Songti SC Regular" panose="02010800040101010101" charset="-122"/>
                  <a:cs typeface="Songti SC Regular" panose="02010800040101010101" charset="-122"/>
                  <a:sym typeface="Songti SC Regular" panose="02010800040101010101" charset="-122"/>
                </a:defRPr>
              </a:lvl1pPr>
            </a:lstStyle>
            <a:p>
              <a:r>
                <a:t>调式</a:t>
              </a:r>
            </a:p>
          </p:txBody>
        </p:sp>
      </p:grpSp>
      <p:grpSp>
        <p:nvGrpSpPr>
          <p:cNvPr id="211" name="成组"/>
          <p:cNvGrpSpPr/>
          <p:nvPr/>
        </p:nvGrpSpPr>
        <p:grpSpPr>
          <a:xfrm>
            <a:off x="6168082" y="1828230"/>
            <a:ext cx="1511301" cy="1528763"/>
            <a:chOff x="0" y="0"/>
            <a:chExt cx="1511300" cy="1528762"/>
          </a:xfrm>
        </p:grpSpPr>
        <p:pic>
          <p:nvPicPr>
            <p:cNvPr id="209" name="image14.png" descr="image14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1511300" cy="1528763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sp>
          <p:nvSpPr>
            <p:cNvPr id="210" name="音调"/>
            <p:cNvSpPr txBox="1"/>
            <p:nvPr/>
          </p:nvSpPr>
          <p:spPr>
            <a:xfrm>
              <a:off x="216023" y="571304"/>
              <a:ext cx="1259414" cy="7264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spAutoFit/>
            </a:bodyPr>
            <a:lstStyle>
              <a:lvl1pPr algn="ctr">
                <a:defRPr sz="3600">
                  <a:solidFill>
                    <a:srgbClr val="FFFFFF"/>
                  </a:solidFill>
                  <a:latin typeface="Songti SC Regular" panose="02010800040101010101" charset="-122"/>
                  <a:ea typeface="Songti SC Regular" panose="02010800040101010101" charset="-122"/>
                  <a:cs typeface="Songti SC Regular" panose="02010800040101010101" charset="-122"/>
                  <a:sym typeface="Songti SC Regular" panose="02010800040101010101" charset="-122"/>
                </a:defRPr>
              </a:lvl1pPr>
            </a:lstStyle>
            <a:p>
              <a:r>
                <a:t>音调</a:t>
              </a:r>
            </a:p>
          </p:txBody>
        </p:sp>
      </p:grpSp>
      <p:grpSp>
        <p:nvGrpSpPr>
          <p:cNvPr id="214" name="成组"/>
          <p:cNvGrpSpPr/>
          <p:nvPr/>
        </p:nvGrpSpPr>
        <p:grpSpPr>
          <a:xfrm>
            <a:off x="4367014" y="3756624"/>
            <a:ext cx="1511301" cy="1528763"/>
            <a:chOff x="0" y="0"/>
            <a:chExt cx="1511300" cy="1528762"/>
          </a:xfrm>
        </p:grpSpPr>
        <p:pic>
          <p:nvPicPr>
            <p:cNvPr id="212" name="image14.png" descr="image14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1511300" cy="1528763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sp>
          <p:nvSpPr>
            <p:cNvPr id="213" name="装饰"/>
            <p:cNvSpPr txBox="1"/>
            <p:nvPr/>
          </p:nvSpPr>
          <p:spPr>
            <a:xfrm>
              <a:off x="216023" y="571304"/>
              <a:ext cx="1259414" cy="7264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spAutoFit/>
            </a:bodyPr>
            <a:lstStyle>
              <a:lvl1pPr algn="ctr">
                <a:defRPr sz="3600">
                  <a:solidFill>
                    <a:srgbClr val="FFFFFF"/>
                  </a:solidFill>
                  <a:latin typeface="Songti SC Regular" panose="02010800040101010101" charset="-122"/>
                  <a:ea typeface="Songti SC Regular" panose="02010800040101010101" charset="-122"/>
                  <a:cs typeface="Songti SC Regular" panose="02010800040101010101" charset="-122"/>
                  <a:sym typeface="Songti SC Regular" panose="02010800040101010101" charset="-122"/>
                </a:defRPr>
              </a:lvl1pPr>
            </a:lstStyle>
            <a:p>
              <a:r>
                <a:t>装饰</a:t>
              </a:r>
            </a:p>
          </p:txBody>
        </p:sp>
      </p:grpSp>
      <p:grpSp>
        <p:nvGrpSpPr>
          <p:cNvPr id="217" name="成组"/>
          <p:cNvGrpSpPr/>
          <p:nvPr/>
        </p:nvGrpSpPr>
        <p:grpSpPr>
          <a:xfrm>
            <a:off x="6202395" y="3772446"/>
            <a:ext cx="1511301" cy="1528763"/>
            <a:chOff x="0" y="0"/>
            <a:chExt cx="1511300" cy="1528762"/>
          </a:xfrm>
        </p:grpSpPr>
        <p:pic>
          <p:nvPicPr>
            <p:cNvPr id="215" name="image14.png" descr="image14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1511300" cy="1528763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sp>
          <p:nvSpPr>
            <p:cNvPr id="216" name="节奏"/>
            <p:cNvSpPr txBox="1"/>
            <p:nvPr/>
          </p:nvSpPr>
          <p:spPr>
            <a:xfrm>
              <a:off x="216023" y="571304"/>
              <a:ext cx="1259414" cy="7264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spAutoFit/>
            </a:bodyPr>
            <a:lstStyle>
              <a:lvl1pPr algn="ctr">
                <a:defRPr sz="3600">
                  <a:solidFill>
                    <a:srgbClr val="FFFFFF"/>
                  </a:solidFill>
                  <a:latin typeface="Songti SC Regular" panose="02010800040101010101" charset="-122"/>
                  <a:ea typeface="Songti SC Regular" panose="02010800040101010101" charset="-122"/>
                  <a:cs typeface="Songti SC Regular" panose="02010800040101010101" charset="-122"/>
                  <a:sym typeface="Songti SC Regular" panose="02010800040101010101" charset="-122"/>
                </a:defRPr>
              </a:lvl1pPr>
            </a:lstStyle>
            <a:p>
              <a:r>
                <a:t>节奏</a:t>
              </a:r>
            </a:p>
          </p:txBody>
        </p:sp>
      </p:grpSp>
      <p:pic>
        <p:nvPicPr>
          <p:cNvPr id="218" name="image13.png" descr="image13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0631" y="1710022"/>
            <a:ext cx="2693330" cy="792089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219" name="多采用中国民族五、六、七声调式，或其他地域性特征调式"/>
          <p:cNvSpPr txBox="1"/>
          <p:nvPr/>
        </p:nvSpPr>
        <p:spPr>
          <a:xfrm>
            <a:off x="910629" y="2321512"/>
            <a:ext cx="3384377" cy="79502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/>
          <a:p>
            <a:pPr>
              <a:lnSpc>
                <a:spcPct val="150000"/>
              </a:lnSpc>
              <a:defRPr sz="1600">
                <a:latin typeface="Songti SC Regular" panose="02010800040101010101" charset="-122"/>
                <a:ea typeface="Songti SC Regular" panose="02010800040101010101" charset="-122"/>
                <a:cs typeface="Songti SC Regular" panose="02010800040101010101" charset="-122"/>
                <a:sym typeface="Songti SC Regular" panose="02010800040101010101" charset="-122"/>
              </a:defRPr>
            </a:pPr>
            <a:r>
              <a:t>多采用中国</a:t>
            </a:r>
            <a:r>
              <a:rPr u="sng">
                <a:solidFill>
                  <a:srgbClr val="FF0000"/>
                </a:solidFill>
              </a:rPr>
              <a:t>民族五、六、七声调式</a:t>
            </a:r>
            <a:r>
              <a:t>，或其他</a:t>
            </a:r>
            <a:r>
              <a:rPr u="sng">
                <a:solidFill>
                  <a:srgbClr val="FF0000"/>
                </a:solidFill>
              </a:rPr>
              <a:t>地域性特征调式</a:t>
            </a:r>
            <a:endParaRPr u="sng">
              <a:solidFill>
                <a:srgbClr val="FF0000"/>
              </a:solidFill>
            </a:endParaRPr>
          </a:p>
        </p:txBody>
      </p:sp>
      <p:pic>
        <p:nvPicPr>
          <p:cNvPr id="220" name="image13.png" descr="image13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5407" y="1700808"/>
            <a:ext cx="2693331" cy="792089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221" name="契合歌词的音调，有时作方言发音处理"/>
          <p:cNvSpPr txBox="1"/>
          <p:nvPr/>
        </p:nvSpPr>
        <p:spPr>
          <a:xfrm>
            <a:off x="7895590" y="2312035"/>
            <a:ext cx="3845560" cy="372873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/>
          <a:p>
            <a:pPr>
              <a:lnSpc>
                <a:spcPct val="150000"/>
              </a:lnSpc>
              <a:defRPr sz="1600">
                <a:latin typeface="Songti SC Regular" panose="02010800040101010101" charset="-122"/>
                <a:ea typeface="Songti SC Regular" panose="02010800040101010101" charset="-122"/>
                <a:cs typeface="Songti SC Regular" panose="02010800040101010101" charset="-122"/>
                <a:sym typeface="Songti SC Regular" panose="02010800040101010101" charset="-122"/>
              </a:defRPr>
            </a:pPr>
            <a:r>
              <a:t>契合歌词的音调，有时作</a:t>
            </a:r>
            <a:r>
              <a:rPr u="sng">
                <a:solidFill>
                  <a:srgbClr val="FF0000"/>
                </a:solidFill>
              </a:rPr>
              <a:t>方言发音</a:t>
            </a:r>
            <a:r>
              <a:t>处理</a:t>
            </a:r>
          </a:p>
        </p:txBody>
      </p:sp>
      <p:pic>
        <p:nvPicPr>
          <p:cNvPr id="222" name="image13.png" descr="image13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0631" y="3870262"/>
            <a:ext cx="2693330" cy="79209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223" name="旋律中装饰成分较多，…"/>
          <p:cNvSpPr txBox="1"/>
          <p:nvPr/>
        </p:nvSpPr>
        <p:spPr>
          <a:xfrm>
            <a:off x="910629" y="4481753"/>
            <a:ext cx="3384377" cy="79502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/>
          <a:p>
            <a:pPr>
              <a:lnSpc>
                <a:spcPct val="150000"/>
              </a:lnSpc>
              <a:defRPr sz="1600">
                <a:latin typeface="Songti SC Regular" panose="02010800040101010101" charset="-122"/>
                <a:ea typeface="Songti SC Regular" panose="02010800040101010101" charset="-122"/>
                <a:cs typeface="Songti SC Regular" panose="02010800040101010101" charset="-122"/>
                <a:sym typeface="Songti SC Regular" panose="02010800040101010101" charset="-122"/>
              </a:defRPr>
            </a:pPr>
            <a:r>
              <a:t>旋律中</a:t>
            </a:r>
            <a:r>
              <a:rPr u="sng">
                <a:solidFill>
                  <a:srgbClr val="FF0000"/>
                </a:solidFill>
              </a:rPr>
              <a:t>装饰成分较多</a:t>
            </a:r>
            <a:r>
              <a:t>，</a:t>
            </a:r>
          </a:p>
          <a:p>
            <a:pPr>
              <a:lnSpc>
                <a:spcPct val="150000"/>
              </a:lnSpc>
              <a:defRPr sz="1600">
                <a:latin typeface="Songti SC Regular" panose="02010800040101010101" charset="-122"/>
                <a:ea typeface="Songti SC Regular" panose="02010800040101010101" charset="-122"/>
                <a:cs typeface="Songti SC Regular" panose="02010800040101010101" charset="-122"/>
                <a:sym typeface="Songti SC Regular" panose="02010800040101010101" charset="-122"/>
              </a:defRPr>
            </a:pPr>
            <a:r>
              <a:t>常表现为</a:t>
            </a:r>
            <a:r>
              <a:rPr u="sng">
                <a:solidFill>
                  <a:srgbClr val="FF0000"/>
                </a:solidFill>
              </a:rPr>
              <a:t>衬词</a:t>
            </a:r>
            <a:r>
              <a:t>和</a:t>
            </a:r>
            <a:r>
              <a:rPr u="sng">
                <a:solidFill>
                  <a:srgbClr val="FF0000"/>
                </a:solidFill>
              </a:rPr>
              <a:t>拖腔</a:t>
            </a:r>
            <a:endParaRPr u="sng">
              <a:solidFill>
                <a:srgbClr val="FF0000"/>
              </a:solidFill>
            </a:endParaRPr>
          </a:p>
        </p:txBody>
      </p:sp>
      <p:pic>
        <p:nvPicPr>
          <p:cNvPr id="224" name="image13.png" descr="image13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5407" y="3861048"/>
            <a:ext cx="2693331" cy="792089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225" name="节奏多变且灵活，具有一定的代表性"/>
          <p:cNvSpPr txBox="1"/>
          <p:nvPr/>
        </p:nvSpPr>
        <p:spPr>
          <a:xfrm>
            <a:off x="7895590" y="4472304"/>
            <a:ext cx="3465831" cy="372873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/>
          <a:p>
            <a:pPr>
              <a:lnSpc>
                <a:spcPct val="150000"/>
              </a:lnSpc>
              <a:defRPr sz="1600">
                <a:latin typeface="Songti SC Regular" panose="02010800040101010101" charset="-122"/>
                <a:ea typeface="Songti SC Regular" panose="02010800040101010101" charset="-122"/>
                <a:cs typeface="Songti SC Regular" panose="02010800040101010101" charset="-122"/>
                <a:sym typeface="Songti SC Regular" panose="02010800040101010101" charset="-122"/>
              </a:defRPr>
            </a:pPr>
            <a:r>
              <a:t>节奏</a:t>
            </a:r>
            <a:r>
              <a:rPr u="sng">
                <a:solidFill>
                  <a:srgbClr val="FF0000"/>
                </a:solidFill>
              </a:rPr>
              <a:t>多变且灵活</a:t>
            </a:r>
            <a:r>
              <a:t>，具有一定的代表性</a:t>
            </a:r>
          </a:p>
        </p:txBody>
      </p:sp>
      <p:sp>
        <p:nvSpPr>
          <p:cNvPr id="226" name="民族风格歌曲特征"/>
          <p:cNvSpPr txBox="1"/>
          <p:nvPr/>
        </p:nvSpPr>
        <p:spPr>
          <a:xfrm>
            <a:off x="910589" y="386079"/>
            <a:ext cx="2871472" cy="51054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>
            <a:lvl1pPr>
              <a:defRPr sz="2400">
                <a:solidFill>
                  <a:srgbClr val="FFFFFF"/>
                </a:solidFill>
                <a:latin typeface="Songti SC Regular" panose="02010800040101010101" charset="-122"/>
                <a:ea typeface="Songti SC Regular" panose="02010800040101010101" charset="-122"/>
                <a:cs typeface="Songti SC Regular" panose="02010800040101010101" charset="-122"/>
                <a:sym typeface="Songti SC Regular" panose="02010800040101010101" charset="-122"/>
              </a:defRPr>
            </a:lvl1pPr>
          </a:lstStyle>
          <a:p>
            <a:r>
              <a:t>民族风格歌曲特征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Click="0" advTm="31000">
        <p:pull/>
      </p:transition>
    </mc:Choice>
    <mc:Fallback>
      <p:transition spd="slow" advClick="0" advTm="31000">
        <p:pull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dur="indefinite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2" nodeType="after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dur="indefinite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3" nodeType="after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dur="indefinite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4" nodeType="after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dur="indefinite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5" nodeType="after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dur="indefinite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6" nodeType="after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dur="indefinite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7" nodeType="after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dur="indefinite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" presetClass="entr" presetSubtype="4" fill="hold" grpId="8" nodeType="after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dur="indefinite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500"/>
                            </p:stCondLst>
                            <p:childTnLst>
                              <p:par>
                                <p:cTn id="38" presetID="22" presetClass="entr" presetSubtype="1" fill="hold" grpId="9" nodeType="after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9" dur="indefinite" fill="hold"/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125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750"/>
                            </p:stCondLst>
                            <p:childTnLst>
                              <p:par>
                                <p:cTn id="42" presetID="2" presetClass="entr" presetSubtype="4" fill="hold" grpId="10" nodeType="after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3" dur="indefinite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750"/>
                            </p:stCondLst>
                            <p:childTnLst>
                              <p:par>
                                <p:cTn id="47" presetID="22" presetClass="entr" presetSubtype="1" fill="hold" grpId="11" nodeType="after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8" dur="indefinite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125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8000"/>
                            </p:stCondLst>
                            <p:childTnLst>
                              <p:par>
                                <p:cTn id="51" presetID="2" presetClass="entr" presetSubtype="4" fill="hold" grpId="12" nodeType="after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2" dur="indefinite" fill="hold"/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9000"/>
                            </p:stCondLst>
                            <p:childTnLst>
                              <p:par>
                                <p:cTn id="56" presetID="22" presetClass="entr" presetSubtype="1" fill="hold" grpId="13" nodeType="after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7" dur="indefinite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125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250"/>
                            </p:stCondLst>
                            <p:childTnLst>
                              <p:par>
                                <p:cTn id="60" presetID="2" presetClass="entr" presetSubtype="4" fill="hold" grpId="14" nodeType="after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1" dur="indefinite" fill="hold"/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1250"/>
                            </p:stCondLst>
                            <p:childTnLst>
                              <p:par>
                                <p:cTn id="65" presetID="22" presetClass="entr" presetSubtype="1" fill="hold" grpId="15" nodeType="after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6" dur="indefinite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125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7" grpId="7" animBg="1" advAuto="0"/>
      <p:bldP spid="218" grpId="8" animBg="1" advAuto="0"/>
      <p:bldP spid="225" grpId="15" animBg="1" advAuto="0"/>
      <p:bldP spid="204" grpId="2" animBg="1" advAuto="0"/>
      <p:bldP spid="205" grpId="3" animBg="1" advAuto="0"/>
      <p:bldP spid="203" grpId="1" animBg="1" advAuto="0"/>
      <p:bldP spid="219" grpId="9" animBg="1" advAuto="0"/>
      <p:bldP spid="221" grpId="11" animBg="1" advAuto="0"/>
      <p:bldP spid="214" grpId="6" animBg="1" advAuto="0"/>
      <p:bldP spid="220" grpId="10" animBg="1" advAuto="0"/>
      <p:bldP spid="222" grpId="12" animBg="1" advAuto="0"/>
      <p:bldP spid="211" grpId="5" animBg="1" advAuto="0"/>
      <p:bldP spid="224" grpId="14" animBg="1" advAuto="0"/>
      <p:bldP spid="208" grpId="4" animBg="1" advAuto="0"/>
      <p:bldP spid="223" grpId="13" animBg="1" advAuto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1" name="成组"/>
          <p:cNvGrpSpPr/>
          <p:nvPr/>
        </p:nvGrpSpPr>
        <p:grpSpPr>
          <a:xfrm>
            <a:off x="-9693" y="11330"/>
            <a:ext cx="4887108" cy="818121"/>
            <a:chOff x="0" y="0"/>
            <a:chExt cx="4887107" cy="818120"/>
          </a:xfrm>
        </p:grpSpPr>
        <p:pic>
          <p:nvPicPr>
            <p:cNvPr id="228" name="F:\ppt素材\图标\我收集的图标\字体\3.png" descr="F:\ppt素材\图标\我收集的图标\字体\3.png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 rot="5400000">
              <a:off x="2264854" y="-1883713"/>
              <a:ext cx="658961" cy="4585546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pic>
          <p:nvPicPr>
            <p:cNvPr id="229" name="F:\超棒ppt模板\中国风\中国风物件\maobi.png" descr="F:\超棒ppt模板\中国风\中国风物件\maobi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1" y="0"/>
              <a:ext cx="817695" cy="818121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sp>
          <p:nvSpPr>
            <p:cNvPr id="230" name="课堂练习/分组研讨"/>
            <p:cNvSpPr txBox="1"/>
            <p:nvPr/>
          </p:nvSpPr>
          <p:spPr>
            <a:xfrm>
              <a:off x="766825" y="227710"/>
              <a:ext cx="3057526" cy="5105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spAutoFit/>
            </a:bodyPr>
            <a:lstStyle/>
            <a:p>
              <a:pPr>
                <a:defRPr sz="2400">
                  <a:solidFill>
                    <a:srgbClr val="FFFFFF"/>
                  </a:solidFill>
                  <a:latin typeface="Songti SC Regular" panose="02010800040101010101" charset="-122"/>
                  <a:ea typeface="Songti SC Regular" panose="02010800040101010101" charset="-122"/>
                  <a:cs typeface="Songti SC Regular" panose="02010800040101010101" charset="-122"/>
                  <a:sym typeface="Songti SC Regular" panose="02010800040101010101" charset="-122"/>
                </a:defRPr>
              </a:pPr>
              <a:r>
                <a:t>课堂练习/分组研讨</a:t>
              </a:r>
            </a:p>
          </p:txBody>
        </p:sp>
      </p:grpSp>
      <p:pic>
        <p:nvPicPr>
          <p:cNvPr id="232" name="C:\Users\Administrator\Desktop\57cc3ecc4428e.png" descr="C:\Users\Administrator\Desktop\57cc3ecc4428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69491" y="1007947"/>
            <a:ext cx="5607905" cy="508535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grpSp>
        <p:nvGrpSpPr>
          <p:cNvPr id="235" name="成组"/>
          <p:cNvGrpSpPr/>
          <p:nvPr/>
        </p:nvGrpSpPr>
        <p:grpSpPr>
          <a:xfrm>
            <a:off x="2168525" y="2665095"/>
            <a:ext cx="1987550" cy="1811021"/>
            <a:chOff x="0" y="0"/>
            <a:chExt cx="1987550" cy="1811020"/>
          </a:xfrm>
        </p:grpSpPr>
        <p:sp>
          <p:nvSpPr>
            <p:cNvPr id="233" name="椭圆形"/>
            <p:cNvSpPr/>
            <p:nvPr/>
          </p:nvSpPr>
          <p:spPr>
            <a:xfrm>
              <a:off x="0" y="-1"/>
              <a:ext cx="1987550" cy="1811022"/>
            </a:xfrm>
            <a:prstGeom prst="ellipse">
              <a:avLst/>
            </a:prstGeom>
            <a:noFill/>
            <a:ln w="76200" cap="flat">
              <a:solidFill>
                <a:srgbClr val="0D0D0D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234" name="根据歌词…"/>
            <p:cNvSpPr txBox="1"/>
            <p:nvPr/>
          </p:nvSpPr>
          <p:spPr>
            <a:xfrm>
              <a:off x="291069" y="440690"/>
              <a:ext cx="1405412" cy="9296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spAutoFit/>
            </a:bodyPr>
            <a:lstStyle/>
            <a:p>
              <a:pPr algn="ctr">
                <a:defRPr sz="2400">
                  <a:solidFill>
                    <a:srgbClr val="FFFFFF"/>
                  </a:solidFill>
                  <a:latin typeface="Songti SC Regular" panose="02010800040101010101" charset="-122"/>
                  <a:ea typeface="Songti SC Regular" panose="02010800040101010101" charset="-122"/>
                  <a:cs typeface="Songti SC Regular" panose="02010800040101010101" charset="-122"/>
                  <a:sym typeface="Songti SC Regular" panose="02010800040101010101" charset="-122"/>
                </a:defRPr>
              </a:pPr>
              <a:r>
                <a:t>根据歌词</a:t>
              </a:r>
            </a:p>
            <a:p>
              <a:pPr algn="ctr">
                <a:defRPr sz="2400">
                  <a:solidFill>
                    <a:srgbClr val="FFFFFF"/>
                  </a:solidFill>
                  <a:latin typeface="Songti SC Regular" panose="02010800040101010101" charset="-122"/>
                  <a:ea typeface="Songti SC Regular" panose="02010800040101010101" charset="-122"/>
                  <a:cs typeface="Songti SC Regular" panose="02010800040101010101" charset="-122"/>
                  <a:sym typeface="Songti SC Regular" panose="02010800040101010101" charset="-122"/>
                </a:defRPr>
              </a:pPr>
              <a:r>
                <a:t>创作旋律</a:t>
              </a:r>
            </a:p>
          </p:txBody>
        </p:sp>
      </p:grpSp>
      <p:sp>
        <p:nvSpPr>
          <p:cNvPr id="236" name="线条"/>
          <p:cNvSpPr/>
          <p:nvPr/>
        </p:nvSpPr>
        <p:spPr>
          <a:xfrm>
            <a:off x="2170862" y="2665229"/>
            <a:ext cx="1808678" cy="181124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785" y="0"/>
                </a:moveTo>
                <a:cubicBezTo>
                  <a:pt x="16758" y="0"/>
                  <a:pt x="21600" y="4835"/>
                  <a:pt x="21600" y="10800"/>
                </a:cubicBezTo>
                <a:cubicBezTo>
                  <a:pt x="21600" y="16765"/>
                  <a:pt x="16758" y="21600"/>
                  <a:pt x="10785" y="21600"/>
                </a:cubicBezTo>
                <a:cubicBezTo>
                  <a:pt x="5127" y="21600"/>
                  <a:pt x="425" y="17245"/>
                  <a:pt x="0" y="11612"/>
                </a:cubicBezTo>
              </a:path>
            </a:pathLst>
          </a:custGeom>
          <a:ln w="76200" cap="rnd">
            <a:solidFill>
              <a:srgbClr val="FFFFFF"/>
            </a:solidFill>
          </a:ln>
        </p:spPr>
        <p:txBody>
          <a:bodyPr lIns="45719" rIns="45719" anchor="ctr"/>
          <a:lstStyle/>
          <a:p>
            <a:pPr algn="ctr">
              <a:defRPr sz="2800">
                <a:solidFill>
                  <a:srgbClr val="FFFFFF"/>
                </a:solidFill>
                <a:latin typeface="TypeLand 康熙字典體試用版"/>
                <a:ea typeface="TypeLand 康熙字典體試用版"/>
                <a:cs typeface="TypeLand 康熙字典體試用版"/>
                <a:sym typeface="TypeLand 康熙字典體試用版"/>
              </a:defRPr>
            </a:pPr>
          </a:p>
        </p:txBody>
      </p:sp>
      <p:sp>
        <p:nvSpPr>
          <p:cNvPr id="237" name="月光哟，洒竹林；…"/>
          <p:cNvSpPr txBox="1"/>
          <p:nvPr/>
        </p:nvSpPr>
        <p:spPr>
          <a:xfrm>
            <a:off x="5937250" y="2829560"/>
            <a:ext cx="6456680" cy="136144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/>
          <a:p>
            <a:pPr>
              <a:lnSpc>
                <a:spcPct val="150000"/>
              </a:lnSpc>
              <a:defRPr sz="2800">
                <a:latin typeface="Songti SC Regular" panose="02010800040101010101" charset="-122"/>
                <a:ea typeface="Songti SC Regular" panose="02010800040101010101" charset="-122"/>
                <a:cs typeface="Songti SC Regular" panose="02010800040101010101" charset="-122"/>
                <a:sym typeface="Songti SC Regular" panose="02010800040101010101" charset="-122"/>
              </a:defRPr>
            </a:pPr>
            <a:r>
              <a:t>月光哟，洒竹林；</a:t>
            </a:r>
          </a:p>
          <a:p>
            <a:pPr>
              <a:lnSpc>
                <a:spcPct val="150000"/>
              </a:lnSpc>
              <a:defRPr sz="2800">
                <a:latin typeface="Songti SC Regular" panose="02010800040101010101" charset="-122"/>
                <a:ea typeface="Songti SC Regular" panose="02010800040101010101" charset="-122"/>
                <a:cs typeface="Songti SC Regular" panose="02010800040101010101" charset="-122"/>
                <a:sym typeface="Songti SC Regular" panose="02010800040101010101" charset="-122"/>
              </a:defRPr>
            </a:pPr>
            <a:r>
              <a:t>竹楼哟，响月琴。</a:t>
            </a:r>
          </a:p>
        </p:txBody>
      </p:sp>
      <p:pic>
        <p:nvPicPr>
          <p:cNvPr id="238" name="image13.png" descr="image13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52676" y="1387483"/>
            <a:ext cx="4104456" cy="955676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239" name="怎样展现民族风格？"/>
          <p:cNvSpPr txBox="1"/>
          <p:nvPr/>
        </p:nvSpPr>
        <p:spPr>
          <a:xfrm>
            <a:off x="5937884" y="1534794"/>
            <a:ext cx="2533651" cy="44704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>
            <a:lvl1pPr>
              <a:defRPr sz="2000">
                <a:solidFill>
                  <a:srgbClr val="FFFFFF"/>
                </a:solidFill>
                <a:latin typeface="Songti SC Regular" panose="02010800040101010101" charset="-122"/>
                <a:ea typeface="Songti SC Regular" panose="02010800040101010101" charset="-122"/>
                <a:cs typeface="Songti SC Regular" panose="02010800040101010101" charset="-122"/>
                <a:sym typeface="Songti SC Regular" panose="02010800040101010101" charset="-122"/>
              </a:defRPr>
            </a:lvl1pPr>
          </a:lstStyle>
          <a:p>
            <a:r>
              <a:t>怎样展现民族风格？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Click="0" advTm="14000">
        <p:pull/>
      </p:transition>
    </mc:Choice>
    <mc:Fallback>
      <p:transition spd="slow" advClick="0" advTm="14000">
        <p:pull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dur="indefinite" fill="hold"/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dur="indefinite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5" presetClass="entr" presetSubtype="0" fill="hold" grpId="3" nodeType="afterEffect">
                                  <p:stCondLst>
                                    <p:cond delay="50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dur="indefinite" fill="hold"/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5" presetClass="entr" presetSubtype="0" fill="hold" grpId="4" nodeType="afterEffect">
                                  <p:stCondLst>
                                    <p:cond delay="50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dur="indefinite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2" presetClass="entr" presetSubtype="4" fill="hold" grpId="5" nodeType="after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dur="indefinite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"/>
                            </p:stCondLst>
                            <p:childTnLst>
                              <p:par>
                                <p:cTn id="32" presetID="22" presetClass="entr" presetSubtype="1" fill="hold" grpId="6" nodeType="after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" dur="indefinite" fill="hold"/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125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2" grpId="2" animBg="1" advAuto="0"/>
      <p:bldP spid="231" grpId="1" animBg="1" advAuto="0"/>
      <p:bldP spid="235" grpId="3" animBg="1" advAuto="0"/>
      <p:bldP spid="238" grpId="5" animBg="1" advAuto="0"/>
      <p:bldP spid="237" grpId="6" animBg="1" advAuto="0"/>
      <p:bldP spid="236" grpId="4" animBg="1" advAuto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1" name="C:\Users\Administrator\Desktop\57c6cdb614b8f.png" descr="C:\Users\Administrator\Desktop\57c6cdb614b8f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6506195" y="-27384"/>
            <a:ext cx="10125828" cy="688538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242" name="拓展创作"/>
          <p:cNvSpPr txBox="1"/>
          <p:nvPr/>
        </p:nvSpPr>
        <p:spPr>
          <a:xfrm>
            <a:off x="27305" y="1285409"/>
            <a:ext cx="1626979" cy="476504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>
            <a:lvl1pPr algn="ctr">
              <a:defRPr sz="6600">
                <a:solidFill>
                  <a:srgbClr val="FFFFFF"/>
                </a:solidFill>
                <a:latin typeface="Songti SC Regular" panose="02010800040101010101" charset="-122"/>
                <a:ea typeface="Songti SC Regular" panose="02010800040101010101" charset="-122"/>
                <a:cs typeface="Songti SC Regular" panose="02010800040101010101" charset="-122"/>
                <a:sym typeface="Songti SC Regular" panose="02010800040101010101" charset="-122"/>
              </a:defRPr>
            </a:lvl1pPr>
          </a:lstStyle>
          <a:p>
            <a:r>
              <a:t>拓展创作</a:t>
            </a:r>
          </a:p>
        </p:txBody>
      </p:sp>
      <p:pic>
        <p:nvPicPr>
          <p:cNvPr id="243" name="C:\Users\Administrator\Desktop\56d3cef8e1345.png" descr="C:\Users\Administrator\Desktop\56d3cef8e134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07573" y="5805263"/>
            <a:ext cx="2222501" cy="835026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244" name="太湖美主题.jpg" descr="太湖美主题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6733" y="260647"/>
            <a:ext cx="9649074" cy="6203938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245" name="media5.mp3" descr="media5.mp3"/>
          <p:cNvPicPr/>
          <p:nvPr>
            <a:audi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27455" y="260350"/>
            <a:ext cx="571501" cy="571500"/>
          </a:xfrm>
          <a:prstGeom prst="rect">
            <a:avLst/>
          </a:prstGeom>
          <a:ln w="12700">
            <a:miter lim="4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Click="0" advTm="14000">
        <p:pull/>
      </p:transition>
    </mc:Choice>
    <mc:Fallback>
      <p:transition spd="slow" advClick="0" advTm="14000">
        <p:pull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60409" fill="hold"/>
                                        <p:tgtEl>
                                          <p:spTgt spid="24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audio isNarration="0">
              <p:cMediaNode numSld="1" showWhenStopped="0">
                <p:cTn id="7" fill="hold" display="0">
                  <p:stCondLst>
                    <p:cond delay="indefinite"/>
                  </p:stCondLst>
                </p:cTn>
                <p:tgtEl>
                  <p:spTgt spid="24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9" name="成组"/>
          <p:cNvGrpSpPr/>
          <p:nvPr/>
        </p:nvGrpSpPr>
        <p:grpSpPr>
          <a:xfrm>
            <a:off x="12997" y="-22706"/>
            <a:ext cx="4887109" cy="818121"/>
            <a:chOff x="0" y="0"/>
            <a:chExt cx="4887107" cy="818120"/>
          </a:xfrm>
        </p:grpSpPr>
        <p:pic>
          <p:nvPicPr>
            <p:cNvPr id="247" name="F:\ppt素材\图标\我收集的图标\字体\3.png" descr="F:\ppt素材\图标\我收集的图标\字体\3.png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 rot="5400000">
              <a:off x="2264854" y="-1883713"/>
              <a:ext cx="658961" cy="4585546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pic>
          <p:nvPicPr>
            <p:cNvPr id="248" name="F:\超棒ppt模板\中国风\中国风物件\maobi.png" descr="F:\超棒ppt模板\中国风\中国风物件\maobi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1" y="0"/>
              <a:ext cx="817695" cy="818121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</p:grpSp>
      <p:pic>
        <p:nvPicPr>
          <p:cNvPr id="250" name="C:\Users\Administrator\Desktop\57cc3ecc4428e.png" descr="C:\Users\Administrator\Desktop\57cc3ecc4428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69491" y="1007947"/>
            <a:ext cx="5607905" cy="508535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grpSp>
        <p:nvGrpSpPr>
          <p:cNvPr id="253" name="成组"/>
          <p:cNvGrpSpPr/>
          <p:nvPr/>
        </p:nvGrpSpPr>
        <p:grpSpPr>
          <a:xfrm>
            <a:off x="2168525" y="2665095"/>
            <a:ext cx="1987550" cy="1811021"/>
            <a:chOff x="0" y="0"/>
            <a:chExt cx="1987550" cy="1811020"/>
          </a:xfrm>
        </p:grpSpPr>
        <p:sp>
          <p:nvSpPr>
            <p:cNvPr id="251" name="椭圆形"/>
            <p:cNvSpPr/>
            <p:nvPr/>
          </p:nvSpPr>
          <p:spPr>
            <a:xfrm>
              <a:off x="0" y="-1"/>
              <a:ext cx="1987550" cy="1811022"/>
            </a:xfrm>
            <a:prstGeom prst="ellipse">
              <a:avLst/>
            </a:prstGeom>
            <a:noFill/>
            <a:ln w="76200" cap="flat">
              <a:solidFill>
                <a:srgbClr val="0D0D0D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252" name="课后作业"/>
            <p:cNvSpPr txBox="1"/>
            <p:nvPr/>
          </p:nvSpPr>
          <p:spPr>
            <a:xfrm>
              <a:off x="291069" y="650240"/>
              <a:ext cx="1405412" cy="5105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2400">
                  <a:solidFill>
                    <a:srgbClr val="FFFFFF"/>
                  </a:solidFill>
                  <a:latin typeface="Songti SC Regular" panose="02010800040101010101" charset="-122"/>
                  <a:ea typeface="Songti SC Regular" panose="02010800040101010101" charset="-122"/>
                  <a:cs typeface="Songti SC Regular" panose="02010800040101010101" charset="-122"/>
                  <a:sym typeface="Songti SC Regular" panose="02010800040101010101" charset="-122"/>
                </a:defRPr>
              </a:lvl1pPr>
            </a:lstStyle>
            <a:p>
              <a:r>
                <a:t>课后作业</a:t>
              </a:r>
            </a:p>
          </p:txBody>
        </p:sp>
      </p:grpSp>
      <p:sp>
        <p:nvSpPr>
          <p:cNvPr id="254" name="线条"/>
          <p:cNvSpPr/>
          <p:nvPr/>
        </p:nvSpPr>
        <p:spPr>
          <a:xfrm>
            <a:off x="2170862" y="2665229"/>
            <a:ext cx="1808678" cy="181124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785" y="0"/>
                </a:moveTo>
                <a:cubicBezTo>
                  <a:pt x="16758" y="0"/>
                  <a:pt x="21600" y="4835"/>
                  <a:pt x="21600" y="10800"/>
                </a:cubicBezTo>
                <a:cubicBezTo>
                  <a:pt x="21600" y="16765"/>
                  <a:pt x="16758" y="21600"/>
                  <a:pt x="10785" y="21600"/>
                </a:cubicBezTo>
                <a:cubicBezTo>
                  <a:pt x="5127" y="21600"/>
                  <a:pt x="425" y="17245"/>
                  <a:pt x="0" y="11612"/>
                </a:cubicBezTo>
              </a:path>
            </a:pathLst>
          </a:custGeom>
          <a:ln w="76200" cap="rnd">
            <a:solidFill>
              <a:srgbClr val="FFFFFF"/>
            </a:solidFill>
          </a:ln>
        </p:spPr>
        <p:txBody>
          <a:bodyPr lIns="45719" rIns="45719" anchor="ctr"/>
          <a:lstStyle/>
          <a:p>
            <a:pPr algn="ctr">
              <a:defRPr sz="2800">
                <a:solidFill>
                  <a:srgbClr val="FFFFFF"/>
                </a:solidFill>
                <a:latin typeface="TypeLand 康熙字典體試用版"/>
                <a:ea typeface="TypeLand 康熙字典體試用版"/>
                <a:cs typeface="TypeLand 康熙字典體試用版"/>
                <a:sym typeface="TypeLand 康熙字典體試用版"/>
              </a:defRPr>
            </a:pPr>
          </a:p>
        </p:txBody>
      </p:sp>
      <p:sp>
        <p:nvSpPr>
          <p:cNvPr id="255" name="你唱阿哩哩，我唱加林赛。…"/>
          <p:cNvSpPr txBox="1"/>
          <p:nvPr/>
        </p:nvSpPr>
        <p:spPr>
          <a:xfrm>
            <a:off x="5615940" y="1390650"/>
            <a:ext cx="6456681" cy="3621278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/>
          <a:p>
            <a:pPr>
              <a:lnSpc>
                <a:spcPct val="150000"/>
              </a:lnSpc>
              <a:defRPr sz="2400">
                <a:latin typeface="Songti SC Regular" panose="02010800040101010101" charset="-122"/>
                <a:ea typeface="Songti SC Regular" panose="02010800040101010101" charset="-122"/>
                <a:cs typeface="Songti SC Regular" panose="02010800040101010101" charset="-122"/>
                <a:sym typeface="Songti SC Regular" panose="02010800040101010101" charset="-122"/>
              </a:defRPr>
            </a:pPr>
            <a:r>
              <a:t>你唱</a:t>
            </a:r>
            <a:r>
              <a:rPr u="sng">
                <a:solidFill>
                  <a:srgbClr val="FF0000"/>
                </a:solidFill>
              </a:rPr>
              <a:t>阿哩哩</a:t>
            </a:r>
            <a:r>
              <a:t>，我唱</a:t>
            </a:r>
            <a:r>
              <a:rPr u="sng">
                <a:solidFill>
                  <a:srgbClr val="FF0000"/>
                </a:solidFill>
              </a:rPr>
              <a:t>加林赛</a:t>
            </a:r>
            <a:r>
              <a:t>。</a:t>
            </a:r>
          </a:p>
          <a:p>
            <a:pPr>
              <a:lnSpc>
                <a:spcPct val="150000"/>
              </a:lnSpc>
              <a:defRPr sz="2400">
                <a:latin typeface="Songti SC Regular" panose="02010800040101010101" charset="-122"/>
                <a:ea typeface="Songti SC Regular" panose="02010800040101010101" charset="-122"/>
                <a:cs typeface="Songti SC Regular" panose="02010800040101010101" charset="-122"/>
                <a:sym typeface="Songti SC Regular" panose="02010800040101010101" charset="-122"/>
              </a:defRPr>
            </a:pPr>
            <a:r>
              <a:t>喂啰喂</a:t>
            </a:r>
            <a:r>
              <a:rPr u="sng">
                <a:solidFill>
                  <a:srgbClr val="FF0000"/>
                </a:solidFill>
              </a:rPr>
              <a:t>呀啦嗦</a:t>
            </a:r>
            <a:r>
              <a:t>，啊依哟嗬嘿。</a:t>
            </a:r>
          </a:p>
          <a:p>
            <a:pPr>
              <a:lnSpc>
                <a:spcPct val="150000"/>
              </a:lnSpc>
              <a:defRPr sz="2400" u="sng">
                <a:solidFill>
                  <a:srgbClr val="FF0000"/>
                </a:solidFill>
                <a:latin typeface="Songti SC Regular" panose="02010800040101010101" charset="-122"/>
                <a:ea typeface="Songti SC Regular" panose="02010800040101010101" charset="-122"/>
                <a:cs typeface="Songti SC Regular" panose="02010800040101010101" charset="-122"/>
                <a:sym typeface="Songti SC Regular" panose="02010800040101010101" charset="-122"/>
              </a:defRPr>
            </a:pPr>
            <a:r>
              <a:t>彝家</a:t>
            </a:r>
            <a:r>
              <a:rPr u="none">
                <a:solidFill>
                  <a:srgbClr val="000000"/>
                </a:solidFill>
              </a:rPr>
              <a:t>小阿妹哟，调子唱的呢好。</a:t>
            </a:r>
            <a:endParaRPr u="none">
              <a:solidFill>
                <a:srgbClr val="000000"/>
              </a:solidFill>
            </a:endParaRPr>
          </a:p>
          <a:p>
            <a:pPr>
              <a:lnSpc>
                <a:spcPct val="150000"/>
              </a:lnSpc>
              <a:defRPr sz="2400">
                <a:latin typeface="Songti SC Regular" panose="02010800040101010101" charset="-122"/>
                <a:ea typeface="Songti SC Regular" panose="02010800040101010101" charset="-122"/>
                <a:cs typeface="Songti SC Regular" panose="02010800040101010101" charset="-122"/>
                <a:sym typeface="Songti SC Regular" panose="02010800040101010101" charset="-122"/>
              </a:defRPr>
            </a:pPr>
            <a:r>
              <a:t>噻啰，噻啰，把那放羊的</a:t>
            </a:r>
            <a:r>
              <a:rPr u="sng">
                <a:solidFill>
                  <a:srgbClr val="FF0000"/>
                </a:solidFill>
              </a:rPr>
              <a:t>海菜腔</a:t>
            </a:r>
            <a:r>
              <a:t>，唱到大山外。</a:t>
            </a:r>
            <a:endParaRPr>
              <a:latin typeface="楷体"/>
              <a:ea typeface="楷体"/>
              <a:cs typeface="楷体"/>
              <a:sym typeface="楷体"/>
            </a:endParaRPr>
          </a:p>
        </p:txBody>
      </p:sp>
      <p:pic>
        <p:nvPicPr>
          <p:cNvPr id="256" name="image13.png" descr="image13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1367" y="614688"/>
            <a:ext cx="4104456" cy="955676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257" name="为词谱曲："/>
          <p:cNvSpPr txBox="1"/>
          <p:nvPr/>
        </p:nvSpPr>
        <p:spPr>
          <a:xfrm>
            <a:off x="5798184" y="787400"/>
            <a:ext cx="1881505" cy="510540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>
            <a:lvl1pPr>
              <a:defRPr sz="2400">
                <a:solidFill>
                  <a:srgbClr val="FFFFFF"/>
                </a:solidFill>
                <a:latin typeface="Songti SC Regular" panose="02010800040101010101" charset="-122"/>
                <a:ea typeface="Songti SC Regular" panose="02010800040101010101" charset="-122"/>
                <a:cs typeface="Songti SC Regular" panose="02010800040101010101" charset="-122"/>
                <a:sym typeface="Songti SC Regular" panose="02010800040101010101" charset="-122"/>
              </a:defRPr>
            </a:lvl1pPr>
          </a:lstStyle>
          <a:p>
            <a:r>
              <a:t>为词谱曲：</a:t>
            </a:r>
          </a:p>
        </p:txBody>
      </p:sp>
      <p:pic>
        <p:nvPicPr>
          <p:cNvPr id="258" name="image13.png" descr="image13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0762" y="4173440"/>
            <a:ext cx="4104456" cy="955676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259" name="收集整理："/>
          <p:cNvSpPr txBox="1"/>
          <p:nvPr/>
        </p:nvSpPr>
        <p:spPr>
          <a:xfrm>
            <a:off x="6936571" y="4240614"/>
            <a:ext cx="1881505" cy="51054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>
            <a:lvl1pPr>
              <a:defRPr sz="2400">
                <a:solidFill>
                  <a:srgbClr val="FFFFFF"/>
                </a:solidFill>
                <a:latin typeface="Songti SC Regular" panose="02010800040101010101" charset="-122"/>
                <a:ea typeface="Songti SC Regular" panose="02010800040101010101" charset="-122"/>
                <a:cs typeface="Songti SC Regular" panose="02010800040101010101" charset="-122"/>
                <a:sym typeface="Songti SC Regular" panose="02010800040101010101" charset="-122"/>
              </a:defRPr>
            </a:lvl1pPr>
          </a:lstStyle>
          <a:p>
            <a:r>
              <a:t>收集整理：</a:t>
            </a:r>
          </a:p>
        </p:txBody>
      </p:sp>
      <p:sp>
        <p:nvSpPr>
          <p:cNvPr id="260" name="课后收集自己感兴趣的民族音乐作品，…"/>
          <p:cNvSpPr txBox="1"/>
          <p:nvPr/>
        </p:nvSpPr>
        <p:spPr>
          <a:xfrm>
            <a:off x="6533809" y="5024417"/>
            <a:ext cx="6456681" cy="113919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/>
          <a:p>
            <a:pPr>
              <a:lnSpc>
                <a:spcPct val="150000"/>
              </a:lnSpc>
              <a:defRPr sz="2400">
                <a:latin typeface="Songti SC Regular" panose="02010800040101010101" charset="-122"/>
                <a:ea typeface="Songti SC Regular" panose="02010800040101010101" charset="-122"/>
                <a:cs typeface="Songti SC Regular" panose="02010800040101010101" charset="-122"/>
                <a:sym typeface="Songti SC Regular" panose="02010800040101010101" charset="-122"/>
              </a:defRPr>
            </a:pPr>
            <a:r>
              <a:t>课后收集自己感兴趣的民族音乐作品，</a:t>
            </a:r>
          </a:p>
          <a:p>
            <a:pPr>
              <a:lnSpc>
                <a:spcPct val="150000"/>
              </a:lnSpc>
              <a:defRPr sz="2400">
                <a:latin typeface="Songti SC Regular" panose="02010800040101010101" charset="-122"/>
                <a:ea typeface="Songti SC Regular" panose="02010800040101010101" charset="-122"/>
                <a:cs typeface="Songti SC Regular" panose="02010800040101010101" charset="-122"/>
                <a:sym typeface="Songti SC Regular" panose="02010800040101010101" charset="-122"/>
              </a:defRPr>
            </a:pPr>
            <a:r>
              <a:t>体裁不限，分析后下节课分享。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Click="0" advTm="0">
        <p:pull/>
      </p:transition>
    </mc:Choice>
    <mc:Fallback>
      <p:transition spd="slow" advClick="0" advTm="0">
        <p:pull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dur="indefinite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dur="indefinite" fill="hold"/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5" presetClass="entr" presetSubtype="0" fill="hold" grpId="3" nodeType="afterEffect">
                                  <p:stCondLst>
                                    <p:cond delay="50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dur="indefinite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5" presetClass="entr" presetSubtype="0" fill="hold" grpId="4" nodeType="afterEffect">
                                  <p:stCondLst>
                                    <p:cond delay="50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dur="indefinite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2" presetClass="entr" presetSubtype="4" fill="hold" grpId="5" nodeType="after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dur="indefinite" fill="hold"/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"/>
                            </p:stCondLst>
                            <p:childTnLst>
                              <p:par>
                                <p:cTn id="32" presetID="22" presetClass="entr" presetSubtype="1" fill="hold" grpId="6" nodeType="after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" dur="indefinite" fill="hold"/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125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250"/>
                            </p:stCondLst>
                            <p:childTnLst>
                              <p:par>
                                <p:cTn id="36" presetID="2" presetClass="entr" presetSubtype="4" fill="hold" grpId="7" nodeType="after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7" dur="indefinite" fill="hold"/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250"/>
                            </p:stCondLst>
                            <p:childTnLst>
                              <p:par>
                                <p:cTn id="41" presetID="22" presetClass="entr" presetSubtype="1" fill="hold" grpId="8" nodeType="after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2" dur="indefinite" fill="hold"/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1250"/>
                                        <p:tgtEl>
                                          <p:spTgt spid="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" grpId="5" animBg="1" advAuto="0"/>
      <p:bldP spid="260" grpId="8" animBg="1" advAuto="0"/>
      <p:bldP spid="249" grpId="1" animBg="1" advAuto="0"/>
      <p:bldP spid="254" grpId="4" animBg="1" advAuto="0"/>
      <p:bldP spid="258" grpId="7" animBg="1" advAuto="0"/>
      <p:bldP spid="255" grpId="6" animBg="1" advAuto="0"/>
      <p:bldP spid="253" grpId="3" animBg="1" advAuto="0"/>
      <p:bldP spid="250" grpId="2" animBg="1" advAuto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C:\Users\Administrator\Desktop\57c6cdb614b8f.png" descr="C:\Users\Administrator\Desktop\57c6cdb614b8f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6506195" y="-27384"/>
            <a:ext cx="10125828" cy="688538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120" name="优秀作业展示"/>
          <p:cNvSpPr txBox="1"/>
          <p:nvPr/>
        </p:nvSpPr>
        <p:spPr>
          <a:xfrm>
            <a:off x="126" y="322579"/>
            <a:ext cx="1626980" cy="6185535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>
            <a:spAutoFit/>
          </a:bodyPr>
          <a:lstStyle>
            <a:lvl1pPr algn="ctr">
              <a:defRPr sz="6600">
                <a:solidFill>
                  <a:srgbClr val="FFFFFF"/>
                </a:solidFill>
                <a:latin typeface="Songti SC Regular" panose="02010800040101010101" charset="-122"/>
                <a:ea typeface="Songti SC Regular" panose="02010800040101010101" charset="-122"/>
                <a:cs typeface="Songti SC Regular" panose="02010800040101010101" charset="-122"/>
                <a:sym typeface="Songti SC Regular" panose="02010800040101010101" charset="-122"/>
              </a:defRPr>
            </a:lvl1pPr>
          </a:lstStyle>
          <a:p>
            <a:r>
              <a:t>优秀作业展示</a:t>
            </a:r>
          </a:p>
        </p:txBody>
      </p:sp>
      <p:pic>
        <p:nvPicPr>
          <p:cNvPr id="121" name="C:\Users\Administrator\Desktop\3.png" descr="C:\Users\Administrator\Desktop\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43677" y="-387425"/>
            <a:ext cx="2131468" cy="276257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22" name="C:\Users\Administrator\Desktop\56d3cef8e1345.png" descr="C:\Users\Administrator\Desktop\56d3cef8e134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07573" y="5805263"/>
            <a:ext cx="2222501" cy="835026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23" name="C:\Users\Administrator\Desktop\3.png" descr="C:\Users\Administrator\Desktop\3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27453" y="332656"/>
            <a:ext cx="3288146" cy="234400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24" name="image8-small.jpg" descr="image8-small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06774" y="2060848"/>
            <a:ext cx="9239378" cy="3201517"/>
          </a:xfrm>
          <a:prstGeom prst="rect">
            <a:avLst/>
          </a:prstGeom>
          <a:ln w="12700">
            <a:miter lim="4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Click="0" advTm="5000">
        <p:pull/>
      </p:transition>
    </mc:Choice>
    <mc:Fallback>
      <p:transition spd="slow" advClick="0" advTm="5000">
        <p:pull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dur="indefinite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dur="indefinite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4" fill="hold" grpId="3" nodeType="after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dur="indefinite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0" presetClass="entr" presetSubtype="0" fill="hold" grpId="4" nodeType="after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dur="indefinite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10" presetClass="entr" presetSubtype="0" fill="hold" grpId="5" nodeType="after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dur="indefinite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0" grpId="2" animBg="1" advAuto="0"/>
      <p:bldP spid="121" grpId="3" animBg="1" advAuto="0"/>
      <p:bldP spid="119" grpId="1" animBg="1" advAuto="0"/>
      <p:bldP spid="123" grpId="5" animBg="1" advAuto="0"/>
      <p:bldP spid="122" grpId="4" animBg="1" advAuto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" name="成组"/>
          <p:cNvGrpSpPr/>
          <p:nvPr/>
        </p:nvGrpSpPr>
        <p:grpSpPr>
          <a:xfrm>
            <a:off x="12997" y="-22706"/>
            <a:ext cx="4887109" cy="818121"/>
            <a:chOff x="0" y="0"/>
            <a:chExt cx="4887107" cy="818120"/>
          </a:xfrm>
        </p:grpSpPr>
        <p:pic>
          <p:nvPicPr>
            <p:cNvPr id="126" name="F:\ppt素材\图标\我收集的图标\字体\3.png" descr="F:\ppt素材\图标\我收集的图标\字体\3.png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 rot="5400000">
              <a:off x="2264854" y="-1883713"/>
              <a:ext cx="658961" cy="4585546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pic>
          <p:nvPicPr>
            <p:cNvPr id="127" name="F:\超棒ppt模板\中国风\中国风物件\maobi.png" descr="F:\超棒ppt模板\中国风\中国风物件\maobi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1" y="0"/>
              <a:ext cx="817695" cy="818121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</p:grpSp>
      <p:pic>
        <p:nvPicPr>
          <p:cNvPr id="129" name="C:\Users\Administrator\Desktop\4.png" descr="C:\Users\Administrator\Desktop\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248211">
            <a:off x="4922682" y="383558"/>
            <a:ext cx="2448273" cy="230166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130" name="圆形"/>
          <p:cNvSpPr/>
          <p:nvPr/>
        </p:nvSpPr>
        <p:spPr>
          <a:xfrm>
            <a:off x="5287343" y="719895"/>
            <a:ext cx="1584177" cy="1584177"/>
          </a:xfrm>
          <a:prstGeom prst="ellipse">
            <a:avLst/>
          </a:prstGeom>
          <a:blipFill>
            <a:blip r:embed="rId4"/>
            <a:stretch>
              <a:fillRect/>
            </a:stretch>
          </a:blip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pic>
        <p:nvPicPr>
          <p:cNvPr id="131" name="image13.png" descr="image13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31110" y="2564903"/>
            <a:ext cx="2198010" cy="792089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132" name="歌曲风格类型的大致划分？"/>
          <p:cNvSpPr txBox="1"/>
          <p:nvPr/>
        </p:nvSpPr>
        <p:spPr>
          <a:xfrm>
            <a:off x="1990749" y="3212975"/>
            <a:ext cx="8510198" cy="112649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>
            <a:lvl1pPr algn="ctr">
              <a:lnSpc>
                <a:spcPct val="150000"/>
              </a:lnSpc>
              <a:defRPr sz="3200">
                <a:latin typeface="Songti SC Bold" panose="02010800040101010101" charset="-122"/>
                <a:ea typeface="Songti SC Bold" panose="02010800040101010101" charset="-122"/>
                <a:cs typeface="Songti SC Bold" panose="02010800040101010101" charset="-122"/>
                <a:sym typeface="Songti SC Bold" panose="02010800040101010101" charset="-122"/>
              </a:defRPr>
            </a:lvl1pPr>
          </a:lstStyle>
          <a:p>
            <a:r>
              <a:t>歌曲风格类型的大致划分？</a:t>
            </a:r>
          </a:p>
        </p:txBody>
      </p:sp>
      <p:grpSp>
        <p:nvGrpSpPr>
          <p:cNvPr id="135" name="成组"/>
          <p:cNvGrpSpPr/>
          <p:nvPr/>
        </p:nvGrpSpPr>
        <p:grpSpPr>
          <a:xfrm>
            <a:off x="1126654" y="4653136"/>
            <a:ext cx="2880320" cy="1528763"/>
            <a:chOff x="0" y="0"/>
            <a:chExt cx="2880319" cy="1528762"/>
          </a:xfrm>
        </p:grpSpPr>
        <p:pic>
          <p:nvPicPr>
            <p:cNvPr id="133" name="image14.png" descr="image14.pn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0" y="0"/>
              <a:ext cx="2880320" cy="1528763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sp>
          <p:nvSpPr>
            <p:cNvPr id="134" name="古典风格歌曲"/>
            <p:cNvSpPr txBox="1"/>
            <p:nvPr/>
          </p:nvSpPr>
          <p:spPr>
            <a:xfrm>
              <a:off x="411710" y="571304"/>
              <a:ext cx="2400261" cy="5994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spAutoFit/>
            </a:bodyPr>
            <a:lstStyle>
              <a:lvl1pPr>
                <a:defRPr sz="2800">
                  <a:solidFill>
                    <a:srgbClr val="FFFFFF"/>
                  </a:solidFill>
                  <a:latin typeface="Songti SC Regular" panose="02010800040101010101" charset="-122"/>
                  <a:ea typeface="Songti SC Regular" panose="02010800040101010101" charset="-122"/>
                  <a:cs typeface="Songti SC Regular" panose="02010800040101010101" charset="-122"/>
                  <a:sym typeface="Songti SC Regular" panose="02010800040101010101" charset="-122"/>
                </a:defRPr>
              </a:lvl1pPr>
            </a:lstStyle>
            <a:p>
              <a:r>
                <a:t>古典风格歌曲</a:t>
              </a:r>
            </a:p>
          </p:txBody>
        </p:sp>
      </p:grpSp>
      <p:grpSp>
        <p:nvGrpSpPr>
          <p:cNvPr id="138" name="成组"/>
          <p:cNvGrpSpPr/>
          <p:nvPr/>
        </p:nvGrpSpPr>
        <p:grpSpPr>
          <a:xfrm>
            <a:off x="4583038" y="4725144"/>
            <a:ext cx="3277080" cy="1528763"/>
            <a:chOff x="0" y="0"/>
            <a:chExt cx="3277079" cy="1528762"/>
          </a:xfrm>
        </p:grpSpPr>
        <p:pic>
          <p:nvPicPr>
            <p:cNvPr id="136" name="image14.png" descr="image14.pn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0" y="0"/>
              <a:ext cx="3241228" cy="1528763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sp>
          <p:nvSpPr>
            <p:cNvPr id="137" name="民族风格歌曲"/>
            <p:cNvSpPr txBox="1"/>
            <p:nvPr/>
          </p:nvSpPr>
          <p:spPr>
            <a:xfrm>
              <a:off x="576062" y="576063"/>
              <a:ext cx="2701018" cy="5994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spAutoFit/>
            </a:bodyPr>
            <a:lstStyle>
              <a:lvl1pPr>
                <a:defRPr sz="2800">
                  <a:solidFill>
                    <a:srgbClr val="FFFFFF"/>
                  </a:solidFill>
                  <a:latin typeface="Songti SC Regular" panose="02010800040101010101" charset="-122"/>
                  <a:ea typeface="Songti SC Regular" panose="02010800040101010101" charset="-122"/>
                  <a:cs typeface="Songti SC Regular" panose="02010800040101010101" charset="-122"/>
                  <a:sym typeface="Songti SC Regular" panose="02010800040101010101" charset="-122"/>
                </a:defRPr>
              </a:lvl1pPr>
            </a:lstStyle>
            <a:p>
              <a:r>
                <a:t>民族风格歌曲</a:t>
              </a:r>
            </a:p>
          </p:txBody>
        </p:sp>
      </p:grpSp>
      <p:grpSp>
        <p:nvGrpSpPr>
          <p:cNvPr id="141" name="成组"/>
          <p:cNvGrpSpPr/>
          <p:nvPr/>
        </p:nvGrpSpPr>
        <p:grpSpPr>
          <a:xfrm>
            <a:off x="8470600" y="4725144"/>
            <a:ext cx="3217942" cy="1528763"/>
            <a:chOff x="0" y="0"/>
            <a:chExt cx="3217940" cy="1528762"/>
          </a:xfrm>
        </p:grpSpPr>
        <p:pic>
          <p:nvPicPr>
            <p:cNvPr id="139" name="image14.png" descr="image14.pn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0" y="0"/>
              <a:ext cx="3169220" cy="1528763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sp>
          <p:nvSpPr>
            <p:cNvPr id="140" name="流行风格歌曲"/>
            <p:cNvSpPr txBox="1"/>
            <p:nvPr/>
          </p:nvSpPr>
          <p:spPr>
            <a:xfrm>
              <a:off x="576930" y="576063"/>
              <a:ext cx="2641011" cy="5994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spAutoFit/>
            </a:bodyPr>
            <a:lstStyle>
              <a:lvl1pPr>
                <a:defRPr sz="2800">
                  <a:solidFill>
                    <a:srgbClr val="FFFFFF"/>
                  </a:solidFill>
                  <a:latin typeface="Songti SC Regular" panose="02010800040101010101" charset="-122"/>
                  <a:ea typeface="Songti SC Regular" panose="02010800040101010101" charset="-122"/>
                  <a:cs typeface="Songti SC Regular" panose="02010800040101010101" charset="-122"/>
                  <a:sym typeface="Songti SC Regular" panose="02010800040101010101" charset="-122"/>
                </a:defRPr>
              </a:lvl1pPr>
            </a:lstStyle>
            <a:p>
              <a:r>
                <a:t>流行风格歌曲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Click="0" advTm="5000">
        <p:pull/>
      </p:transition>
    </mc:Choice>
    <mc:Fallback>
      <p:transition spd="slow" advClick="0" advTm="5000">
        <p:pull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dur="indefinite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dur="indefinite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3" nodeType="after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dur="indefinite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4" nodeType="after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dur="indefinite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25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750"/>
                            </p:stCondLst>
                            <p:childTnLst>
                              <p:par>
                                <p:cTn id="21" presetID="10" presetClass="entr" presetSubtype="0" fill="hold" grpId="5" nodeType="after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dur="indefinite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250"/>
                            </p:stCondLst>
                            <p:childTnLst>
                              <p:par>
                                <p:cTn id="25" presetID="10" presetClass="entr" presetSubtype="0" fill="hold" grpId="6" nodeType="after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dur="indefinite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750"/>
                            </p:stCondLst>
                            <p:childTnLst>
                              <p:par>
                                <p:cTn id="29" presetID="10" presetClass="entr" presetSubtype="0" fill="hold" grpId="7" nodeType="after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dur="indefinite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2" grpId="4" animBg="1" advAuto="0"/>
      <p:bldP spid="135" grpId="5" animBg="1" advAuto="0"/>
      <p:bldP spid="129" grpId="2" animBg="1" advAuto="0"/>
      <p:bldP spid="141" grpId="7" animBg="1" advAuto="0"/>
      <p:bldP spid="130" grpId="3" animBg="1" advAuto="0"/>
      <p:bldP spid="138" grpId="6" animBg="1" advAuto="0"/>
      <p:bldP spid="128" grpId="1" animBg="1" advAuto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" name="成组"/>
          <p:cNvGrpSpPr/>
          <p:nvPr/>
        </p:nvGrpSpPr>
        <p:grpSpPr>
          <a:xfrm>
            <a:off x="12997" y="-22706"/>
            <a:ext cx="4887109" cy="818121"/>
            <a:chOff x="0" y="0"/>
            <a:chExt cx="4887107" cy="818120"/>
          </a:xfrm>
        </p:grpSpPr>
        <p:pic>
          <p:nvPicPr>
            <p:cNvPr id="143" name="F:\ppt素材\图标\我收集的图标\字体\3.png" descr="F:\ppt素材\图标\我收集的图标\字体\3.png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 rot="5400000">
              <a:off x="2264854" y="-1883713"/>
              <a:ext cx="658961" cy="4585546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pic>
          <p:nvPicPr>
            <p:cNvPr id="144" name="F:\超棒ppt模板\中国风\中国风物件\maobi.png" descr="F:\超棒ppt模板\中国风\中国风物件\maobi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1" y="0"/>
              <a:ext cx="817695" cy="818121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</p:grpSp>
      <p:pic>
        <p:nvPicPr>
          <p:cNvPr id="146" name="C:\Users\Administrator\Desktop\1.png" descr="C:\Users\Administrator\Desktop\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2637" y="980728"/>
            <a:ext cx="2514506" cy="224217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47" name="C:\Users\Administrator\Desktop\2.png" descr="C:\Users\Administrator\Desktop\2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42877" y="1052736"/>
            <a:ext cx="2983187" cy="273814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48" name="C:\Users\Administrator\Desktop\3.png" descr="C:\Users\Administrator\Desktop\3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23197" y="1556791"/>
            <a:ext cx="2520176" cy="221554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49" name="C:\Users\Administrator\Desktop\4.png" descr="C:\Users\Administrator\Desktop\4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87493" y="1628799"/>
            <a:ext cx="2599635" cy="2333279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150" name="歌词…"/>
          <p:cNvSpPr txBox="1"/>
          <p:nvPr/>
        </p:nvSpPr>
        <p:spPr>
          <a:xfrm>
            <a:off x="1485979" y="1547644"/>
            <a:ext cx="1657615" cy="136144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/>
          <a:p>
            <a:pPr algn="ctr">
              <a:defRPr sz="3600">
                <a:latin typeface="Songti SC Bold" panose="02010800040101010101" charset="-122"/>
                <a:ea typeface="Songti SC Bold" panose="02010800040101010101" charset="-122"/>
                <a:cs typeface="Songti SC Bold" panose="02010800040101010101" charset="-122"/>
                <a:sym typeface="Songti SC Bold" panose="02010800040101010101" charset="-122"/>
              </a:defRPr>
            </a:pPr>
            <a:r>
              <a:t>歌词</a:t>
            </a:r>
          </a:p>
          <a:p>
            <a:pPr algn="ctr">
              <a:defRPr sz="3600">
                <a:latin typeface="Songti SC Bold" panose="02010800040101010101" charset="-122"/>
                <a:ea typeface="Songti SC Bold" panose="02010800040101010101" charset="-122"/>
                <a:cs typeface="Songti SC Bold" panose="02010800040101010101" charset="-122"/>
                <a:sym typeface="Songti SC Bold" panose="02010800040101010101" charset="-122"/>
              </a:defRPr>
            </a:pPr>
            <a:r>
              <a:t>段落</a:t>
            </a:r>
          </a:p>
        </p:txBody>
      </p:sp>
      <p:pic>
        <p:nvPicPr>
          <p:cNvPr id="151" name="image13.png" descr="image13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14686" y="3140967"/>
            <a:ext cx="2370489" cy="79209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152" name="1、分节歌与通谱歌…"/>
          <p:cNvSpPr txBox="1"/>
          <p:nvPr/>
        </p:nvSpPr>
        <p:spPr>
          <a:xfrm>
            <a:off x="1054645" y="3861048"/>
            <a:ext cx="2520282" cy="120904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/>
          <a:p>
            <a:pPr>
              <a:lnSpc>
                <a:spcPct val="150000"/>
              </a:lnSpc>
              <a:defRPr sz="1600">
                <a:latin typeface="Songti SC Regular" panose="02010800040101010101" charset="-122"/>
                <a:ea typeface="Songti SC Regular" panose="02010800040101010101" charset="-122"/>
                <a:cs typeface="Songti SC Regular" panose="02010800040101010101" charset="-122"/>
                <a:sym typeface="Songti SC Regular" panose="02010800040101010101" charset="-122"/>
              </a:defRPr>
            </a:pPr>
            <a:r>
              <a:t>1、</a:t>
            </a:r>
            <a:r>
              <a:rPr u="sng"/>
              <a:t>分节歌</a:t>
            </a:r>
            <a:r>
              <a:t>与</a:t>
            </a:r>
            <a:r>
              <a:rPr u="sng"/>
              <a:t>通谱歌</a:t>
            </a:r>
            <a:endParaRPr u="sng"/>
          </a:p>
          <a:p>
            <a:pPr>
              <a:lnSpc>
                <a:spcPct val="150000"/>
              </a:lnSpc>
              <a:defRPr sz="1600">
                <a:latin typeface="Songti SC Regular" panose="02010800040101010101" charset="-122"/>
                <a:ea typeface="Songti SC Regular" panose="02010800040101010101" charset="-122"/>
                <a:cs typeface="Songti SC Regular" panose="02010800040101010101" charset="-122"/>
                <a:sym typeface="Songti SC Regular" panose="02010800040101010101" charset="-122"/>
              </a:defRPr>
            </a:pPr>
            <a:r>
              <a:t>2、单一段式、两段式、三段式、多段式</a:t>
            </a:r>
          </a:p>
        </p:txBody>
      </p:sp>
      <p:sp>
        <p:nvSpPr>
          <p:cNvPr id="153" name="调式"/>
          <p:cNvSpPr txBox="1"/>
          <p:nvPr/>
        </p:nvSpPr>
        <p:spPr>
          <a:xfrm>
            <a:off x="3934966" y="2132856"/>
            <a:ext cx="1657614" cy="72644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>
            <a:lvl1pPr algn="ctr">
              <a:defRPr sz="3600">
                <a:latin typeface="Songti SC Bold" panose="02010800040101010101" charset="-122"/>
                <a:ea typeface="Songti SC Bold" panose="02010800040101010101" charset="-122"/>
                <a:cs typeface="Songti SC Bold" panose="02010800040101010101" charset="-122"/>
                <a:sym typeface="Songti SC Bold" panose="02010800040101010101" charset="-122"/>
              </a:defRPr>
            </a:lvl1pPr>
          </a:lstStyle>
          <a:p>
            <a:r>
              <a:t>调式</a:t>
            </a:r>
          </a:p>
        </p:txBody>
      </p:sp>
      <p:pic>
        <p:nvPicPr>
          <p:cNvPr id="154" name="image13.png" descr="image13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90950" y="3573016"/>
            <a:ext cx="2370489" cy="792089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155" name="1、大小调式…"/>
          <p:cNvSpPr txBox="1"/>
          <p:nvPr/>
        </p:nvSpPr>
        <p:spPr>
          <a:xfrm>
            <a:off x="3718941" y="4221088"/>
            <a:ext cx="2520282" cy="162814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/>
          <a:p>
            <a:pPr>
              <a:lnSpc>
                <a:spcPct val="150000"/>
              </a:lnSpc>
              <a:defRPr sz="1600">
                <a:latin typeface="Songti SC Regular" panose="02010800040101010101" charset="-122"/>
                <a:ea typeface="Songti SC Regular" panose="02010800040101010101" charset="-122"/>
                <a:cs typeface="Songti SC Regular" panose="02010800040101010101" charset="-122"/>
                <a:sym typeface="Songti SC Regular" panose="02010800040101010101" charset="-122"/>
              </a:defRPr>
            </a:pPr>
            <a:r>
              <a:t>1、</a:t>
            </a:r>
            <a:r>
              <a:rPr u="sng">
                <a:solidFill>
                  <a:srgbClr val="FF0000"/>
                </a:solidFill>
              </a:rPr>
              <a:t>大小调式</a:t>
            </a:r>
            <a:endParaRPr u="sng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  <a:defRPr sz="1600">
                <a:latin typeface="Songti SC Regular" panose="02010800040101010101" charset="-122"/>
                <a:ea typeface="Songti SC Regular" panose="02010800040101010101" charset="-122"/>
                <a:cs typeface="Songti SC Regular" panose="02010800040101010101" charset="-122"/>
                <a:sym typeface="Songti SC Regular" panose="02010800040101010101" charset="-122"/>
              </a:defRPr>
            </a:pPr>
            <a:r>
              <a:t>2、</a:t>
            </a:r>
            <a:r>
              <a:rPr u="sng">
                <a:solidFill>
                  <a:srgbClr val="FF0000"/>
                </a:solidFill>
              </a:rPr>
              <a:t>中国民族调式</a:t>
            </a:r>
            <a:endParaRPr u="sng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  <a:defRPr sz="1600">
                <a:latin typeface="Songti SC Regular" panose="02010800040101010101" charset="-122"/>
                <a:ea typeface="Songti SC Regular" panose="02010800040101010101" charset="-122"/>
                <a:cs typeface="Songti SC Regular" panose="02010800040101010101" charset="-122"/>
                <a:sym typeface="Songti SC Regular" panose="02010800040101010101" charset="-122"/>
              </a:defRPr>
            </a:pPr>
            <a:r>
              <a:t>3、中古调式</a:t>
            </a:r>
          </a:p>
          <a:p>
            <a:pPr>
              <a:lnSpc>
                <a:spcPct val="150000"/>
              </a:lnSpc>
              <a:defRPr sz="1600">
                <a:latin typeface="Songti SC Regular" panose="02010800040101010101" charset="-122"/>
                <a:ea typeface="Songti SC Regular" panose="02010800040101010101" charset="-122"/>
                <a:cs typeface="Songti SC Regular" panose="02010800040101010101" charset="-122"/>
                <a:sym typeface="Songti SC Regular" panose="02010800040101010101" charset="-122"/>
              </a:defRPr>
            </a:pPr>
            <a:r>
              <a:t>4、西域调式</a:t>
            </a:r>
          </a:p>
        </p:txBody>
      </p:sp>
      <p:sp>
        <p:nvSpPr>
          <p:cNvPr id="156" name="体裁…"/>
          <p:cNvSpPr txBox="1"/>
          <p:nvPr/>
        </p:nvSpPr>
        <p:spPr>
          <a:xfrm>
            <a:off x="6527254" y="2132856"/>
            <a:ext cx="1657615" cy="136144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/>
          <a:p>
            <a:pPr algn="ctr">
              <a:defRPr sz="3600">
                <a:latin typeface="Songti SC Bold" panose="02010800040101010101" charset="-122"/>
                <a:ea typeface="Songti SC Bold" panose="02010800040101010101" charset="-122"/>
                <a:cs typeface="Songti SC Bold" panose="02010800040101010101" charset="-122"/>
                <a:sym typeface="Songti SC Bold" panose="02010800040101010101" charset="-122"/>
              </a:defRPr>
            </a:pPr>
            <a:r>
              <a:t>体裁</a:t>
            </a:r>
          </a:p>
          <a:p>
            <a:pPr algn="ctr">
              <a:defRPr sz="3600">
                <a:latin typeface="Songti SC Bold" panose="02010800040101010101" charset="-122"/>
                <a:ea typeface="Songti SC Bold" panose="02010800040101010101" charset="-122"/>
                <a:cs typeface="Songti SC Bold" panose="02010800040101010101" charset="-122"/>
                <a:sym typeface="Songti SC Bold" panose="02010800040101010101" charset="-122"/>
              </a:defRPr>
            </a:pPr>
            <a:r>
              <a:t>风格</a:t>
            </a:r>
          </a:p>
        </p:txBody>
      </p:sp>
      <p:pic>
        <p:nvPicPr>
          <p:cNvPr id="157" name="image13.png" descr="image13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83237" y="3717032"/>
            <a:ext cx="2370489" cy="792089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158" name="1、颂歌、进行曲、抒情歌曲、叙事歌曲、舞蹈歌曲等等…"/>
          <p:cNvSpPr txBox="1"/>
          <p:nvPr/>
        </p:nvSpPr>
        <p:spPr>
          <a:xfrm>
            <a:off x="6167213" y="4437112"/>
            <a:ext cx="2520281" cy="204724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/>
          <a:p>
            <a:pPr>
              <a:lnSpc>
                <a:spcPct val="150000"/>
              </a:lnSpc>
              <a:defRPr sz="1600">
                <a:latin typeface="Songti SC Regular" panose="02010800040101010101" charset="-122"/>
                <a:ea typeface="Songti SC Regular" panose="02010800040101010101" charset="-122"/>
                <a:cs typeface="Songti SC Regular" panose="02010800040101010101" charset="-122"/>
                <a:sym typeface="Songti SC Regular" panose="02010800040101010101" charset="-122"/>
              </a:defRPr>
            </a:pPr>
            <a:r>
              <a:t>1、颂歌、</a:t>
            </a:r>
            <a:r>
              <a:rPr u="sng">
                <a:solidFill>
                  <a:srgbClr val="FF0000"/>
                </a:solidFill>
              </a:rPr>
              <a:t>进行曲</a:t>
            </a:r>
            <a:r>
              <a:t>、</a:t>
            </a:r>
            <a:r>
              <a:rPr u="sng">
                <a:solidFill>
                  <a:srgbClr val="FF0000"/>
                </a:solidFill>
              </a:rPr>
              <a:t>抒情歌曲</a:t>
            </a:r>
            <a:r>
              <a:t>、叙事歌曲、舞蹈歌曲等等</a:t>
            </a:r>
          </a:p>
          <a:p>
            <a:pPr>
              <a:lnSpc>
                <a:spcPct val="150000"/>
              </a:lnSpc>
              <a:defRPr sz="1600">
                <a:latin typeface="Songti SC Regular" panose="02010800040101010101" charset="-122"/>
                <a:ea typeface="Songti SC Regular" panose="02010800040101010101" charset="-122"/>
                <a:cs typeface="Songti SC Regular" panose="02010800040101010101" charset="-122"/>
                <a:sym typeface="Songti SC Regular" panose="02010800040101010101" charset="-122"/>
              </a:defRPr>
            </a:pPr>
            <a:r>
              <a:t>2、巴洛克、古典、爵士、摇滚风格等等</a:t>
            </a:r>
          </a:p>
        </p:txBody>
      </p:sp>
      <p:sp>
        <p:nvSpPr>
          <p:cNvPr id="159" name="速度…"/>
          <p:cNvSpPr txBox="1"/>
          <p:nvPr/>
        </p:nvSpPr>
        <p:spPr>
          <a:xfrm>
            <a:off x="9119542" y="2191781"/>
            <a:ext cx="1657615" cy="136144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/>
          <a:p>
            <a:pPr algn="ctr">
              <a:defRPr sz="3600">
                <a:latin typeface="Songti SC Bold" panose="02010800040101010101" charset="-122"/>
                <a:ea typeface="Songti SC Bold" panose="02010800040101010101" charset="-122"/>
                <a:cs typeface="Songti SC Bold" panose="02010800040101010101" charset="-122"/>
                <a:sym typeface="Songti SC Bold" panose="02010800040101010101" charset="-122"/>
              </a:defRPr>
            </a:pPr>
            <a:r>
              <a:t>速度</a:t>
            </a:r>
          </a:p>
          <a:p>
            <a:pPr algn="ctr">
              <a:defRPr sz="3600">
                <a:latin typeface="Songti SC Bold" panose="02010800040101010101" charset="-122"/>
                <a:ea typeface="Songti SC Bold" panose="02010800040101010101" charset="-122"/>
                <a:cs typeface="Songti SC Bold" panose="02010800040101010101" charset="-122"/>
                <a:sym typeface="Songti SC Bold" panose="02010800040101010101" charset="-122"/>
              </a:defRPr>
            </a:pPr>
            <a:r>
              <a:t>节拍</a:t>
            </a:r>
          </a:p>
        </p:txBody>
      </p:sp>
      <p:pic>
        <p:nvPicPr>
          <p:cNvPr id="160" name="image13.png" descr="image13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47533" y="4077072"/>
            <a:ext cx="2370489" cy="792089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161" name="1、快板、小快板、中板、慢板、柔板等等…"/>
          <p:cNvSpPr txBox="1"/>
          <p:nvPr/>
        </p:nvSpPr>
        <p:spPr>
          <a:xfrm>
            <a:off x="8782192" y="4782332"/>
            <a:ext cx="2520281" cy="204724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/>
          <a:p>
            <a:pPr>
              <a:lnSpc>
                <a:spcPct val="150000"/>
              </a:lnSpc>
              <a:defRPr sz="1600">
                <a:latin typeface="Songti SC Regular" panose="02010800040101010101" charset="-122"/>
                <a:ea typeface="Songti SC Regular" panose="02010800040101010101" charset="-122"/>
                <a:cs typeface="Songti SC Regular" panose="02010800040101010101" charset="-122"/>
                <a:sym typeface="Songti SC Regular" panose="02010800040101010101" charset="-122"/>
              </a:defRPr>
            </a:pPr>
            <a:r>
              <a:t>1、快板、小快板、中板、慢板、柔板等等</a:t>
            </a:r>
          </a:p>
          <a:p>
            <a:pPr>
              <a:lnSpc>
                <a:spcPct val="150000"/>
              </a:lnSpc>
              <a:defRPr sz="1600">
                <a:latin typeface="Songti SC Regular" panose="02010800040101010101" charset="-122"/>
                <a:ea typeface="Songti SC Regular" panose="02010800040101010101" charset="-122"/>
                <a:cs typeface="Songti SC Regular" panose="02010800040101010101" charset="-122"/>
                <a:sym typeface="Songti SC Regular" panose="02010800040101010101" charset="-122"/>
              </a:defRPr>
            </a:pPr>
            <a:r>
              <a:t>2、单拍子、复拍子、混合拍子，</a:t>
            </a:r>
            <a:r>
              <a:rPr u="sng">
                <a:solidFill>
                  <a:srgbClr val="FF0000"/>
                </a:solidFill>
              </a:rPr>
              <a:t>关注节拍的特有律动</a:t>
            </a:r>
            <a:endParaRPr u="sng">
              <a:solidFill>
                <a:srgbClr val="FF0000"/>
              </a:solidFill>
            </a:endParaRPr>
          </a:p>
        </p:txBody>
      </p:sp>
      <p:sp>
        <p:nvSpPr>
          <p:cNvPr id="162" name="歌曲的整体构思"/>
          <p:cNvSpPr txBox="1"/>
          <p:nvPr/>
        </p:nvSpPr>
        <p:spPr>
          <a:xfrm>
            <a:off x="749934" y="295909"/>
            <a:ext cx="2465072" cy="44704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>
            <a:lvl1pPr>
              <a:defRPr sz="2000">
                <a:solidFill>
                  <a:srgbClr val="FFFFFF"/>
                </a:solidFill>
                <a:latin typeface="Songti SC Regular" panose="02010800040101010101" charset="-122"/>
                <a:ea typeface="Songti SC Regular" panose="02010800040101010101" charset="-122"/>
                <a:cs typeface="Songti SC Regular" panose="02010800040101010101" charset="-122"/>
                <a:sym typeface="Songti SC Regular" panose="02010800040101010101" charset="-122"/>
              </a:defRPr>
            </a:lvl1pPr>
          </a:lstStyle>
          <a:p>
            <a:r>
              <a:t>歌曲的整体构思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Click="0" advTm="6000">
        <p:pull/>
      </p:transition>
    </mc:Choice>
    <mc:Fallback>
      <p:transition spd="slow" advClick="0" advTm="6000">
        <p:pull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dur="indefinite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dur="indefinite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3" nodeType="after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dur="indefinite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" presetClass="entr" presetSubtype="4" fill="hold" grpId="4" nodeType="after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dur="indefinite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22" presetClass="entr" presetSubtype="1" fill="hold" grpId="5" nodeType="after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dur="indefinite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125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750"/>
                            </p:stCondLst>
                            <p:childTnLst>
                              <p:par>
                                <p:cTn id="26" presetID="10" presetClass="entr" presetSubtype="0" fill="hold" grpId="6" nodeType="after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dur="indefinite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250"/>
                            </p:stCondLst>
                            <p:childTnLst>
                              <p:par>
                                <p:cTn id="30" presetID="10" presetClass="entr" presetSubtype="0" fill="hold" grpId="7" nodeType="after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dur="indefinite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750"/>
                            </p:stCondLst>
                            <p:childTnLst>
                              <p:par>
                                <p:cTn id="34" presetID="2" presetClass="entr" presetSubtype="4" fill="hold" grpId="8" nodeType="after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5" dur="indefinite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750"/>
                            </p:stCondLst>
                            <p:childTnLst>
                              <p:par>
                                <p:cTn id="39" presetID="22" presetClass="entr" presetSubtype="1" fill="hold" grpId="9" nodeType="after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0" dur="indefinite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125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7000"/>
                            </p:stCondLst>
                            <p:childTnLst>
                              <p:par>
                                <p:cTn id="43" presetID="10" presetClass="entr" presetSubtype="0" fill="hold" grpId="10" nodeType="after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4" dur="indefinite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500"/>
                            </p:stCondLst>
                            <p:childTnLst>
                              <p:par>
                                <p:cTn id="47" presetID="10" presetClass="entr" presetSubtype="0" fill="hold" grpId="11" nodeType="after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8" dur="indefinite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8000"/>
                            </p:stCondLst>
                            <p:childTnLst>
                              <p:par>
                                <p:cTn id="51" presetID="2" presetClass="entr" presetSubtype="4" fill="hold" grpId="12" nodeType="after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2" dur="indefinite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9000"/>
                            </p:stCondLst>
                            <p:childTnLst>
                              <p:par>
                                <p:cTn id="56" presetID="22" presetClass="entr" presetSubtype="1" fill="hold" grpId="13" nodeType="after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7" dur="indefinite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125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250"/>
                            </p:stCondLst>
                            <p:childTnLst>
                              <p:par>
                                <p:cTn id="60" presetID="10" presetClass="entr" presetSubtype="0" fill="hold" grpId="14" nodeType="after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1" dur="indefinite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750"/>
                            </p:stCondLst>
                            <p:childTnLst>
                              <p:par>
                                <p:cTn id="64" presetID="10" presetClass="entr" presetSubtype="0" fill="hold" grpId="15" nodeType="after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5" dur="indefinite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1250"/>
                            </p:stCondLst>
                            <p:childTnLst>
                              <p:par>
                                <p:cTn id="68" presetID="2" presetClass="entr" presetSubtype="4" fill="hold" grpId="16" nodeType="after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9" dur="indefinite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2250"/>
                            </p:stCondLst>
                            <p:childTnLst>
                              <p:par>
                                <p:cTn id="73" presetID="22" presetClass="entr" presetSubtype="1" fill="hold" grpId="17" nodeType="after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4" dur="indefinite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125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4" grpId="8" animBg="1" advAuto="0"/>
      <p:bldP spid="160" grpId="16" animBg="1" advAuto="0"/>
      <p:bldP spid="151" grpId="4" animBg="1" advAuto="0"/>
      <p:bldP spid="157" grpId="12" animBg="1" advAuto="0"/>
      <p:bldP spid="161" grpId="17" animBg="1" advAuto="0"/>
      <p:bldP spid="156" grpId="11" animBg="1" advAuto="0"/>
      <p:bldP spid="149" grpId="15" animBg="1" advAuto="0"/>
      <p:bldP spid="153" grpId="7" animBg="1" advAuto="0"/>
      <p:bldP spid="147" grpId="6" animBg="1" advAuto="0"/>
      <p:bldP spid="146" grpId="2" animBg="1" advAuto="0"/>
      <p:bldP spid="152" grpId="5" animBg="1" advAuto="0"/>
      <p:bldP spid="155" grpId="9" animBg="1" advAuto="0"/>
      <p:bldP spid="148" grpId="10" animBg="1" advAuto="0"/>
      <p:bldP spid="145" grpId="1" animBg="1" advAuto="0"/>
      <p:bldP spid="150" grpId="3" animBg="1" advAuto="0"/>
      <p:bldP spid="158" grpId="13" animBg="1" advAuto="0"/>
      <p:bldP spid="159" grpId="14" animBg="1" advAuto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C:\Users\Administrator\Desktop\57d235aca22ef.png" descr="C:\Users\Administrator\Desktop\57d235aca22ef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47464" y="0"/>
            <a:ext cx="12237878" cy="685800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65" name="media1.mp3" descr="media1.mp3"/>
          <p:cNvPicPr/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889571" y="65745"/>
            <a:ext cx="571501" cy="57150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66" name="C:\Users\Administrator\Desktop\57c6cdb614b8f.png" descr="C:\Users\Administrator\Desktop\57c6cdb614b8f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934277" y="-27384"/>
            <a:ext cx="10125827" cy="688538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67" name="C:\Users\Administrator\Desktop\3.png" descr="C:\Users\Administrator\Desktop\3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241499" y="3573016"/>
            <a:ext cx="4256846" cy="303455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168" name="线条"/>
          <p:cNvSpPr/>
          <p:nvPr/>
        </p:nvSpPr>
        <p:spPr>
          <a:xfrm flipH="1">
            <a:off x="407844" y="1052736"/>
            <a:ext cx="1" cy="566953"/>
          </a:xfrm>
          <a:prstGeom prst="line">
            <a:avLst/>
          </a:prstGeom>
          <a:ln>
            <a:solidFill>
              <a:srgbClr val="FFFFFF"/>
            </a:solidFill>
          </a:ln>
        </p:spPr>
        <p:txBody>
          <a:bodyPr lIns="45719" rIns="45719"/>
          <a:lstStyle/>
          <a:p/>
        </p:txBody>
      </p:sp>
      <p:pic>
        <p:nvPicPr>
          <p:cNvPr id="169" name="C:\Users\Administrator\Desktop\3.png" descr="C:\Users\Administrator\Desktop\3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65431" y="-13884"/>
            <a:ext cx="2131468" cy="276257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170" name="旋律的风格化语言特征"/>
          <p:cNvSpPr txBox="1"/>
          <p:nvPr/>
        </p:nvSpPr>
        <p:spPr>
          <a:xfrm>
            <a:off x="431125" y="1494392"/>
            <a:ext cx="8784977" cy="115824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>
            <a:lvl1pPr>
              <a:defRPr sz="6000">
                <a:solidFill>
                  <a:srgbClr val="FFFFFF"/>
                </a:solidFill>
                <a:latin typeface="Songti SC Bold" panose="02010800040101010101" charset="-122"/>
                <a:ea typeface="Songti SC Bold" panose="02010800040101010101" charset="-122"/>
                <a:cs typeface="Songti SC Bold" panose="02010800040101010101" charset="-122"/>
                <a:sym typeface="Songti SC Bold" panose="02010800040101010101" charset="-122"/>
              </a:defRPr>
            </a:lvl1pPr>
          </a:lstStyle>
          <a:p>
            <a:r>
              <a:t>旋律的风格化语言特征</a:t>
            </a:r>
          </a:p>
        </p:txBody>
      </p:sp>
      <p:sp>
        <p:nvSpPr>
          <p:cNvPr id="171" name="---民族风格歌曲的创作"/>
          <p:cNvSpPr txBox="1"/>
          <p:nvPr/>
        </p:nvSpPr>
        <p:spPr>
          <a:xfrm>
            <a:off x="3430910" y="3356991"/>
            <a:ext cx="5472608" cy="66294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/>
          <a:p>
            <a:pPr>
              <a:defRPr sz="3200">
                <a:solidFill>
                  <a:srgbClr val="FFFFFF"/>
                </a:solidFill>
                <a:latin typeface="Songti SC Bold" panose="02010800040101010101" charset="-122"/>
                <a:ea typeface="Songti SC Bold" panose="02010800040101010101" charset="-122"/>
                <a:cs typeface="Songti SC Bold" panose="02010800040101010101" charset="-122"/>
                <a:sym typeface="Songti SC Bold" panose="02010800040101010101" charset="-122"/>
              </a:defRPr>
            </a:pPr>
            <a:r>
              <a:t>---民族风格歌曲的创作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Click="0" advTm="23000">
        <p:pull/>
      </p:transition>
    </mc:Choice>
    <mc:Fallback>
      <p:transition spd="slow" advClick="0" advTm="23000">
        <p:pull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1560821" fill="hold"/>
                                        <p:tgtEl>
                                          <p:spTgt spid="16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1561000"/>
                            </p:stCondLst>
                            <p:childTnLst>
                              <p:par>
                                <p:cTn id="8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dur="indefinite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1562816"/>
                            </p:stCondLst>
                            <p:childTnLst>
                              <p:par>
                                <p:cTn id="12" presetID="10" presetClass="entr" presetSubtype="0" fill="hold" grpId="3" nodeType="after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dur="indefinite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1563312"/>
                            </p:stCondLst>
                            <p:childTnLst>
                              <p:par>
                                <p:cTn id="16" presetID="22" presetClass="entr" presetSubtype="1" fill="hold" grpId="4" nodeType="after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dur="indefinite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1563808"/>
                            </p:stCondLst>
                            <p:childTnLst>
                              <p:par>
                                <p:cTn id="20" presetID="10" presetClass="entr" presetSubtype="0" fill="hold" grpId="5" nodeType="after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dur="indefinite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1564320"/>
                            </p:stCondLst>
                            <p:childTnLst>
                              <p:par>
                                <p:cTn id="24" presetID="2" presetClass="entr" presetSubtype="4" fill="hold" grpId="6" nodeType="after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dur="indefinite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audio isNarration="0">
              <p:cMediaNode vol="80000" numSld="1" showWhenStopped="0">
                <p:cTn id="28" fill="hold" display="0">
                  <p:stCondLst>
                    <p:cond delay="indefinite"/>
                  </p:stCondLst>
                </p:cTn>
                <p:tgtEl>
                  <p:spTgt spid="165"/>
                </p:tgtEl>
              </p:cMediaNode>
            </p:audio>
          </p:childTnLst>
        </p:cTn>
      </p:par>
    </p:tnLst>
    <p:bldLst>
      <p:bldP spid="164" grpId="2" animBg="1" advAuto="0"/>
      <p:bldP spid="168" grpId="4" animBg="1" advAuto="0"/>
      <p:bldP spid="169" grpId="6" animBg="1" advAuto="0"/>
      <p:bldP spid="167" grpId="5" animBg="1" advAuto="0"/>
      <p:bldP spid="166" grpId="3" animBg="1" advAuto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C:\Users\Administrator\Desktop\57c6cdb614b8f.png" descr="C:\Users\Administrator\Desktop\57c6cdb614b8f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6506195" y="-27384"/>
            <a:ext cx="10125828" cy="688538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174" name="作品片段赏析"/>
          <p:cNvSpPr txBox="1"/>
          <p:nvPr/>
        </p:nvSpPr>
        <p:spPr>
          <a:xfrm>
            <a:off x="-103845" y="322858"/>
            <a:ext cx="1626980" cy="6185535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>
            <a:spAutoFit/>
          </a:bodyPr>
          <a:lstStyle>
            <a:lvl1pPr algn="ctr">
              <a:defRPr sz="6600">
                <a:solidFill>
                  <a:srgbClr val="FFFFFF"/>
                </a:solidFill>
                <a:latin typeface="Songti SC Regular" panose="02010800040101010101" charset="-122"/>
                <a:ea typeface="Songti SC Regular" panose="02010800040101010101" charset="-122"/>
                <a:cs typeface="Songti SC Regular" panose="02010800040101010101" charset="-122"/>
                <a:sym typeface="Songti SC Regular" panose="02010800040101010101" charset="-122"/>
              </a:defRPr>
            </a:lvl1pPr>
          </a:lstStyle>
          <a:p>
            <a:r>
              <a:t>作品片段赏析</a:t>
            </a:r>
          </a:p>
        </p:txBody>
      </p:sp>
      <p:pic>
        <p:nvPicPr>
          <p:cNvPr id="175" name="C:\Users\Administrator\Desktop\56d3cef8e1345.png" descr="C:\Users\Administrator\Desktop\56d3cef8e134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07573" y="5805263"/>
            <a:ext cx="2222501" cy="835026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76" name="好汉歌" descr="好汉歌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0635" y="2321560"/>
            <a:ext cx="10864216" cy="1806576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77" name="media2.mp3" descr="media2.mp3"/>
          <p:cNvPicPr/>
          <p:nvPr>
            <a:audi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420494" y="1200785"/>
            <a:ext cx="571501" cy="571501"/>
          </a:xfrm>
          <a:prstGeom prst="rect">
            <a:avLst/>
          </a:prstGeom>
          <a:ln w="12700">
            <a:miter lim="4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Click="0" advTm="109000">
        <p:pull/>
      </p:transition>
    </mc:Choice>
    <mc:Fallback>
      <p:transition spd="slow" advClick="0" advTm="109000">
        <p:pull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84897" fill="hold"/>
                                        <p:tgtEl>
                                          <p:spTgt spid="17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audio isNarration="0">
              <p:cMediaNode numSld="1" showWhenStopped="0">
                <p:cTn id="7" fill="hold" display="0">
                  <p:stCondLst>
                    <p:cond delay="indefinite"/>
                  </p:stCondLst>
                </p:cTn>
                <p:tgtEl>
                  <p:spTgt spid="177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C:\Users\Administrator\Desktop\57c6cdb614b8f.png" descr="C:\Users\Administrator\Desktop\57c6cdb614b8f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6506195" y="-27384"/>
            <a:ext cx="10125828" cy="688538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180" name="作品片段赏析"/>
          <p:cNvSpPr txBox="1"/>
          <p:nvPr/>
        </p:nvSpPr>
        <p:spPr>
          <a:xfrm>
            <a:off x="84" y="292290"/>
            <a:ext cx="1626980" cy="710184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>
            <a:lvl1pPr algn="ctr">
              <a:defRPr sz="6600">
                <a:solidFill>
                  <a:srgbClr val="FFFFFF"/>
                </a:solidFill>
                <a:latin typeface="Songti SC Regular" panose="02010800040101010101" charset="-122"/>
                <a:ea typeface="Songti SC Regular" panose="02010800040101010101" charset="-122"/>
                <a:cs typeface="Songti SC Regular" panose="02010800040101010101" charset="-122"/>
                <a:sym typeface="Songti SC Regular" panose="02010800040101010101" charset="-122"/>
              </a:defRPr>
            </a:lvl1pPr>
          </a:lstStyle>
          <a:p>
            <a:r>
              <a:t>作品片段赏析</a:t>
            </a:r>
          </a:p>
        </p:txBody>
      </p:sp>
      <p:pic>
        <p:nvPicPr>
          <p:cNvPr id="181" name="C:\Users\Administrator\Desktop\56d3cef8e1345.png" descr="C:\Users\Administrator\Desktop\56d3cef8e134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07573" y="5805263"/>
            <a:ext cx="2222501" cy="835026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82" name="火把节.png" descr="火把节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6694" y="764704"/>
            <a:ext cx="10490511" cy="525658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83" name="media3.wav" descr="media3.wav"/>
          <p:cNvPicPr/>
          <p:nvPr>
            <a:audi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486535" y="145414"/>
            <a:ext cx="571501" cy="571501"/>
          </a:xfrm>
          <a:prstGeom prst="rect">
            <a:avLst/>
          </a:prstGeom>
          <a:ln w="12700">
            <a:miter lim="4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Click="0" advTm="72000">
        <p:pull/>
      </p:transition>
    </mc:Choice>
    <mc:Fallback>
      <p:transition spd="slow" advClick="0" advTm="72000">
        <p:pull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dur="indefinite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dur="indefinite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3" nodeType="after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dur="indefinite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6884899" fill="hold"/>
                                        <p:tgtEl>
                                          <p:spTgt spid="18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audio isNarration="0">
              <p:cMediaNode numSld="1" showWhenStopped="0">
                <p:cTn id="20" fill="hold" display="0">
                  <p:stCondLst>
                    <p:cond delay="indefinite"/>
                  </p:stCondLst>
                </p:cTn>
                <p:tgtEl>
                  <p:spTgt spid="183"/>
                </p:tgtEl>
              </p:cMediaNode>
            </p:audio>
          </p:childTnLst>
        </p:cTn>
      </p:par>
    </p:tnLst>
    <p:bldLst>
      <p:bldP spid="181" grpId="3" animBg="1" advAuto="0"/>
      <p:bldP spid="180" grpId="2" animBg="1" advAuto="0"/>
      <p:bldP spid="179" grpId="1" animBg="1" advAuto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C:\Users\Administrator\Desktop\57c6cdb614b8f.png" descr="C:\Users\Administrator\Desktop\57c6cdb614b8f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6506195" y="-27384"/>
            <a:ext cx="10125828" cy="688538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186" name="作品片段赏析"/>
          <p:cNvSpPr txBox="1"/>
          <p:nvPr/>
        </p:nvSpPr>
        <p:spPr>
          <a:xfrm>
            <a:off x="126" y="232053"/>
            <a:ext cx="1626980" cy="710184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>
            <a:lvl1pPr algn="ctr">
              <a:defRPr sz="6600">
                <a:solidFill>
                  <a:srgbClr val="FFFFFF"/>
                </a:solidFill>
                <a:latin typeface="Songti SC Regular" panose="02010800040101010101" charset="-122"/>
                <a:ea typeface="Songti SC Regular" panose="02010800040101010101" charset="-122"/>
                <a:cs typeface="Songti SC Regular" panose="02010800040101010101" charset="-122"/>
                <a:sym typeface="Songti SC Regular" panose="02010800040101010101" charset="-122"/>
              </a:defRPr>
            </a:lvl1pPr>
          </a:lstStyle>
          <a:p>
            <a:r>
              <a:t>作品片段赏析</a:t>
            </a:r>
          </a:p>
        </p:txBody>
      </p:sp>
      <p:pic>
        <p:nvPicPr>
          <p:cNvPr id="187" name="C:\Users\Administrator\Desktop\56d3cef8e1345.png" descr="C:\Users\Administrator\Desktop\56d3cef8e134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07573" y="5805263"/>
            <a:ext cx="2222501" cy="835026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88" name="帕米尔.jpg" descr="帕米尔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4686" y="1700808"/>
            <a:ext cx="10511053" cy="3024336"/>
          </a:xfrm>
          <a:prstGeom prst="rect">
            <a:avLst/>
          </a:prstGeom>
          <a:ln w="12700">
            <a:miter lim="4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pull/>
      </p:transition>
    </mc:Choice>
    <mc:Fallback>
      <p:transition spd="slow">
        <p:pull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dur="indefinite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dur="indefinite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3" nodeType="after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dur="indefinite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" grpId="1" animBg="1" advAuto="0"/>
      <p:bldP spid="186" grpId="2" animBg="1" advAuto="0"/>
      <p:bldP spid="187" grpId="3" animBg="1" advAuto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" name="image23.gif" descr="image23.gif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25800" y="404664"/>
            <a:ext cx="7549926" cy="5627836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191" name="作品片段赏析"/>
          <p:cNvSpPr txBox="1"/>
          <p:nvPr/>
        </p:nvSpPr>
        <p:spPr>
          <a:xfrm>
            <a:off x="0" y="404663"/>
            <a:ext cx="1626979" cy="710184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>
            <a:lvl1pPr algn="ctr">
              <a:defRPr sz="6600">
                <a:solidFill>
                  <a:srgbClr val="FFFFFF"/>
                </a:solidFill>
                <a:latin typeface="叶根友毛笔行书2.0版"/>
                <a:ea typeface="叶根友毛笔行书2.0版"/>
                <a:cs typeface="叶根友毛笔行书2.0版"/>
                <a:sym typeface="叶根友毛笔行书2.0版"/>
              </a:defRPr>
            </a:lvl1pPr>
          </a:lstStyle>
          <a:p>
            <a:r>
              <a:t>作品片段赏析</a:t>
            </a:r>
          </a:p>
        </p:txBody>
      </p:sp>
      <p:pic>
        <p:nvPicPr>
          <p:cNvPr id="192" name="C:\Users\Administrator\Desktop\57c6cdb614b8f.png" descr="C:\Users\Administrator\Desktop\57c6cdb614b8f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506195" y="-27384"/>
            <a:ext cx="10125828" cy="688538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193" name="作品片段赏析"/>
          <p:cNvSpPr txBox="1"/>
          <p:nvPr/>
        </p:nvSpPr>
        <p:spPr>
          <a:xfrm>
            <a:off x="0" y="210814"/>
            <a:ext cx="1626979" cy="710184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>
            <a:lvl1pPr algn="ctr">
              <a:defRPr sz="6600">
                <a:solidFill>
                  <a:srgbClr val="FFFFFF"/>
                </a:solidFill>
                <a:latin typeface="Songti SC Regular" panose="02010800040101010101" charset="-122"/>
                <a:ea typeface="Songti SC Regular" panose="02010800040101010101" charset="-122"/>
                <a:cs typeface="Songti SC Regular" panose="02010800040101010101" charset="-122"/>
                <a:sym typeface="Songti SC Regular" panose="02010800040101010101" charset="-122"/>
              </a:defRPr>
            </a:lvl1pPr>
          </a:lstStyle>
          <a:p>
            <a:r>
              <a:t>作品片段赏析</a:t>
            </a:r>
          </a:p>
        </p:txBody>
      </p:sp>
    </p:spTree>
  </p:cSld>
  <p:clrMapOvr>
    <a:masterClrMapping/>
  </p:clrMapOvr>
  <p:transition spd="med" advClick="0" advTm="52000"/>
  <p:timing>
    <p:tnLst>
      <p:par>
        <p:cTn id="1" dur="indefinite" restart="never" fill="hold" nodeType="tmRoot">
          <p:childTnLst>
            <p:seq concurrent="1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dur="indefinite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dur="indefinite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3" nodeType="after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dur="indefinite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1" grpId="1" animBg="1" advAuto="0"/>
      <p:bldP spid="192" grpId="2" animBg="1" advAuto="0"/>
      <p:bldP spid="193" grpId="3" animBg="1" advAuto="0"/>
    </p:bldLst>
  </p:timing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主题​​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rgbClr val="FFFFFF"/>
        </a:lnRef>
        <a:fillRef idx="0">
          <a:srgbClr val="FFFFFF"/>
        </a:fillRef>
        <a:effectRef idx="0">
          <a:srgbClr val="FFFFFF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rgbClr val="FFFFFF"/>
        </a:lnRef>
        <a:fillRef idx="0">
          <a:srgbClr val="FFFFFF"/>
        </a:fillRef>
        <a:effectRef idx="0">
          <a:srgbClr val="FFFFFF"/>
        </a:effectRef>
        <a:fontRef idx="none"/>
      </a:style>
    </a:lnDef>
    <a:txDef>
      <a:spPr>
        <a:noFill/>
        <a:ln w="12700" cap="flat">
          <a:noFill/>
          <a:miter lim="400000"/>
        </a:ln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rgbClr val="FFFFFF"/>
        </a:lnRef>
        <a:fillRef idx="0">
          <a:srgbClr val="FFFFFF"/>
        </a:fillRef>
        <a:effectRef idx="0">
          <a:srgbClr val="FFFFFF"/>
        </a:effectRef>
        <a:fontRef idx="none"/>
      </a: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 主题​​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主题​​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rgbClr val="FFFFFF"/>
        </a:lnRef>
        <a:fillRef idx="0">
          <a:srgbClr val="FFFFFF"/>
        </a:fillRef>
        <a:effectRef idx="0">
          <a:srgbClr val="FFFFFF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rgbClr val="FFFFFF"/>
        </a:lnRef>
        <a:fillRef idx="0">
          <a:srgbClr val="FFFFFF"/>
        </a:fillRef>
        <a:effectRef idx="0">
          <a:srgbClr val="FFFFFF"/>
        </a:effectRef>
        <a:fontRef idx="none"/>
      </a:style>
    </a:lnDef>
    <a:txDef>
      <a:spPr>
        <a:noFill/>
        <a:ln w="12700" cap="flat">
          <a:noFill/>
          <a:miter lim="400000"/>
        </a:ln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rgbClr val="FFFFFF"/>
        </a:lnRef>
        <a:fillRef idx="0">
          <a:srgbClr val="FFFFFF"/>
        </a:fillRef>
        <a:effectRef idx="0">
          <a:srgbClr val="FFFFFF"/>
        </a:effectRef>
        <a:fontRef idx="none"/>
      </a: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564</Words>
  <Application>WPS 演示</Application>
  <PresentationFormat/>
  <Paragraphs>106</Paragraphs>
  <Slides>14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33" baseType="lpstr">
      <vt:lpstr>Arial</vt:lpstr>
      <vt:lpstr>方正书宋_GBK</vt:lpstr>
      <vt:lpstr>Wingdings</vt:lpstr>
      <vt:lpstr>Calibri</vt:lpstr>
      <vt:lpstr>Helvetica Neue</vt:lpstr>
      <vt:lpstr>Arial</vt:lpstr>
      <vt:lpstr>Songti SC Bold</vt:lpstr>
      <vt:lpstr>Songti SC Regular</vt:lpstr>
      <vt:lpstr>叶根友毛笔行书2.0版</vt:lpstr>
      <vt:lpstr>Thonburi</vt:lpstr>
      <vt:lpstr>TypeLand 康熙字典體試用版</vt:lpstr>
      <vt:lpstr>楷体</vt:lpstr>
      <vt:lpstr>汉仪楷体KW</vt:lpstr>
      <vt:lpstr>微软雅黑</vt:lpstr>
      <vt:lpstr>汉仪旗黑</vt:lpstr>
      <vt:lpstr>宋体</vt:lpstr>
      <vt:lpstr>Arial Unicode MS</vt:lpstr>
      <vt:lpstr>汉仪书宋二KW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mac</cp:lastModifiedBy>
  <cp:revision>1</cp:revision>
  <dcterms:created xsi:type="dcterms:W3CDTF">2021-04-06T10:55:13Z</dcterms:created>
  <dcterms:modified xsi:type="dcterms:W3CDTF">2021-04-06T10:55:13Z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2052-3.4.2.5348</vt:lpwstr>
  </property>
</Properties>
</file>